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9" roundtripDataSignature="AMtx7mhVky8kWRcn4sVaztsLNLEmBkoQ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zh-C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 name="Google Shape;5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 name="Google Shape;5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5" name="Google Shape;59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6" name="Google Shape;59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2" name="Google Shape;62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zh-CN"/>
              <a:t>短期：生產、營運、市場銷售</a:t>
            </a:r>
            <a:endParaRPr/>
          </a:p>
        </p:txBody>
      </p:sp>
      <p:sp>
        <p:nvSpPr>
          <p:cNvPr id="766" name="Google Shape;76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zh-CN"/>
              <a:t>燒製生物炭照片、燒製小手冊</a:t>
            </a:r>
            <a:endParaRPr/>
          </a:p>
          <a:p>
            <a:pPr indent="0" lvl="0" marL="0" rtl="0" algn="l">
              <a:spcBef>
                <a:spcPts val="0"/>
              </a:spcBef>
              <a:spcAft>
                <a:spcPts val="0"/>
              </a:spcAft>
              <a:buNone/>
            </a:pPr>
            <a:r>
              <a:rPr lang="zh-CN"/>
              <a:t>重點：分散式燒炭與農業廢棄物</a:t>
            </a:r>
            <a:endParaRPr/>
          </a:p>
        </p:txBody>
      </p:sp>
      <p:sp>
        <p:nvSpPr>
          <p:cNvPr id="816" name="Google Shape;81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1" name="Google Shape;831;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zh-CN"/>
              <a:t>燒製生物炭照片、燒製小手冊</a:t>
            </a:r>
            <a:endParaRPr/>
          </a:p>
          <a:p>
            <a:pPr indent="0" lvl="0" marL="0" rtl="0" algn="l">
              <a:spcBef>
                <a:spcPts val="0"/>
              </a:spcBef>
              <a:spcAft>
                <a:spcPts val="0"/>
              </a:spcAft>
              <a:buNone/>
            </a:pPr>
            <a:r>
              <a:rPr lang="zh-CN"/>
              <a:t>重點：分散式燒炭與農業廢棄物</a:t>
            </a:r>
            <a:endParaRPr/>
          </a:p>
        </p:txBody>
      </p:sp>
      <p:sp>
        <p:nvSpPr>
          <p:cNvPr id="832" name="Google Shape;832;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5" name="Google Shape;84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6" name="Google Shape;84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11c04132afe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11c04132afe_2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8" name="Google Shape;868;g11c04132afe_2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zh-C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2" name="Google Shape;87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3" name="Google Shape;87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7" name="Google Shape;88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8" name="Google Shape;88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7" name="Google Shape;90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8" name="Google Shape;90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2" name="Google Shape;92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9" name="Google Shape;93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0" name="Google Shape;940;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6" name="Google Shape;95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7" name="Google Shape;957;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4" name="Google Shape;97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5" name="Google Shape;975;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1" name="Google Shape;99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8" name="Google Shape;100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9" name="Google Shape;1009;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3" name="Google Shape;102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4" name="Google Shape;1024;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3" name="Google Shape;104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4" name="Google Shape;1044;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7" name="Google Shape;105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8" name="Google Shape;1058;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0" name="Google Shape;107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1" name="Google Shape;1071;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3" name="Google Shape;108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4" name="Google Shape;1084;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7" name="Google Shape;1097;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1" name="Google Shape;111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2" name="Google Shape;1112;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6" name="Google Shape;112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7" name="Google Shape;1127;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2" name="Google Shape;1152;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3" name="Google Shape;1153;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5" name="Google Shape;116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6" name="Google Shape;1166;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p:cSld name="标题幻灯片">
    <p:spTree>
      <p:nvGrpSpPr>
        <p:cNvPr id="15" name="Shape 15"/>
        <p:cNvGrpSpPr/>
        <p:nvPr/>
      </p:nvGrpSpPr>
      <p:grpSpPr>
        <a:xfrm>
          <a:off x="0" y="0"/>
          <a:ext cx="0" cy="0"/>
          <a:chOff x="0" y="0"/>
          <a:chExt cx="0" cy="0"/>
        </a:xfrm>
      </p:grpSpPr>
      <p:sp>
        <p:nvSpPr>
          <p:cNvPr id="16" name="Google Shape;16;p45"/>
          <p:cNvSpPr/>
          <p:nvPr/>
        </p:nvSpPr>
        <p:spPr>
          <a:xfrm flipH="1">
            <a:off x="-1" y="-1"/>
            <a:ext cx="12192000" cy="6858001"/>
          </a:xfrm>
          <a:prstGeom prst="rect">
            <a:avLst/>
          </a:prstGeom>
          <a:blipFill rotWithShape="1">
            <a:blip r:embed="rId2">
              <a:alphaModFix/>
            </a:blip>
            <a:stretch>
              <a:fillRect b="-6309" l="0" r="-6309"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p:cSld name="两栏内容">
    <p:bg>
      <p:bgPr>
        <a:solidFill>
          <a:srgbClr val="F7F7F7"/>
        </a:solidFill>
      </p:bgPr>
    </p:bg>
    <p:spTree>
      <p:nvGrpSpPr>
        <p:cNvPr id="17" name="Shape 17"/>
        <p:cNvGrpSpPr/>
        <p:nvPr/>
      </p:nvGrpSpPr>
      <p:grpSpPr>
        <a:xfrm>
          <a:off x="0" y="0"/>
          <a:ext cx="0" cy="0"/>
          <a:chOff x="0" y="0"/>
          <a:chExt cx="0" cy="0"/>
        </a:xfrm>
      </p:grpSpPr>
      <p:sp>
        <p:nvSpPr>
          <p:cNvPr id="18" name="Google Shape;18;p46"/>
          <p:cNvSpPr/>
          <p:nvPr/>
        </p:nvSpPr>
        <p:spPr>
          <a:xfrm flipH="1">
            <a:off x="-1" y="-1"/>
            <a:ext cx="12192000" cy="6858001"/>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p:cSld name="节标题">
    <p:bg>
      <p:bgPr>
        <a:solidFill>
          <a:srgbClr val="EBECEE"/>
        </a:solidFill>
      </p:bgPr>
    </p:bg>
    <p:spTree>
      <p:nvGrpSpPr>
        <p:cNvPr id="19" name="Shape 19"/>
        <p:cNvGrpSpPr/>
        <p:nvPr/>
      </p:nvGrpSpPr>
      <p:grpSpPr>
        <a:xfrm>
          <a:off x="0" y="0"/>
          <a:ext cx="0" cy="0"/>
          <a:chOff x="0" y="0"/>
          <a:chExt cx="0" cy="0"/>
        </a:xfrm>
      </p:grpSpPr>
      <p:sp>
        <p:nvSpPr>
          <p:cNvPr id="20" name="Google Shape;20;p47"/>
          <p:cNvSpPr/>
          <p:nvPr/>
        </p:nvSpPr>
        <p:spPr>
          <a:xfrm>
            <a:off x="0" y="0"/>
            <a:ext cx="12192000" cy="6858000"/>
          </a:xfrm>
          <a:prstGeom prst="rect">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 name="Google Shape;21;p47"/>
          <p:cNvSpPr/>
          <p:nvPr/>
        </p:nvSpPr>
        <p:spPr>
          <a:xfrm rot="10800000">
            <a:off x="9824748" y="407769"/>
            <a:ext cx="1944855" cy="461665"/>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22" name="Google Shape;22;p47"/>
          <p:cNvSpPr/>
          <p:nvPr/>
        </p:nvSpPr>
        <p:spPr>
          <a:xfrm>
            <a:off x="9954041" y="484988"/>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23" name="Google Shape;23;p47"/>
          <p:cNvSpPr/>
          <p:nvPr/>
        </p:nvSpPr>
        <p:spPr>
          <a:xfrm>
            <a:off x="10262614" y="507796"/>
            <a:ext cx="145476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100">
                <a:solidFill>
                  <a:srgbClr val="1F3864"/>
                </a:solidFill>
                <a:latin typeface="Arial"/>
                <a:ea typeface="Arial"/>
                <a:cs typeface="Arial"/>
                <a:sym typeface="Arial"/>
              </a:rPr>
              <a:t>PART ONE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
                                        </p:tgtEl>
                                        <p:attrNameLst>
                                          <p:attrName>style.visibility</p:attrName>
                                        </p:attrNameLst>
                                      </p:cBhvr>
                                      <p:to>
                                        <p:strVal val="visible"/>
                                      </p:to>
                                    </p:set>
                                    <p:animEffect filter="fade" transition="in">
                                      <p:cBhvr>
                                        <p:cTn dur="500"/>
                                        <p:tgtEl>
                                          <p:spTgt spid="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节标题">
  <p:cSld name="2_节标题">
    <p:bg>
      <p:bgPr>
        <a:solidFill>
          <a:srgbClr val="EBECEE"/>
        </a:solidFill>
      </p:bgPr>
    </p:bg>
    <p:spTree>
      <p:nvGrpSpPr>
        <p:cNvPr id="24" name="Shape 24"/>
        <p:cNvGrpSpPr/>
        <p:nvPr/>
      </p:nvGrpSpPr>
      <p:grpSpPr>
        <a:xfrm>
          <a:off x="0" y="0"/>
          <a:ext cx="0" cy="0"/>
          <a:chOff x="0" y="0"/>
          <a:chExt cx="0" cy="0"/>
        </a:xfrm>
      </p:grpSpPr>
      <p:sp>
        <p:nvSpPr>
          <p:cNvPr id="25" name="Google Shape;25;p48"/>
          <p:cNvSpPr/>
          <p:nvPr/>
        </p:nvSpPr>
        <p:spPr>
          <a:xfrm>
            <a:off x="0" y="0"/>
            <a:ext cx="12192000" cy="6858000"/>
          </a:xfrm>
          <a:prstGeom prst="rect">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 name="Google Shape;26;p48"/>
          <p:cNvSpPr/>
          <p:nvPr/>
        </p:nvSpPr>
        <p:spPr>
          <a:xfrm rot="10800000">
            <a:off x="9824748" y="407769"/>
            <a:ext cx="1944855" cy="461665"/>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27" name="Google Shape;27;p48"/>
          <p:cNvSpPr/>
          <p:nvPr/>
        </p:nvSpPr>
        <p:spPr>
          <a:xfrm>
            <a:off x="9954041" y="484988"/>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28" name="Google Shape;28;p48"/>
          <p:cNvSpPr/>
          <p:nvPr/>
        </p:nvSpPr>
        <p:spPr>
          <a:xfrm>
            <a:off x="10262614" y="507796"/>
            <a:ext cx="145476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100">
                <a:solidFill>
                  <a:srgbClr val="1F3864"/>
                </a:solidFill>
                <a:latin typeface="Arial"/>
                <a:ea typeface="Arial"/>
                <a:cs typeface="Arial"/>
                <a:sym typeface="Arial"/>
              </a:rPr>
              <a:t>PART TWO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
                                        </p:tgtEl>
                                        <p:attrNameLst>
                                          <p:attrName>style.visibility</p:attrName>
                                        </p:attrNameLst>
                                      </p:cBhvr>
                                      <p:to>
                                        <p:strVal val="visible"/>
                                      </p:to>
                                    </p:set>
                                    <p:animEffect filter="fade" transition="in">
                                      <p:cBhvr>
                                        <p:cTn dur="500"/>
                                        <p:tgtEl>
                                          <p:spTgt spid="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节标题">
  <p:cSld name="3_节标题">
    <p:bg>
      <p:bgPr>
        <a:solidFill>
          <a:srgbClr val="EBECEE"/>
        </a:solidFill>
      </p:bgPr>
    </p:bg>
    <p:spTree>
      <p:nvGrpSpPr>
        <p:cNvPr id="29" name="Shape 29"/>
        <p:cNvGrpSpPr/>
        <p:nvPr/>
      </p:nvGrpSpPr>
      <p:grpSpPr>
        <a:xfrm>
          <a:off x="0" y="0"/>
          <a:ext cx="0" cy="0"/>
          <a:chOff x="0" y="0"/>
          <a:chExt cx="0" cy="0"/>
        </a:xfrm>
      </p:grpSpPr>
      <p:sp>
        <p:nvSpPr>
          <p:cNvPr id="30" name="Google Shape;30;p49"/>
          <p:cNvSpPr/>
          <p:nvPr/>
        </p:nvSpPr>
        <p:spPr>
          <a:xfrm>
            <a:off x="0" y="0"/>
            <a:ext cx="12192000" cy="6858000"/>
          </a:xfrm>
          <a:prstGeom prst="rect">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 name="Google Shape;31;p49"/>
          <p:cNvSpPr/>
          <p:nvPr/>
        </p:nvSpPr>
        <p:spPr>
          <a:xfrm rot="10800000">
            <a:off x="9824748" y="407769"/>
            <a:ext cx="1944855" cy="461665"/>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2" name="Google Shape;32;p49"/>
          <p:cNvSpPr/>
          <p:nvPr/>
        </p:nvSpPr>
        <p:spPr>
          <a:xfrm>
            <a:off x="9954041" y="484988"/>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33" name="Google Shape;33;p49"/>
          <p:cNvSpPr/>
          <p:nvPr/>
        </p:nvSpPr>
        <p:spPr>
          <a:xfrm>
            <a:off x="10262614" y="507796"/>
            <a:ext cx="145476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100">
                <a:solidFill>
                  <a:srgbClr val="1F3864"/>
                </a:solidFill>
                <a:latin typeface="Arial"/>
                <a:ea typeface="Arial"/>
                <a:cs typeface="Arial"/>
                <a:sym typeface="Arial"/>
              </a:rPr>
              <a:t>PART THREE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
                                        </p:tgtEl>
                                        <p:attrNameLst>
                                          <p:attrName>style.visibility</p:attrName>
                                        </p:attrNameLst>
                                      </p:cBhvr>
                                      <p:to>
                                        <p:strVal val="visible"/>
                                      </p:to>
                                    </p:set>
                                    <p:animEffect filter="fade" transition="in">
                                      <p:cBhvr>
                                        <p:cTn dur="500"/>
                                        <p:tgtEl>
                                          <p:spTgt spid="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节标题">
  <p:cSld name="4_节标题">
    <p:bg>
      <p:bgPr>
        <a:solidFill>
          <a:srgbClr val="EBECEE"/>
        </a:solidFill>
      </p:bgPr>
    </p:bg>
    <p:spTree>
      <p:nvGrpSpPr>
        <p:cNvPr id="34" name="Shape 34"/>
        <p:cNvGrpSpPr/>
        <p:nvPr/>
      </p:nvGrpSpPr>
      <p:grpSpPr>
        <a:xfrm>
          <a:off x="0" y="0"/>
          <a:ext cx="0" cy="0"/>
          <a:chOff x="0" y="0"/>
          <a:chExt cx="0" cy="0"/>
        </a:xfrm>
      </p:grpSpPr>
      <p:sp>
        <p:nvSpPr>
          <p:cNvPr id="35" name="Google Shape;35;p50"/>
          <p:cNvSpPr/>
          <p:nvPr/>
        </p:nvSpPr>
        <p:spPr>
          <a:xfrm>
            <a:off x="0" y="0"/>
            <a:ext cx="12192000" cy="6858000"/>
          </a:xfrm>
          <a:prstGeom prst="rect">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 name="Google Shape;36;p50"/>
          <p:cNvSpPr/>
          <p:nvPr/>
        </p:nvSpPr>
        <p:spPr>
          <a:xfrm rot="10800000">
            <a:off x="9824748" y="407769"/>
            <a:ext cx="1944855" cy="461665"/>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7" name="Google Shape;37;p50"/>
          <p:cNvSpPr/>
          <p:nvPr/>
        </p:nvSpPr>
        <p:spPr>
          <a:xfrm>
            <a:off x="9954041" y="484988"/>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38" name="Google Shape;38;p50"/>
          <p:cNvSpPr/>
          <p:nvPr/>
        </p:nvSpPr>
        <p:spPr>
          <a:xfrm>
            <a:off x="10262614" y="507796"/>
            <a:ext cx="145476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100">
                <a:solidFill>
                  <a:srgbClr val="1F3864"/>
                </a:solidFill>
                <a:latin typeface="Arial"/>
                <a:ea typeface="Arial"/>
                <a:cs typeface="Arial"/>
                <a:sym typeface="Arial"/>
              </a:rPr>
              <a:t>PART FOUR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8"/>
                                        </p:tgtEl>
                                        <p:attrNameLst>
                                          <p:attrName>style.visibility</p:attrName>
                                        </p:attrNameLst>
                                      </p:cBhvr>
                                      <p:to>
                                        <p:strVal val="visible"/>
                                      </p:to>
                                    </p:set>
                                    <p:animEffect filter="fade" transition="in">
                                      <p:cBhvr>
                                        <p:cTn dur="500"/>
                                        <p:tgtEl>
                                          <p:spTgt spid="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2.png"/><Relationship Id="rId5" Type="http://schemas.openxmlformats.org/officeDocument/2006/relationships/image" Target="../media/image17.png"/><Relationship Id="rId6"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3.png"/><Relationship Id="rId6" Type="http://schemas.openxmlformats.org/officeDocument/2006/relationships/image" Target="../media/image12.png"/><Relationship Id="rId7" Type="http://schemas.openxmlformats.org/officeDocument/2006/relationships/image" Target="../media/image20.png"/><Relationship Id="rId8"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0.png"/><Relationship Id="rId6"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5.jpg"/><Relationship Id="rId4" Type="http://schemas.openxmlformats.org/officeDocument/2006/relationships/image" Target="../media/image21.png"/><Relationship Id="rId5"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4.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2.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37.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1.jpg"/><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38.png"/><Relationship Id="rId4" Type="http://schemas.openxmlformats.org/officeDocument/2006/relationships/image" Target="../media/image42.png"/><Relationship Id="rId5"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9.jpg"/><Relationship Id="rId4" Type="http://schemas.openxmlformats.org/officeDocument/2006/relationships/image" Target="../media/image33.png"/><Relationship Id="rId5" Type="http://schemas.openxmlformats.org/officeDocument/2006/relationships/image" Target="../media/image36.png"/><Relationship Id="rId6"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6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40.png"/><Relationship Id="rId4" Type="http://schemas.openxmlformats.org/officeDocument/2006/relationships/image" Target="../media/image48.png"/><Relationship Id="rId5"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44.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46.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52.png"/><Relationship Id="rId4" Type="http://schemas.openxmlformats.org/officeDocument/2006/relationships/image" Target="../media/image54.png"/><Relationship Id="rId5"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5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57.png"/><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6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5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1"/>
          <p:cNvSpPr txBox="1"/>
          <p:nvPr/>
        </p:nvSpPr>
        <p:spPr>
          <a:xfrm>
            <a:off x="7366759" y="1929239"/>
            <a:ext cx="4134997" cy="10156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zh-CN" sz="6000" u="none" cap="none" strike="noStrike">
                <a:solidFill>
                  <a:srgbClr val="1F3864"/>
                </a:solidFill>
                <a:latin typeface="Microsoft Yahei"/>
                <a:ea typeface="Microsoft Yahei"/>
                <a:cs typeface="Microsoft Yahei"/>
                <a:sym typeface="Microsoft Yahei"/>
              </a:rPr>
              <a:t>2208</a:t>
            </a:r>
            <a:endParaRPr b="0" i="0" sz="6000" u="none" cap="none" strike="noStrike">
              <a:solidFill>
                <a:srgbClr val="1F3864"/>
              </a:solidFill>
              <a:latin typeface="Microsoft Yahei"/>
              <a:ea typeface="Microsoft Yahei"/>
              <a:cs typeface="Microsoft Yahei"/>
              <a:sym typeface="Microsoft Yahei"/>
            </a:endParaRPr>
          </a:p>
        </p:txBody>
      </p:sp>
      <p:sp>
        <p:nvSpPr>
          <p:cNvPr id="45" name="Google Shape;45;p1"/>
          <p:cNvSpPr txBox="1"/>
          <p:nvPr/>
        </p:nvSpPr>
        <p:spPr>
          <a:xfrm>
            <a:off x="5121450" y="2944902"/>
            <a:ext cx="6521910" cy="1046408"/>
          </a:xfrm>
          <a:prstGeom prst="rect">
            <a:avLst/>
          </a:prstGeom>
          <a:noFill/>
          <a:ln>
            <a:noFill/>
          </a:ln>
        </p:spPr>
        <p:txBody>
          <a:bodyPr anchorCtr="0" anchor="t" bIns="60925" lIns="121875" spcFirstLastPara="1" rIns="121875" wrap="square" tIns="60925">
            <a:spAutoFit/>
          </a:bodyPr>
          <a:lstStyle/>
          <a:p>
            <a:pPr indent="0" lvl="0" marL="0" marR="0" rtl="0" algn="r">
              <a:spcBef>
                <a:spcPts val="0"/>
              </a:spcBef>
              <a:spcAft>
                <a:spcPts val="0"/>
              </a:spcAft>
              <a:buNone/>
            </a:pPr>
            <a:r>
              <a:rPr b="0" i="0" lang="zh-CN" sz="6000" u="none" cap="none" strike="noStrike">
                <a:solidFill>
                  <a:srgbClr val="1F3864"/>
                </a:solidFill>
                <a:latin typeface="Microsoft Yahei"/>
                <a:ea typeface="Microsoft Yahei"/>
                <a:cs typeface="Microsoft Yahei"/>
                <a:sym typeface="Microsoft Yahei"/>
              </a:rPr>
              <a:t>氣候變遷與生物炭</a:t>
            </a:r>
            <a:endParaRPr/>
          </a:p>
        </p:txBody>
      </p:sp>
      <p:sp>
        <p:nvSpPr>
          <p:cNvPr id="46" name="Google Shape;46;p1"/>
          <p:cNvSpPr txBox="1"/>
          <p:nvPr/>
        </p:nvSpPr>
        <p:spPr>
          <a:xfrm>
            <a:off x="6166071" y="3936647"/>
            <a:ext cx="5477289"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zh-CN" sz="1400" u="none" cap="none" strike="noStrike">
                <a:solidFill>
                  <a:srgbClr val="1F3864"/>
                </a:solidFill>
                <a:latin typeface="Arial"/>
                <a:ea typeface="Arial"/>
                <a:cs typeface="Arial"/>
                <a:sym typeface="Arial"/>
              </a:rPr>
              <a:t>Biochar</a:t>
            </a:r>
            <a:endParaRPr/>
          </a:p>
        </p:txBody>
      </p:sp>
      <p:sp>
        <p:nvSpPr>
          <p:cNvPr id="47" name="Google Shape;47;p1"/>
          <p:cNvSpPr/>
          <p:nvPr/>
        </p:nvSpPr>
        <p:spPr>
          <a:xfrm rot="10800000">
            <a:off x="8008254" y="5653272"/>
            <a:ext cx="3097262" cy="507839"/>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8" name="Google Shape;48;p1"/>
          <p:cNvSpPr/>
          <p:nvPr/>
        </p:nvSpPr>
        <p:spPr>
          <a:xfrm>
            <a:off x="8144322" y="5753578"/>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49" name="Google Shape;49;p1"/>
          <p:cNvSpPr txBox="1"/>
          <p:nvPr/>
        </p:nvSpPr>
        <p:spPr>
          <a:xfrm>
            <a:off x="8543459" y="5767866"/>
            <a:ext cx="2414340" cy="289611"/>
          </a:xfrm>
          <a:prstGeom prst="rect">
            <a:avLst/>
          </a:prstGeom>
          <a:noFill/>
          <a:ln>
            <a:noFill/>
          </a:ln>
        </p:spPr>
        <p:txBody>
          <a:bodyPr anchorCtr="0" anchor="t" bIns="21475" lIns="42950" spcFirstLastPara="1" rIns="42950" wrap="square" tIns="21475">
            <a:spAutoFit/>
          </a:bodyPr>
          <a:lstStyle/>
          <a:p>
            <a:pPr indent="0" lvl="0" marL="0" marR="0" rtl="0" algn="l">
              <a:spcBef>
                <a:spcPts val="0"/>
              </a:spcBef>
              <a:spcAft>
                <a:spcPts val="0"/>
              </a:spcAft>
              <a:buNone/>
            </a:pPr>
            <a:r>
              <a:rPr b="0" i="0" lang="zh-CN" sz="1600" u="none" cap="none" strike="noStrike">
                <a:solidFill>
                  <a:srgbClr val="1F3864"/>
                </a:solidFill>
                <a:latin typeface="Microsoft Yahei"/>
                <a:ea typeface="Microsoft Yahei"/>
                <a:cs typeface="Microsoft Yahei"/>
                <a:sym typeface="Microsoft Yahei"/>
              </a:rPr>
              <a:t>2022理律盃公民行動方案</a:t>
            </a:r>
            <a:endParaRPr sz="1600">
              <a:solidFill>
                <a:srgbClr val="1F3864"/>
              </a:solidFill>
              <a:latin typeface="Microsoft Yahei"/>
              <a:ea typeface="Microsoft Yahei"/>
              <a:cs typeface="Microsoft Yahei"/>
              <a:sym typeface="Microsoft Yahei"/>
            </a:endParaRPr>
          </a:p>
        </p:txBody>
      </p:sp>
      <p:pic>
        <p:nvPicPr>
          <p:cNvPr id="50" name="Google Shape;50;p1"/>
          <p:cNvPicPr preferRelativeResize="0"/>
          <p:nvPr/>
        </p:nvPicPr>
        <p:blipFill rotWithShape="1">
          <a:blip r:embed="rId3">
            <a:alphaModFix/>
          </a:blip>
          <a:srcRect b="0" l="0" r="0" t="0"/>
          <a:stretch/>
        </p:blipFill>
        <p:spPr>
          <a:xfrm>
            <a:off x="146738" y="0"/>
            <a:ext cx="1574485" cy="15744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
                                        </p:tgtEl>
                                        <p:attrNameLst>
                                          <p:attrName>style.visibility</p:attrName>
                                        </p:attrNameLst>
                                      </p:cBhvr>
                                      <p:to>
                                        <p:strVal val="visible"/>
                                      </p:to>
                                    </p:set>
                                    <p:animEffect filter="fade" transition="in">
                                      <p:cBhvr>
                                        <p:cTn dur="1000"/>
                                        <p:tgtEl>
                                          <p:spTgt spid="44"/>
                                        </p:tgtEl>
                                      </p:cBhvr>
                                    </p:animEffect>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p:tgtEl>
                                          <p:spTgt spid="45"/>
                                        </p:tgtEl>
                                        <p:attrNameLst>
                                          <p:attrName>ppt_y</p:attrName>
                                        </p:attrNameLst>
                                      </p:cBhvr>
                                      <p:tavLst>
                                        <p:tav fmla="" tm="0">
                                          <p:val>
                                            <p:strVal val="#ppt_y+1"/>
                                          </p:val>
                                        </p:tav>
                                        <p:tav fmla="" tm="100000">
                                          <p:val>
                                            <p:strVal val="#ppt_y"/>
                                          </p:val>
                                        </p:tav>
                                      </p:tavLst>
                                    </p:anim>
                                  </p:childTnLst>
                                </p:cTn>
                              </p:par>
                              <p:par>
                                <p:cTn fill="hold" nodeType="withEffect" presetClass="entr" presetID="23" presetSubtype="16">
                                  <p:stCondLst>
                                    <p:cond delay="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1000"/>
                                        <p:tgtEl>
                                          <p:spTgt spid="46"/>
                                        </p:tgtEl>
                                        <p:attrNameLst>
                                          <p:attrName>ppt_w</p:attrName>
                                        </p:attrNameLst>
                                      </p:cBhvr>
                                      <p:tavLst>
                                        <p:tav fmla="" tm="0">
                                          <p:val>
                                            <p:strVal val="0"/>
                                          </p:val>
                                        </p:tav>
                                        <p:tav fmla="" tm="100000">
                                          <p:val>
                                            <p:strVal val="#ppt_w"/>
                                          </p:val>
                                        </p:tav>
                                      </p:tavLst>
                                    </p:anim>
                                    <p:anim calcmode="lin" valueType="num">
                                      <p:cBhvr additive="base">
                                        <p:cTn dur="1000"/>
                                        <p:tgtEl>
                                          <p:spTgt spid="46"/>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additive="base">
                                        <p:cTn dur="1000"/>
                                        <p:tgtEl>
                                          <p:spTgt spid="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48"/>
                                        </p:tgtEl>
                                        <p:attrNameLst>
                                          <p:attrName>style.visibility</p:attrName>
                                        </p:attrNameLst>
                                      </p:cBhvr>
                                      <p:to>
                                        <p:strVal val="visible"/>
                                      </p:to>
                                    </p:set>
                                    <p:anim calcmode="lin" valueType="num">
                                      <p:cBhvr additive="base">
                                        <p:cTn dur="1000"/>
                                        <p:tgtEl>
                                          <p:spTgt spid="48"/>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500"/>
                                  </p:stCondLst>
                                  <p:childTnLst>
                                    <p:set>
                                      <p:cBhvr>
                                        <p:cTn dur="1" fill="hold">
                                          <p:stCondLst>
                                            <p:cond delay="0"/>
                                          </p:stCondLst>
                                        </p:cTn>
                                        <p:tgtEl>
                                          <p:spTgt spid="49"/>
                                        </p:tgtEl>
                                        <p:attrNameLst>
                                          <p:attrName>style.visibility</p:attrName>
                                        </p:attrNameLst>
                                      </p:cBhvr>
                                      <p:to>
                                        <p:strVal val="visible"/>
                                      </p:to>
                                    </p:set>
                                    <p:animEffect filter="fade" transition="in">
                                      <p:cBhvr>
                                        <p:cTn dur="500"/>
                                        <p:tgtEl>
                                          <p:spTgt spid="49"/>
                                        </p:tgtEl>
                                      </p:cBhvr>
                                    </p:animEffect>
                                  </p:childTnLst>
                                </p:cTn>
                              </p:par>
                              <p:par>
                                <p:cTn fill="hold" nodeType="withEffect" presetClass="entr" presetID="2" presetSubtype="1">
                                  <p:stCondLst>
                                    <p:cond delay="0"/>
                                  </p:stCondLst>
                                  <p:childTnLst>
                                    <p:set>
                                      <p:cBhvr>
                                        <p:cTn dur="1" fill="hold">
                                          <p:stCondLst>
                                            <p:cond delay="0"/>
                                          </p:stCondLst>
                                        </p:cTn>
                                        <p:tgtEl>
                                          <p:spTgt spid="50"/>
                                        </p:tgtEl>
                                        <p:attrNameLst>
                                          <p:attrName>style.visibility</p:attrName>
                                        </p:attrNameLst>
                                      </p:cBhvr>
                                      <p:to>
                                        <p:strVal val="visible"/>
                                      </p:to>
                                    </p:set>
                                    <p:anim calcmode="lin" valueType="num">
                                      <p:cBhvr additive="base">
                                        <p:cTn dur="1000"/>
                                        <p:tgtEl>
                                          <p:spTgt spid="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50"/>
                                        </p:tgtEl>
                                        <p:attrNameLst>
                                          <p:attrName>style.visibility</p:attrName>
                                        </p:attrNameLst>
                                      </p:cBhvr>
                                      <p:to>
                                        <p:strVal val="visible"/>
                                      </p:to>
                                    </p:set>
                                    <p:anim calcmode="lin" valueType="num">
                                      <p:cBhvr additive="base">
                                        <p:cTn dur="500"/>
                                        <p:tgtEl>
                                          <p:spTgt spid="5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2"/>
          <p:cNvSpPr/>
          <p:nvPr/>
        </p:nvSpPr>
        <p:spPr>
          <a:xfrm rot="10800000">
            <a:off x="7055874" y="930142"/>
            <a:ext cx="3426763" cy="641598"/>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7" name="Google Shape;57;p2"/>
          <p:cNvSpPr/>
          <p:nvPr/>
        </p:nvSpPr>
        <p:spPr>
          <a:xfrm>
            <a:off x="7255443" y="1056006"/>
            <a:ext cx="420208" cy="418375"/>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58" name="Google Shape;58;p2"/>
          <p:cNvSpPr txBox="1"/>
          <p:nvPr/>
        </p:nvSpPr>
        <p:spPr>
          <a:xfrm>
            <a:off x="7850235" y="986268"/>
            <a:ext cx="2480003" cy="474277"/>
          </a:xfrm>
          <a:prstGeom prst="rect">
            <a:avLst/>
          </a:prstGeom>
          <a:noFill/>
          <a:ln>
            <a:noFill/>
          </a:ln>
        </p:spPr>
        <p:txBody>
          <a:bodyPr anchorCtr="0" anchor="t" bIns="21475" lIns="42950" spcFirstLastPara="1" rIns="42950" wrap="square" tIns="21475">
            <a:spAutoFit/>
          </a:bodyPr>
          <a:lstStyle/>
          <a:p>
            <a:pPr indent="0" lvl="0" marL="0" marR="0" rtl="0" algn="l">
              <a:spcBef>
                <a:spcPts val="0"/>
              </a:spcBef>
              <a:spcAft>
                <a:spcPts val="0"/>
              </a:spcAft>
              <a:buNone/>
            </a:pPr>
            <a:r>
              <a:rPr lang="zh-CN" sz="2800">
                <a:solidFill>
                  <a:srgbClr val="1F3864"/>
                </a:solidFill>
                <a:latin typeface="Arial"/>
                <a:ea typeface="Arial"/>
                <a:cs typeface="Arial"/>
                <a:sym typeface="Arial"/>
              </a:rPr>
              <a:t>CONTENTS</a:t>
            </a:r>
            <a:endParaRPr/>
          </a:p>
        </p:txBody>
      </p:sp>
      <p:pic>
        <p:nvPicPr>
          <p:cNvPr id="59" name="Google Shape;59;p2"/>
          <p:cNvPicPr preferRelativeResize="0"/>
          <p:nvPr/>
        </p:nvPicPr>
        <p:blipFill rotWithShape="1">
          <a:blip r:embed="rId3">
            <a:alphaModFix/>
          </a:blip>
          <a:srcRect b="0" l="0" r="0" t="0"/>
          <a:stretch/>
        </p:blipFill>
        <p:spPr>
          <a:xfrm>
            <a:off x="146738" y="0"/>
            <a:ext cx="1574485" cy="1574485"/>
          </a:xfrm>
          <a:prstGeom prst="rect">
            <a:avLst/>
          </a:prstGeom>
          <a:noFill/>
          <a:ln>
            <a:noFill/>
          </a:ln>
        </p:spPr>
      </p:pic>
      <p:grpSp>
        <p:nvGrpSpPr>
          <p:cNvPr id="60" name="Google Shape;60;p2"/>
          <p:cNvGrpSpPr/>
          <p:nvPr/>
        </p:nvGrpSpPr>
        <p:grpSpPr>
          <a:xfrm>
            <a:off x="7371405" y="2197285"/>
            <a:ext cx="691563" cy="691563"/>
            <a:chOff x="2367572" y="4118895"/>
            <a:chExt cx="921196" cy="921196"/>
          </a:xfrm>
        </p:grpSpPr>
        <p:grpSp>
          <p:nvGrpSpPr>
            <p:cNvPr id="61" name="Google Shape;61;p2"/>
            <p:cNvGrpSpPr/>
            <p:nvPr/>
          </p:nvGrpSpPr>
          <p:grpSpPr>
            <a:xfrm>
              <a:off x="2367572" y="4118895"/>
              <a:ext cx="921196" cy="921196"/>
              <a:chOff x="1333481" y="1593118"/>
              <a:chExt cx="1418785" cy="1418785"/>
            </a:xfrm>
          </p:grpSpPr>
          <p:sp>
            <p:nvSpPr>
              <p:cNvPr id="62" name="Google Shape;62;p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3" name="Google Shape;63;p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4" name="Google Shape;64;p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65" name="Google Shape;65;p2"/>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01</a:t>
              </a:r>
              <a:endParaRPr/>
            </a:p>
          </p:txBody>
        </p:sp>
      </p:grpSp>
      <p:grpSp>
        <p:nvGrpSpPr>
          <p:cNvPr id="66" name="Google Shape;66;p2"/>
          <p:cNvGrpSpPr/>
          <p:nvPr/>
        </p:nvGrpSpPr>
        <p:grpSpPr>
          <a:xfrm>
            <a:off x="7371405" y="3222648"/>
            <a:ext cx="691563" cy="691563"/>
            <a:chOff x="2367572" y="4118895"/>
            <a:chExt cx="921196" cy="921196"/>
          </a:xfrm>
        </p:grpSpPr>
        <p:grpSp>
          <p:nvGrpSpPr>
            <p:cNvPr id="67" name="Google Shape;67;p2"/>
            <p:cNvGrpSpPr/>
            <p:nvPr/>
          </p:nvGrpSpPr>
          <p:grpSpPr>
            <a:xfrm>
              <a:off x="2367572" y="4118895"/>
              <a:ext cx="921196" cy="921196"/>
              <a:chOff x="1333481" y="1593118"/>
              <a:chExt cx="1418785" cy="1418785"/>
            </a:xfrm>
          </p:grpSpPr>
          <p:sp>
            <p:nvSpPr>
              <p:cNvPr id="68" name="Google Shape;68;p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9" name="Google Shape;69;p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70" name="Google Shape;70;p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71" name="Google Shape;71;p2"/>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02</a:t>
              </a:r>
              <a:endParaRPr/>
            </a:p>
          </p:txBody>
        </p:sp>
      </p:grpSp>
      <p:grpSp>
        <p:nvGrpSpPr>
          <p:cNvPr id="72" name="Google Shape;72;p2"/>
          <p:cNvGrpSpPr/>
          <p:nvPr/>
        </p:nvGrpSpPr>
        <p:grpSpPr>
          <a:xfrm>
            <a:off x="7371405" y="4248011"/>
            <a:ext cx="691563" cy="691563"/>
            <a:chOff x="2367572" y="4118895"/>
            <a:chExt cx="921196" cy="921196"/>
          </a:xfrm>
        </p:grpSpPr>
        <p:grpSp>
          <p:nvGrpSpPr>
            <p:cNvPr id="73" name="Google Shape;73;p2"/>
            <p:cNvGrpSpPr/>
            <p:nvPr/>
          </p:nvGrpSpPr>
          <p:grpSpPr>
            <a:xfrm>
              <a:off x="2367572" y="4118895"/>
              <a:ext cx="921196" cy="921196"/>
              <a:chOff x="1333481" y="1593118"/>
              <a:chExt cx="1418785" cy="1418785"/>
            </a:xfrm>
          </p:grpSpPr>
          <p:sp>
            <p:nvSpPr>
              <p:cNvPr id="74" name="Google Shape;74;p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75" name="Google Shape;75;p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76" name="Google Shape;76;p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77" name="Google Shape;77;p2"/>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03</a:t>
              </a:r>
              <a:endParaRPr/>
            </a:p>
          </p:txBody>
        </p:sp>
      </p:grpSp>
      <p:grpSp>
        <p:nvGrpSpPr>
          <p:cNvPr id="78" name="Google Shape;78;p2"/>
          <p:cNvGrpSpPr/>
          <p:nvPr/>
        </p:nvGrpSpPr>
        <p:grpSpPr>
          <a:xfrm>
            <a:off x="7371405" y="5273373"/>
            <a:ext cx="691563" cy="691563"/>
            <a:chOff x="2367572" y="4118895"/>
            <a:chExt cx="921196" cy="921196"/>
          </a:xfrm>
        </p:grpSpPr>
        <p:grpSp>
          <p:nvGrpSpPr>
            <p:cNvPr id="79" name="Google Shape;79;p2"/>
            <p:cNvGrpSpPr/>
            <p:nvPr/>
          </p:nvGrpSpPr>
          <p:grpSpPr>
            <a:xfrm>
              <a:off x="2367572" y="4118895"/>
              <a:ext cx="921196" cy="921196"/>
              <a:chOff x="1333481" y="1593118"/>
              <a:chExt cx="1418785" cy="1418785"/>
            </a:xfrm>
          </p:grpSpPr>
          <p:sp>
            <p:nvSpPr>
              <p:cNvPr id="80" name="Google Shape;80;p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1" name="Google Shape;81;p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2" name="Google Shape;82;p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83" name="Google Shape;83;p2"/>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84" name="Google Shape;84;p2"/>
          <p:cNvSpPr/>
          <p:nvPr/>
        </p:nvSpPr>
        <p:spPr>
          <a:xfrm>
            <a:off x="8314997" y="2257906"/>
            <a:ext cx="256786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F3864"/>
              </a:buClr>
              <a:buSzPts val="2000"/>
              <a:buFont typeface="Arial"/>
              <a:buNone/>
            </a:pPr>
            <a:r>
              <a:rPr lang="zh-CN" sz="2000">
                <a:solidFill>
                  <a:srgbClr val="1F3864"/>
                </a:solidFill>
                <a:latin typeface="Microsoft Yahei"/>
                <a:ea typeface="Microsoft Yahei"/>
                <a:cs typeface="Microsoft Yahei"/>
                <a:sym typeface="Microsoft Yahei"/>
              </a:rPr>
              <a:t>確認公共政策問題</a:t>
            </a:r>
            <a:endParaRPr/>
          </a:p>
        </p:txBody>
      </p:sp>
      <p:sp>
        <p:nvSpPr>
          <p:cNvPr id="85" name="Google Shape;85;p2"/>
          <p:cNvSpPr/>
          <p:nvPr/>
        </p:nvSpPr>
        <p:spPr>
          <a:xfrm>
            <a:off x="8314997" y="2568293"/>
            <a:ext cx="2732754"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900">
                <a:solidFill>
                  <a:srgbClr val="BFBFBF"/>
                </a:solidFill>
                <a:latin typeface="Arial"/>
                <a:ea typeface="Arial"/>
                <a:cs typeface="Arial"/>
                <a:sym typeface="Arial"/>
              </a:rPr>
              <a:t>Identify Public Policy Issues</a:t>
            </a:r>
            <a:endParaRPr/>
          </a:p>
        </p:txBody>
      </p:sp>
      <p:sp>
        <p:nvSpPr>
          <p:cNvPr id="86" name="Google Shape;86;p2"/>
          <p:cNvSpPr/>
          <p:nvPr/>
        </p:nvSpPr>
        <p:spPr>
          <a:xfrm>
            <a:off x="8314997" y="3304292"/>
            <a:ext cx="256786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F3864"/>
              </a:buClr>
              <a:buSzPts val="2000"/>
              <a:buFont typeface="Arial"/>
              <a:buNone/>
            </a:pPr>
            <a:r>
              <a:rPr lang="zh-CN" sz="2000">
                <a:solidFill>
                  <a:srgbClr val="1F3864"/>
                </a:solidFill>
                <a:latin typeface="Microsoft Yahei"/>
                <a:ea typeface="Microsoft Yahei"/>
                <a:cs typeface="Microsoft Yahei"/>
                <a:sym typeface="Microsoft Yahei"/>
              </a:rPr>
              <a:t>研究各項解決方案</a:t>
            </a:r>
            <a:endParaRPr/>
          </a:p>
        </p:txBody>
      </p:sp>
      <p:sp>
        <p:nvSpPr>
          <p:cNvPr id="87" name="Google Shape;87;p2"/>
          <p:cNvSpPr/>
          <p:nvPr/>
        </p:nvSpPr>
        <p:spPr>
          <a:xfrm>
            <a:off x="8314997" y="3614679"/>
            <a:ext cx="2567862"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900">
                <a:solidFill>
                  <a:srgbClr val="BFBFBF"/>
                </a:solidFill>
                <a:latin typeface="Arial"/>
                <a:ea typeface="Arial"/>
                <a:cs typeface="Arial"/>
                <a:sym typeface="Arial"/>
              </a:rPr>
              <a:t>Research Solutions</a:t>
            </a:r>
            <a:endParaRPr/>
          </a:p>
        </p:txBody>
      </p:sp>
      <p:sp>
        <p:nvSpPr>
          <p:cNvPr id="88" name="Google Shape;88;p2"/>
          <p:cNvSpPr/>
          <p:nvPr/>
        </p:nvSpPr>
        <p:spPr>
          <a:xfrm>
            <a:off x="8314997" y="4350678"/>
            <a:ext cx="256786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F3864"/>
              </a:buClr>
              <a:buSzPts val="2000"/>
              <a:buFont typeface="Arial"/>
              <a:buNone/>
            </a:pPr>
            <a:r>
              <a:rPr lang="zh-CN" sz="2000">
                <a:solidFill>
                  <a:srgbClr val="1F3864"/>
                </a:solidFill>
                <a:latin typeface="Microsoft Yahei"/>
                <a:ea typeface="Microsoft Yahei"/>
                <a:cs typeface="Microsoft Yahei"/>
                <a:sym typeface="Microsoft Yahei"/>
              </a:rPr>
              <a:t>提出我方解決方案</a:t>
            </a:r>
            <a:endParaRPr/>
          </a:p>
        </p:txBody>
      </p:sp>
      <p:sp>
        <p:nvSpPr>
          <p:cNvPr id="89" name="Google Shape;89;p2"/>
          <p:cNvSpPr/>
          <p:nvPr/>
        </p:nvSpPr>
        <p:spPr>
          <a:xfrm>
            <a:off x="8314997" y="4661065"/>
            <a:ext cx="2567862"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900">
                <a:solidFill>
                  <a:srgbClr val="BFBFBF"/>
                </a:solidFill>
                <a:latin typeface="Arial"/>
                <a:ea typeface="Arial"/>
                <a:cs typeface="Arial"/>
                <a:sym typeface="Arial"/>
              </a:rPr>
              <a:t>Propose Our Solution</a:t>
            </a:r>
            <a:endParaRPr/>
          </a:p>
        </p:txBody>
      </p:sp>
      <p:sp>
        <p:nvSpPr>
          <p:cNvPr id="90" name="Google Shape;90;p2"/>
          <p:cNvSpPr/>
          <p:nvPr/>
        </p:nvSpPr>
        <p:spPr>
          <a:xfrm>
            <a:off x="8314997" y="5397065"/>
            <a:ext cx="256786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F3864"/>
              </a:buClr>
              <a:buSzPts val="2000"/>
              <a:buFont typeface="Arial"/>
              <a:buNone/>
            </a:pPr>
            <a:r>
              <a:rPr lang="zh-CN" sz="2000">
                <a:solidFill>
                  <a:srgbClr val="1F3864"/>
                </a:solidFill>
                <a:latin typeface="Microsoft Yahei"/>
                <a:ea typeface="Microsoft Yahei"/>
                <a:cs typeface="Microsoft Yahei"/>
                <a:sym typeface="Microsoft Yahei"/>
              </a:rPr>
              <a:t>提出我方行動方案</a:t>
            </a:r>
            <a:endParaRPr/>
          </a:p>
        </p:txBody>
      </p:sp>
      <p:sp>
        <p:nvSpPr>
          <p:cNvPr id="91" name="Google Shape;91;p2"/>
          <p:cNvSpPr/>
          <p:nvPr/>
        </p:nvSpPr>
        <p:spPr>
          <a:xfrm>
            <a:off x="8314997" y="5707452"/>
            <a:ext cx="2732754"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900">
                <a:solidFill>
                  <a:srgbClr val="BFBFBF"/>
                </a:solidFill>
                <a:latin typeface="Arial"/>
                <a:ea typeface="Arial"/>
                <a:cs typeface="Arial"/>
                <a:sym typeface="Arial"/>
              </a:rPr>
              <a:t>Propose Our Plan of Action</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additive="base">
                                        <p:cTn dur="1000"/>
                                        <p:tgtEl>
                                          <p:spTgt spid="5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additive="base">
                                        <p:cTn dur="1000"/>
                                        <p:tgtEl>
                                          <p:spTgt spid="5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57"/>
                                        </p:tgtEl>
                                        <p:attrNameLst>
                                          <p:attrName>style.visibility</p:attrName>
                                        </p:attrNameLst>
                                      </p:cBhvr>
                                      <p:to>
                                        <p:strVal val="visible"/>
                                      </p:to>
                                    </p:set>
                                    <p:anim calcmode="lin" valueType="num">
                                      <p:cBhvr additive="base">
                                        <p:cTn dur="1000"/>
                                        <p:tgtEl>
                                          <p:spTgt spid="57"/>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500"/>
                                        <p:tgtEl>
                                          <p:spTgt spid="58"/>
                                        </p:tgtEl>
                                      </p:cBhvr>
                                    </p:animEffect>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60"/>
                                        </p:tgtEl>
                                        <p:attrNameLst>
                                          <p:attrName>style.visibility</p:attrName>
                                        </p:attrNameLst>
                                      </p:cBhvr>
                                      <p:to>
                                        <p:strVal val="visible"/>
                                      </p:to>
                                    </p:set>
                                    <p:anim calcmode="lin" valueType="num">
                                      <p:cBhvr additive="base">
                                        <p:cTn dur="500"/>
                                        <p:tgtEl>
                                          <p:spTgt spid="60"/>
                                        </p:tgtEl>
                                        <p:attrNameLst>
                                          <p:attrName>ppt_w</p:attrName>
                                        </p:attrNameLst>
                                      </p:cBhvr>
                                      <p:tavLst>
                                        <p:tav fmla="" tm="0">
                                          <p:val>
                                            <p:strVal val="0"/>
                                          </p:val>
                                        </p:tav>
                                        <p:tav fmla="" tm="100000">
                                          <p:val>
                                            <p:strVal val="#ppt_w"/>
                                          </p:val>
                                        </p:tav>
                                      </p:tavLst>
                                    </p:anim>
                                    <p:anim calcmode="lin" valueType="num">
                                      <p:cBhvr additive="base">
                                        <p:cTn dur="500"/>
                                        <p:tgtEl>
                                          <p:spTgt spid="60"/>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additive="base">
                                        <p:cTn dur="500"/>
                                        <p:tgtEl>
                                          <p:spTgt spid="66"/>
                                        </p:tgtEl>
                                        <p:attrNameLst>
                                          <p:attrName>ppt_w</p:attrName>
                                        </p:attrNameLst>
                                      </p:cBhvr>
                                      <p:tavLst>
                                        <p:tav fmla="" tm="0">
                                          <p:val>
                                            <p:strVal val="0"/>
                                          </p:val>
                                        </p:tav>
                                        <p:tav fmla="" tm="100000">
                                          <p:val>
                                            <p:strVal val="#ppt_w"/>
                                          </p:val>
                                        </p:tav>
                                      </p:tavLst>
                                    </p:anim>
                                    <p:anim calcmode="lin" valueType="num">
                                      <p:cBhvr additive="base">
                                        <p:cTn dur="500"/>
                                        <p:tgtEl>
                                          <p:spTgt spid="66"/>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23" presetSubtype="16">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additive="base">
                                        <p:cTn dur="500"/>
                                        <p:tgtEl>
                                          <p:spTgt spid="72"/>
                                        </p:tgtEl>
                                        <p:attrNameLst>
                                          <p:attrName>ppt_w</p:attrName>
                                        </p:attrNameLst>
                                      </p:cBhvr>
                                      <p:tavLst>
                                        <p:tav fmla="" tm="0">
                                          <p:val>
                                            <p:strVal val="0"/>
                                          </p:val>
                                        </p:tav>
                                        <p:tav fmla="" tm="100000">
                                          <p:val>
                                            <p:strVal val="#ppt_w"/>
                                          </p:val>
                                        </p:tav>
                                      </p:tavLst>
                                    </p:anim>
                                    <p:anim calcmode="lin" valueType="num">
                                      <p:cBhvr additive="base">
                                        <p:cTn dur="500"/>
                                        <p:tgtEl>
                                          <p:spTgt spid="72"/>
                                        </p:tgtEl>
                                        <p:attrNameLst>
                                          <p:attrName>ppt_h</p:attrName>
                                        </p:attrNameLst>
                                      </p:cBhvr>
                                      <p:tavLst>
                                        <p:tav fmla="" tm="0">
                                          <p:val>
                                            <p:strVal val="0"/>
                                          </p:val>
                                        </p:tav>
                                        <p:tav fmla="" tm="100000">
                                          <p:val>
                                            <p:strVal val="#ppt_h"/>
                                          </p:val>
                                        </p:tav>
                                      </p:tavLst>
                                    </p:anim>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78"/>
                                        </p:tgtEl>
                                        <p:attrNameLst>
                                          <p:attrName>style.visibility</p:attrName>
                                        </p:attrNameLst>
                                      </p:cBhvr>
                                      <p:to>
                                        <p:strVal val="visible"/>
                                      </p:to>
                                    </p:set>
                                    <p:anim calcmode="lin" valueType="num">
                                      <p:cBhvr additive="base">
                                        <p:cTn dur="500"/>
                                        <p:tgtEl>
                                          <p:spTgt spid="78"/>
                                        </p:tgtEl>
                                        <p:attrNameLst>
                                          <p:attrName>ppt_w</p:attrName>
                                        </p:attrNameLst>
                                      </p:cBhvr>
                                      <p:tavLst>
                                        <p:tav fmla="" tm="0">
                                          <p:val>
                                            <p:strVal val="0"/>
                                          </p:val>
                                        </p:tav>
                                        <p:tav fmla="" tm="100000">
                                          <p:val>
                                            <p:strVal val="#ppt_w"/>
                                          </p:val>
                                        </p:tav>
                                      </p:tavLst>
                                    </p:anim>
                                    <p:anim calcmode="lin" valueType="num">
                                      <p:cBhvr additive="base">
                                        <p:cTn dur="500"/>
                                        <p:tgtEl>
                                          <p:spTgt spid="78"/>
                                        </p:tgtEl>
                                        <p:attrNameLst>
                                          <p:attrName>ppt_h</p:attrName>
                                        </p:attrNameLst>
                                      </p:cBhvr>
                                      <p:tavLst>
                                        <p:tav fmla="" tm="0">
                                          <p:val>
                                            <p:strVal val="0"/>
                                          </p:val>
                                        </p:tav>
                                        <p:tav fmla="" tm="100000">
                                          <p:val>
                                            <p:strVal val="#ppt_h"/>
                                          </p:val>
                                        </p:tav>
                                      </p:tavLst>
                                    </p:anim>
                                  </p:childTnLst>
                                </p:cTn>
                              </p:par>
                            </p:childTnLst>
                          </p:cTn>
                        </p:par>
                        <p:par>
                          <p:cTn fill="hold">
                            <p:stCondLst>
                              <p:cond delay="4500"/>
                            </p:stCondLst>
                            <p:childTnLst>
                              <p:par>
                                <p:cTn fill="hold" nodeType="afterEffect" presetClass="entr" presetID="23" presetSubtype="16">
                                  <p:stCondLst>
                                    <p:cond delay="0"/>
                                  </p:stCondLst>
                                  <p:childTnLst>
                                    <p:set>
                                      <p:cBhvr>
                                        <p:cTn dur="1" fill="hold">
                                          <p:stCondLst>
                                            <p:cond delay="0"/>
                                          </p:stCondLst>
                                        </p:cTn>
                                        <p:tgtEl>
                                          <p:spTgt spid="84"/>
                                        </p:tgtEl>
                                        <p:attrNameLst>
                                          <p:attrName>style.visibility</p:attrName>
                                        </p:attrNameLst>
                                      </p:cBhvr>
                                      <p:to>
                                        <p:strVal val="visible"/>
                                      </p:to>
                                    </p:set>
                                    <p:anim calcmode="lin" valueType="num">
                                      <p:cBhvr additive="base">
                                        <p:cTn dur="1000"/>
                                        <p:tgtEl>
                                          <p:spTgt spid="84"/>
                                        </p:tgtEl>
                                        <p:attrNameLst>
                                          <p:attrName>ppt_w</p:attrName>
                                        </p:attrNameLst>
                                      </p:cBhvr>
                                      <p:tavLst>
                                        <p:tav fmla="" tm="0">
                                          <p:val>
                                            <p:strVal val="0"/>
                                          </p:val>
                                        </p:tav>
                                        <p:tav fmla="" tm="100000">
                                          <p:val>
                                            <p:strVal val="#ppt_w"/>
                                          </p:val>
                                        </p:tav>
                                      </p:tavLst>
                                    </p:anim>
                                    <p:anim calcmode="lin" valueType="num">
                                      <p:cBhvr additive="base">
                                        <p:cTn dur="1000"/>
                                        <p:tgtEl>
                                          <p:spTgt spid="84"/>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85"/>
                                        </p:tgtEl>
                                        <p:attrNameLst>
                                          <p:attrName>style.visibility</p:attrName>
                                        </p:attrNameLst>
                                      </p:cBhvr>
                                      <p:to>
                                        <p:strVal val="visible"/>
                                      </p:to>
                                    </p:set>
                                    <p:animEffect filter="fade" transition="in">
                                      <p:cBhvr>
                                        <p:cTn dur="500"/>
                                        <p:tgtEl>
                                          <p:spTgt spid="85"/>
                                        </p:tgtEl>
                                      </p:cBhvr>
                                    </p:animEffect>
                                  </p:childTnLst>
                                </p:cTn>
                              </p:par>
                            </p:childTnLst>
                          </p:cTn>
                        </p:par>
                        <p:par>
                          <p:cTn fill="hold">
                            <p:stCondLst>
                              <p:cond delay="5500"/>
                            </p:stCondLst>
                            <p:childTnLst>
                              <p:par>
                                <p:cTn fill="hold" nodeType="afterEffect" presetClass="entr" presetID="23" presetSubtype="16">
                                  <p:stCondLst>
                                    <p:cond delay="0"/>
                                  </p:stCondLst>
                                  <p:childTnLst>
                                    <p:set>
                                      <p:cBhvr>
                                        <p:cTn dur="1" fill="hold">
                                          <p:stCondLst>
                                            <p:cond delay="0"/>
                                          </p:stCondLst>
                                        </p:cTn>
                                        <p:tgtEl>
                                          <p:spTgt spid="86"/>
                                        </p:tgtEl>
                                        <p:attrNameLst>
                                          <p:attrName>style.visibility</p:attrName>
                                        </p:attrNameLst>
                                      </p:cBhvr>
                                      <p:to>
                                        <p:strVal val="visible"/>
                                      </p:to>
                                    </p:set>
                                    <p:anim calcmode="lin" valueType="num">
                                      <p:cBhvr additive="base">
                                        <p:cTn dur="1000"/>
                                        <p:tgtEl>
                                          <p:spTgt spid="86"/>
                                        </p:tgtEl>
                                        <p:attrNameLst>
                                          <p:attrName>ppt_w</p:attrName>
                                        </p:attrNameLst>
                                      </p:cBhvr>
                                      <p:tavLst>
                                        <p:tav fmla="" tm="0">
                                          <p:val>
                                            <p:strVal val="0"/>
                                          </p:val>
                                        </p:tav>
                                        <p:tav fmla="" tm="100000">
                                          <p:val>
                                            <p:strVal val="#ppt_w"/>
                                          </p:val>
                                        </p:tav>
                                      </p:tavLst>
                                    </p:anim>
                                    <p:anim calcmode="lin" valueType="num">
                                      <p:cBhvr additive="base">
                                        <p:cTn dur="1000"/>
                                        <p:tgtEl>
                                          <p:spTgt spid="86"/>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500"/>
                                        <p:tgtEl>
                                          <p:spTgt spid="87"/>
                                        </p:tgtEl>
                                      </p:cBhvr>
                                    </p:animEffect>
                                  </p:childTnLst>
                                </p:cTn>
                              </p:par>
                            </p:childTnLst>
                          </p:cTn>
                        </p:par>
                        <p:par>
                          <p:cTn fill="hold">
                            <p:stCondLst>
                              <p:cond delay="6500"/>
                            </p:stCondLst>
                            <p:childTnLst>
                              <p:par>
                                <p:cTn fill="hold" nodeType="afterEffect" presetClass="entr" presetID="23" presetSubtype="16">
                                  <p:stCondLst>
                                    <p:cond delay="0"/>
                                  </p:stCondLst>
                                  <p:childTnLst>
                                    <p:set>
                                      <p:cBhvr>
                                        <p:cTn dur="1" fill="hold">
                                          <p:stCondLst>
                                            <p:cond delay="0"/>
                                          </p:stCondLst>
                                        </p:cTn>
                                        <p:tgtEl>
                                          <p:spTgt spid="88"/>
                                        </p:tgtEl>
                                        <p:attrNameLst>
                                          <p:attrName>style.visibility</p:attrName>
                                        </p:attrNameLst>
                                      </p:cBhvr>
                                      <p:to>
                                        <p:strVal val="visible"/>
                                      </p:to>
                                    </p:set>
                                    <p:anim calcmode="lin" valueType="num">
                                      <p:cBhvr additive="base">
                                        <p:cTn dur="1000"/>
                                        <p:tgtEl>
                                          <p:spTgt spid="88"/>
                                        </p:tgtEl>
                                        <p:attrNameLst>
                                          <p:attrName>ppt_w</p:attrName>
                                        </p:attrNameLst>
                                      </p:cBhvr>
                                      <p:tavLst>
                                        <p:tav fmla="" tm="0">
                                          <p:val>
                                            <p:strVal val="0"/>
                                          </p:val>
                                        </p:tav>
                                        <p:tav fmla="" tm="100000">
                                          <p:val>
                                            <p:strVal val="#ppt_w"/>
                                          </p:val>
                                        </p:tav>
                                      </p:tavLst>
                                    </p:anim>
                                    <p:anim calcmode="lin" valueType="num">
                                      <p:cBhvr additive="base">
                                        <p:cTn dur="1000"/>
                                        <p:tgtEl>
                                          <p:spTgt spid="88"/>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500"/>
                                        <p:tgtEl>
                                          <p:spTgt spid="89"/>
                                        </p:tgtEl>
                                      </p:cBhvr>
                                    </p:animEffect>
                                  </p:childTnLst>
                                </p:cTn>
                              </p:par>
                            </p:childTnLst>
                          </p:cTn>
                        </p:par>
                        <p:par>
                          <p:cTn fill="hold">
                            <p:stCondLst>
                              <p:cond delay="7500"/>
                            </p:stCondLst>
                            <p:childTnLst>
                              <p:par>
                                <p:cTn fill="hold" nodeType="afterEffect" presetClass="entr" presetID="23" presetSubtype="16">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additive="base">
                                        <p:cTn dur="1000"/>
                                        <p:tgtEl>
                                          <p:spTgt spid="90"/>
                                        </p:tgtEl>
                                        <p:attrNameLst>
                                          <p:attrName>ppt_w</p:attrName>
                                        </p:attrNameLst>
                                      </p:cBhvr>
                                      <p:tavLst>
                                        <p:tav fmla="" tm="0">
                                          <p:val>
                                            <p:strVal val="0"/>
                                          </p:val>
                                        </p:tav>
                                        <p:tav fmla="" tm="100000">
                                          <p:val>
                                            <p:strVal val="#ppt_w"/>
                                          </p:val>
                                        </p:tav>
                                      </p:tavLst>
                                    </p:anim>
                                    <p:anim calcmode="lin" valueType="num">
                                      <p:cBhvr additive="base">
                                        <p:cTn dur="1000"/>
                                        <p:tgtEl>
                                          <p:spTgt spid="90"/>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5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3"/>
          <p:cNvPicPr preferRelativeResize="0"/>
          <p:nvPr/>
        </p:nvPicPr>
        <p:blipFill rotWithShape="1">
          <a:blip r:embed="rId3">
            <a:alphaModFix/>
          </a:blip>
          <a:srcRect b="0" l="0" r="0" t="0"/>
          <a:stretch/>
        </p:blipFill>
        <p:spPr>
          <a:xfrm>
            <a:off x="118196" y="0"/>
            <a:ext cx="1489223" cy="1489223"/>
          </a:xfrm>
          <a:prstGeom prst="rect">
            <a:avLst/>
          </a:prstGeom>
          <a:noFill/>
          <a:ln>
            <a:noFill/>
          </a:ln>
        </p:spPr>
      </p:pic>
      <p:sp>
        <p:nvSpPr>
          <p:cNvPr id="98" name="Google Shape;98;p3"/>
          <p:cNvSpPr/>
          <p:nvPr/>
        </p:nvSpPr>
        <p:spPr>
          <a:xfrm>
            <a:off x="3809603" y="4555500"/>
            <a:ext cx="4572794" cy="338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600">
                <a:solidFill>
                  <a:srgbClr val="A5A5A5"/>
                </a:solidFill>
                <a:latin typeface="Arial"/>
                <a:ea typeface="Arial"/>
                <a:cs typeface="Arial"/>
                <a:sym typeface="Arial"/>
              </a:rPr>
              <a:t>Identify Public Policy Issues</a:t>
            </a:r>
            <a:endParaRPr/>
          </a:p>
        </p:txBody>
      </p:sp>
      <p:sp>
        <p:nvSpPr>
          <p:cNvPr id="99" name="Google Shape;99;p3"/>
          <p:cNvSpPr txBox="1"/>
          <p:nvPr/>
        </p:nvSpPr>
        <p:spPr>
          <a:xfrm>
            <a:off x="1951606" y="3182871"/>
            <a:ext cx="8288789"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7200">
                <a:solidFill>
                  <a:srgbClr val="1F3864"/>
                </a:solidFill>
                <a:latin typeface="Microsoft Yahei"/>
                <a:ea typeface="Microsoft Yahei"/>
                <a:cs typeface="Microsoft Yahei"/>
                <a:sym typeface="Microsoft Yahei"/>
              </a:rPr>
              <a:t>確認公共政策問題</a:t>
            </a:r>
            <a:endParaRPr/>
          </a:p>
        </p:txBody>
      </p:sp>
      <p:sp>
        <p:nvSpPr>
          <p:cNvPr id="100" name="Google Shape;100;p3"/>
          <p:cNvSpPr/>
          <p:nvPr/>
        </p:nvSpPr>
        <p:spPr>
          <a:xfrm>
            <a:off x="4654550" y="1320823"/>
            <a:ext cx="2882900" cy="1862048"/>
          </a:xfrm>
          <a:prstGeom prst="rect">
            <a:avLst/>
          </a:prstGeom>
          <a:no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0" i="0" lang="zh-CN" sz="11500" u="none" cap="none" strike="noStrike">
                <a:solidFill>
                  <a:srgbClr val="1F3864"/>
                </a:solidFill>
                <a:latin typeface="Microsoft Yahei"/>
                <a:ea typeface="Microsoft Yahei"/>
                <a:cs typeface="Microsoft Yahei"/>
                <a:sym typeface="Microsoft Yahei"/>
              </a:rPr>
              <a:t>01</a:t>
            </a:r>
            <a:endParaRPr/>
          </a:p>
        </p:txBody>
      </p:sp>
      <p:sp>
        <p:nvSpPr>
          <p:cNvPr id="101" name="Google Shape;101;p3"/>
          <p:cNvSpPr/>
          <p:nvPr/>
        </p:nvSpPr>
        <p:spPr>
          <a:xfrm rot="10800000">
            <a:off x="4637246" y="5467280"/>
            <a:ext cx="2917508" cy="507839"/>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02" name="Google Shape;102;p3"/>
          <p:cNvSpPr/>
          <p:nvPr/>
        </p:nvSpPr>
        <p:spPr>
          <a:xfrm>
            <a:off x="4773314" y="5567585"/>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103" name="Google Shape;103;p3"/>
          <p:cNvSpPr txBox="1"/>
          <p:nvPr/>
        </p:nvSpPr>
        <p:spPr>
          <a:xfrm>
            <a:off x="5396373" y="5594668"/>
            <a:ext cx="1399254" cy="289611"/>
          </a:xfrm>
          <a:prstGeom prst="rect">
            <a:avLst/>
          </a:prstGeom>
          <a:noFill/>
          <a:ln>
            <a:noFill/>
          </a:ln>
        </p:spPr>
        <p:txBody>
          <a:bodyPr anchorCtr="0" anchor="t" bIns="21475" lIns="42950" spcFirstLastPara="1" rIns="42950" wrap="square" tIns="21475">
            <a:spAutoFit/>
          </a:bodyPr>
          <a:lstStyle/>
          <a:p>
            <a:pPr indent="0" lvl="0" marL="0" marR="0" rtl="0" algn="l">
              <a:spcBef>
                <a:spcPts val="0"/>
              </a:spcBef>
              <a:spcAft>
                <a:spcPts val="0"/>
              </a:spcAft>
              <a:buNone/>
            </a:pPr>
            <a:r>
              <a:rPr lang="zh-CN" sz="1600">
                <a:solidFill>
                  <a:srgbClr val="1F3864"/>
                </a:solidFill>
                <a:latin typeface="Microsoft Yahei"/>
                <a:ea typeface="Microsoft Yahei"/>
                <a:cs typeface="Microsoft Yahei"/>
                <a:sym typeface="Microsoft Yahei"/>
              </a:rPr>
              <a:t>PART ONE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97"/>
                                        </p:tgtEl>
                                        <p:attrNameLst>
                                          <p:attrName>style.visibility</p:attrName>
                                        </p:attrNameLst>
                                      </p:cBhvr>
                                      <p:to>
                                        <p:strVal val="visible"/>
                                      </p:to>
                                    </p:set>
                                    <p:anim calcmode="lin" valueType="num">
                                      <p:cBhvr additive="base">
                                        <p:cTn dur="1000"/>
                                        <p:tgtEl>
                                          <p:spTgt spid="9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99"/>
                                        </p:tgtEl>
                                        <p:attrNameLst>
                                          <p:attrName>style.visibility</p:attrName>
                                        </p:attrNameLst>
                                      </p:cBhvr>
                                      <p:to>
                                        <p:strVal val="visible"/>
                                      </p:to>
                                    </p:set>
                                    <p:anim calcmode="lin" valueType="num">
                                      <p:cBhvr additive="base">
                                        <p:cTn dur="1000"/>
                                        <p:tgtEl>
                                          <p:spTgt spid="99"/>
                                        </p:tgtEl>
                                        <p:attrNameLst>
                                          <p:attrName>ppt_w</p:attrName>
                                        </p:attrNameLst>
                                      </p:cBhvr>
                                      <p:tavLst>
                                        <p:tav fmla="" tm="0">
                                          <p:val>
                                            <p:strVal val="0"/>
                                          </p:val>
                                        </p:tav>
                                        <p:tav fmla="" tm="100000">
                                          <p:val>
                                            <p:strVal val="#ppt_w"/>
                                          </p:val>
                                        </p:tav>
                                      </p:tavLst>
                                    </p:anim>
                                    <p:anim calcmode="lin" valueType="num">
                                      <p:cBhvr additive="base">
                                        <p:cTn dur="1000"/>
                                        <p:tgtEl>
                                          <p:spTgt spid="99"/>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98"/>
                                        </p:tgtEl>
                                        <p:attrNameLst>
                                          <p:attrName>style.visibility</p:attrName>
                                        </p:attrNameLst>
                                      </p:cBhvr>
                                      <p:to>
                                        <p:strVal val="visible"/>
                                      </p:to>
                                    </p:set>
                                    <p:anim calcmode="lin" valueType="num">
                                      <p:cBhvr additive="base">
                                        <p:cTn dur="1500"/>
                                        <p:tgtEl>
                                          <p:spTgt spid="98"/>
                                        </p:tgtEl>
                                        <p:attrNameLst>
                                          <p:attrName>ppt_y</p:attrName>
                                        </p:attrNameLst>
                                      </p:cBhvr>
                                      <p:tavLst>
                                        <p:tav fmla="" tm="0">
                                          <p:val>
                                            <p:strVal val="#ppt_y+1"/>
                                          </p:val>
                                        </p:tav>
                                        <p:tav fmla="" tm="100000">
                                          <p:val>
                                            <p:strVal val="#ppt_y"/>
                                          </p:val>
                                        </p:tav>
                                      </p:tavLst>
                                    </p:anim>
                                  </p:childTnLst>
                                </p:cTn>
                              </p:par>
                            </p:childTnLst>
                          </p:cTn>
                        </p:par>
                        <p:par>
                          <p:cTn fill="hold">
                            <p:stCondLst>
                              <p:cond delay="4500"/>
                            </p:stCondLst>
                            <p:childTnLst>
                              <p:par>
                                <p:cTn fill="hold" nodeType="afterEffect" presetClass="entr" presetID="2" presetSubtype="4">
                                  <p:stCondLst>
                                    <p:cond delay="0"/>
                                  </p:stCondLst>
                                  <p:childTnLst>
                                    <p:set>
                                      <p:cBhvr>
                                        <p:cTn dur="1" fill="hold">
                                          <p:stCondLst>
                                            <p:cond delay="0"/>
                                          </p:stCondLst>
                                        </p:cTn>
                                        <p:tgtEl>
                                          <p:spTgt spid="101"/>
                                        </p:tgtEl>
                                        <p:attrNameLst>
                                          <p:attrName>style.visibility</p:attrName>
                                        </p:attrNameLst>
                                      </p:cBhvr>
                                      <p:to>
                                        <p:strVal val="visible"/>
                                      </p:to>
                                    </p:set>
                                    <p:anim calcmode="lin" valueType="num">
                                      <p:cBhvr additive="base">
                                        <p:cTn dur="1000"/>
                                        <p:tgtEl>
                                          <p:spTgt spid="1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02"/>
                                        </p:tgtEl>
                                        <p:attrNameLst>
                                          <p:attrName>style.visibility</p:attrName>
                                        </p:attrNameLst>
                                      </p:cBhvr>
                                      <p:to>
                                        <p:strVal val="visible"/>
                                      </p:to>
                                    </p:set>
                                    <p:anim calcmode="lin" valueType="num">
                                      <p:cBhvr additive="base">
                                        <p:cTn dur="1000"/>
                                        <p:tgtEl>
                                          <p:spTgt spid="102"/>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500"/>
                                  </p:stCondLst>
                                  <p:childTnLst>
                                    <p:set>
                                      <p:cBhvr>
                                        <p:cTn dur="1" fill="hold">
                                          <p:stCondLst>
                                            <p:cond delay="0"/>
                                          </p:stCondLst>
                                        </p:cTn>
                                        <p:tgtEl>
                                          <p:spTgt spid="103"/>
                                        </p:tgtEl>
                                        <p:attrNameLst>
                                          <p:attrName>style.visibility</p:attrName>
                                        </p:attrNameLst>
                                      </p:cBhvr>
                                      <p:to>
                                        <p:strVal val="visible"/>
                                      </p:to>
                                    </p:set>
                                    <p:animEffect filter="fade" transition="in">
                                      <p:cBhvr>
                                        <p:cTn dur="5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grpSp>
        <p:nvGrpSpPr>
          <p:cNvPr id="109" name="Google Shape;109;p4"/>
          <p:cNvGrpSpPr/>
          <p:nvPr/>
        </p:nvGrpSpPr>
        <p:grpSpPr>
          <a:xfrm>
            <a:off x="389738" y="366111"/>
            <a:ext cx="691563" cy="691563"/>
            <a:chOff x="2367575" y="4118894"/>
            <a:chExt cx="921197" cy="921196"/>
          </a:xfrm>
        </p:grpSpPr>
        <p:grpSp>
          <p:nvGrpSpPr>
            <p:cNvPr id="110" name="Google Shape;110;p4"/>
            <p:cNvGrpSpPr/>
            <p:nvPr/>
          </p:nvGrpSpPr>
          <p:grpSpPr>
            <a:xfrm>
              <a:off x="2367575" y="4118894"/>
              <a:ext cx="921197" cy="921196"/>
              <a:chOff x="1333481" y="1593118"/>
              <a:chExt cx="1418785" cy="1418785"/>
            </a:xfrm>
          </p:grpSpPr>
          <p:sp>
            <p:nvSpPr>
              <p:cNvPr id="111" name="Google Shape;111;p4"/>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2" name="Google Shape;112;p4"/>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3" name="Google Shape;113;p4"/>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14" name="Google Shape;114;p4"/>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01</a:t>
              </a:r>
              <a:endParaRPr/>
            </a:p>
          </p:txBody>
        </p:sp>
      </p:grpSp>
      <p:sp>
        <p:nvSpPr>
          <p:cNvPr id="115" name="Google Shape;115;p4"/>
          <p:cNvSpPr txBox="1"/>
          <p:nvPr/>
        </p:nvSpPr>
        <p:spPr>
          <a:xfrm>
            <a:off x="1369561" y="481061"/>
            <a:ext cx="388064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生物炭與氣候變遷之關聯</a:t>
            </a:r>
            <a:endParaRPr/>
          </a:p>
        </p:txBody>
      </p:sp>
      <p:sp>
        <p:nvSpPr>
          <p:cNvPr id="116" name="Google Shape;116;p4"/>
          <p:cNvSpPr/>
          <p:nvPr/>
        </p:nvSpPr>
        <p:spPr>
          <a:xfrm>
            <a:off x="4581226" y="3891998"/>
            <a:ext cx="8712" cy="162613"/>
          </a:xfrm>
          <a:custGeom>
            <a:rect b="b" l="l" r="r" t="t"/>
            <a:pathLst>
              <a:path extrusionOk="0" h="68" w="4">
                <a:moveTo>
                  <a:pt x="4" y="3"/>
                </a:moveTo>
                <a:cubicBezTo>
                  <a:pt x="0" y="68"/>
                  <a:pt x="0" y="68"/>
                  <a:pt x="0" y="68"/>
                </a:cubicBezTo>
                <a:cubicBezTo>
                  <a:pt x="0" y="68"/>
                  <a:pt x="0" y="67"/>
                  <a:pt x="0" y="67"/>
                </a:cubicBezTo>
                <a:cubicBezTo>
                  <a:pt x="0" y="66"/>
                  <a:pt x="0" y="66"/>
                  <a:pt x="0" y="66"/>
                </a:cubicBezTo>
                <a:cubicBezTo>
                  <a:pt x="0" y="65"/>
                  <a:pt x="0" y="65"/>
                  <a:pt x="0" y="65"/>
                </a:cubicBezTo>
                <a:cubicBezTo>
                  <a:pt x="0" y="64"/>
                  <a:pt x="0" y="64"/>
                  <a:pt x="0" y="64"/>
                </a:cubicBezTo>
                <a:cubicBezTo>
                  <a:pt x="4" y="0"/>
                  <a:pt x="4" y="0"/>
                  <a:pt x="4" y="0"/>
                </a:cubicBezTo>
                <a:cubicBezTo>
                  <a:pt x="4" y="0"/>
                  <a:pt x="4" y="0"/>
                  <a:pt x="4" y="0"/>
                </a:cubicBezTo>
                <a:cubicBezTo>
                  <a:pt x="4" y="1"/>
                  <a:pt x="4" y="1"/>
                  <a:pt x="4" y="1"/>
                </a:cubicBezTo>
                <a:cubicBezTo>
                  <a:pt x="4" y="1"/>
                  <a:pt x="4" y="2"/>
                  <a:pt x="4" y="2"/>
                </a:cubicBezTo>
                <a:cubicBezTo>
                  <a:pt x="4" y="3"/>
                  <a:pt x="4" y="3"/>
                  <a:pt x="4" y="3"/>
                </a:cubicBezTo>
              </a:path>
            </a:pathLst>
          </a:custGeom>
          <a:solidFill>
            <a:srgbClr val="7E03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7" name="Google Shape;117;p4"/>
          <p:cNvSpPr/>
          <p:nvPr/>
        </p:nvSpPr>
        <p:spPr>
          <a:xfrm>
            <a:off x="4941313" y="4308694"/>
            <a:ext cx="1452" cy="1452"/>
          </a:xfrm>
          <a:prstGeom prst="rect">
            <a:avLst/>
          </a:prstGeom>
          <a:solidFill>
            <a:srgbClr val="D2C4C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4"/>
          <p:cNvSpPr/>
          <p:nvPr/>
        </p:nvSpPr>
        <p:spPr>
          <a:xfrm>
            <a:off x="4941313" y="4308694"/>
            <a:ext cx="0" cy="0"/>
          </a:xfrm>
          <a:custGeom>
            <a:rect b="b" l="l" r="r" t="t"/>
            <a:pathLst>
              <a:path extrusionOk="0" h="120000" w="120000">
                <a:moveTo>
                  <a:pt x="0" y="0"/>
                </a:moveTo>
                <a:lnTo>
                  <a:pt x="0" y="0"/>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9" name="Google Shape;119;p4"/>
          <p:cNvSpPr/>
          <p:nvPr/>
        </p:nvSpPr>
        <p:spPr>
          <a:xfrm>
            <a:off x="4090462" y="5166769"/>
            <a:ext cx="21779" cy="71143"/>
          </a:xfrm>
          <a:custGeom>
            <a:rect b="b" l="l" r="r" t="t"/>
            <a:pathLst>
              <a:path extrusionOk="0" h="30" w="9">
                <a:moveTo>
                  <a:pt x="5" y="22"/>
                </a:moveTo>
                <a:cubicBezTo>
                  <a:pt x="6" y="25"/>
                  <a:pt x="8" y="27"/>
                  <a:pt x="9" y="30"/>
                </a:cubicBezTo>
                <a:cubicBezTo>
                  <a:pt x="8" y="27"/>
                  <a:pt x="6" y="25"/>
                  <a:pt x="5" y="22"/>
                </a:cubicBezTo>
                <a:moveTo>
                  <a:pt x="5" y="22"/>
                </a:moveTo>
                <a:cubicBezTo>
                  <a:pt x="5" y="22"/>
                  <a:pt x="5" y="22"/>
                  <a:pt x="5" y="22"/>
                </a:cubicBezTo>
                <a:cubicBezTo>
                  <a:pt x="5" y="22"/>
                  <a:pt x="5" y="22"/>
                  <a:pt x="5" y="22"/>
                </a:cubicBezTo>
                <a:moveTo>
                  <a:pt x="5" y="22"/>
                </a:moveTo>
                <a:cubicBezTo>
                  <a:pt x="5" y="22"/>
                  <a:pt x="5" y="22"/>
                  <a:pt x="5" y="22"/>
                </a:cubicBezTo>
                <a:cubicBezTo>
                  <a:pt x="5" y="22"/>
                  <a:pt x="5" y="22"/>
                  <a:pt x="5" y="22"/>
                </a:cubicBezTo>
                <a:moveTo>
                  <a:pt x="5" y="22"/>
                </a:moveTo>
                <a:cubicBezTo>
                  <a:pt x="5" y="22"/>
                  <a:pt x="5" y="22"/>
                  <a:pt x="5" y="22"/>
                </a:cubicBezTo>
                <a:cubicBezTo>
                  <a:pt x="5" y="22"/>
                  <a:pt x="5" y="22"/>
                  <a:pt x="5" y="22"/>
                </a:cubicBezTo>
                <a:moveTo>
                  <a:pt x="5" y="22"/>
                </a:moveTo>
                <a:cubicBezTo>
                  <a:pt x="5" y="22"/>
                  <a:pt x="5" y="22"/>
                  <a:pt x="5" y="22"/>
                </a:cubicBezTo>
                <a:cubicBezTo>
                  <a:pt x="5" y="22"/>
                  <a:pt x="5" y="22"/>
                  <a:pt x="5" y="22"/>
                </a:cubicBezTo>
                <a:moveTo>
                  <a:pt x="5" y="22"/>
                </a:moveTo>
                <a:cubicBezTo>
                  <a:pt x="5" y="22"/>
                  <a:pt x="5" y="22"/>
                  <a:pt x="5" y="22"/>
                </a:cubicBezTo>
                <a:cubicBezTo>
                  <a:pt x="5" y="22"/>
                  <a:pt x="5" y="22"/>
                  <a:pt x="5" y="22"/>
                </a:cubicBezTo>
                <a:moveTo>
                  <a:pt x="5" y="22"/>
                </a:moveTo>
                <a:cubicBezTo>
                  <a:pt x="5" y="22"/>
                  <a:pt x="5" y="22"/>
                  <a:pt x="5" y="22"/>
                </a:cubicBezTo>
                <a:cubicBezTo>
                  <a:pt x="5" y="22"/>
                  <a:pt x="5" y="22"/>
                  <a:pt x="5" y="22"/>
                </a:cubicBezTo>
                <a:moveTo>
                  <a:pt x="0" y="5"/>
                </a:moveTo>
                <a:cubicBezTo>
                  <a:pt x="1" y="11"/>
                  <a:pt x="3" y="16"/>
                  <a:pt x="5" y="22"/>
                </a:cubicBezTo>
                <a:cubicBezTo>
                  <a:pt x="5" y="22"/>
                  <a:pt x="5" y="22"/>
                  <a:pt x="5" y="22"/>
                </a:cubicBezTo>
                <a:cubicBezTo>
                  <a:pt x="4" y="19"/>
                  <a:pt x="3" y="16"/>
                  <a:pt x="2" y="13"/>
                </a:cubicBezTo>
                <a:cubicBezTo>
                  <a:pt x="1" y="11"/>
                  <a:pt x="1" y="8"/>
                  <a:pt x="0" y="5"/>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0"/>
                </a:moveTo>
                <a:cubicBezTo>
                  <a:pt x="0" y="1"/>
                  <a:pt x="0" y="2"/>
                  <a:pt x="0" y="2"/>
                </a:cubicBezTo>
                <a:cubicBezTo>
                  <a:pt x="0" y="2"/>
                  <a:pt x="0" y="1"/>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39303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0" name="Google Shape;120;p4"/>
          <p:cNvSpPr/>
          <p:nvPr/>
        </p:nvSpPr>
        <p:spPr>
          <a:xfrm>
            <a:off x="6040449" y="5323574"/>
            <a:ext cx="24683" cy="47913"/>
          </a:xfrm>
          <a:custGeom>
            <a:rect b="b" l="l" r="r" t="t"/>
            <a:pathLst>
              <a:path extrusionOk="0" h="20" w="10">
                <a:moveTo>
                  <a:pt x="9" y="3"/>
                </a:moveTo>
                <a:cubicBezTo>
                  <a:pt x="8" y="4"/>
                  <a:pt x="8" y="4"/>
                  <a:pt x="8" y="4"/>
                </a:cubicBezTo>
                <a:cubicBezTo>
                  <a:pt x="8" y="5"/>
                  <a:pt x="8" y="5"/>
                  <a:pt x="8" y="5"/>
                </a:cubicBezTo>
                <a:cubicBezTo>
                  <a:pt x="8" y="5"/>
                  <a:pt x="7" y="6"/>
                  <a:pt x="7" y="6"/>
                </a:cubicBezTo>
                <a:cubicBezTo>
                  <a:pt x="7" y="6"/>
                  <a:pt x="7" y="7"/>
                  <a:pt x="6" y="7"/>
                </a:cubicBezTo>
                <a:cubicBezTo>
                  <a:pt x="6" y="8"/>
                  <a:pt x="6" y="8"/>
                  <a:pt x="6" y="8"/>
                </a:cubicBezTo>
                <a:cubicBezTo>
                  <a:pt x="5" y="9"/>
                  <a:pt x="5" y="9"/>
                  <a:pt x="5" y="9"/>
                </a:cubicBezTo>
                <a:cubicBezTo>
                  <a:pt x="5" y="9"/>
                  <a:pt x="5" y="10"/>
                  <a:pt x="5" y="10"/>
                </a:cubicBezTo>
                <a:cubicBezTo>
                  <a:pt x="5" y="10"/>
                  <a:pt x="5" y="11"/>
                  <a:pt x="4" y="11"/>
                </a:cubicBezTo>
                <a:cubicBezTo>
                  <a:pt x="4" y="12"/>
                  <a:pt x="4" y="12"/>
                  <a:pt x="4" y="12"/>
                </a:cubicBezTo>
                <a:cubicBezTo>
                  <a:pt x="4" y="13"/>
                  <a:pt x="4" y="13"/>
                  <a:pt x="4" y="13"/>
                </a:cubicBezTo>
                <a:cubicBezTo>
                  <a:pt x="3" y="14"/>
                  <a:pt x="3" y="14"/>
                  <a:pt x="3" y="14"/>
                </a:cubicBezTo>
                <a:cubicBezTo>
                  <a:pt x="3" y="14"/>
                  <a:pt x="3" y="15"/>
                  <a:pt x="3" y="15"/>
                </a:cubicBezTo>
                <a:cubicBezTo>
                  <a:pt x="2" y="16"/>
                  <a:pt x="2" y="16"/>
                  <a:pt x="2" y="16"/>
                </a:cubicBezTo>
                <a:cubicBezTo>
                  <a:pt x="2" y="17"/>
                  <a:pt x="2" y="17"/>
                  <a:pt x="2" y="17"/>
                </a:cubicBezTo>
                <a:cubicBezTo>
                  <a:pt x="1" y="18"/>
                  <a:pt x="1" y="18"/>
                  <a:pt x="1" y="18"/>
                </a:cubicBezTo>
                <a:cubicBezTo>
                  <a:pt x="1" y="18"/>
                  <a:pt x="1" y="18"/>
                  <a:pt x="1" y="18"/>
                </a:cubicBezTo>
                <a:cubicBezTo>
                  <a:pt x="1" y="19"/>
                  <a:pt x="1" y="19"/>
                  <a:pt x="0" y="20"/>
                </a:cubicBezTo>
                <a:cubicBezTo>
                  <a:pt x="3" y="15"/>
                  <a:pt x="6" y="11"/>
                  <a:pt x="8" y="6"/>
                </a:cubicBezTo>
                <a:cubicBezTo>
                  <a:pt x="8" y="5"/>
                  <a:pt x="8" y="5"/>
                  <a:pt x="8" y="5"/>
                </a:cubicBezTo>
                <a:cubicBezTo>
                  <a:pt x="9" y="4"/>
                  <a:pt x="9" y="4"/>
                  <a:pt x="9" y="4"/>
                </a:cubicBezTo>
                <a:cubicBezTo>
                  <a:pt x="9" y="3"/>
                  <a:pt x="9" y="3"/>
                  <a:pt x="9" y="3"/>
                </a:cubicBezTo>
                <a:cubicBezTo>
                  <a:pt x="9" y="2"/>
                  <a:pt x="9" y="2"/>
                  <a:pt x="9" y="2"/>
                </a:cubicBezTo>
                <a:cubicBezTo>
                  <a:pt x="10" y="2"/>
                  <a:pt x="10" y="2"/>
                  <a:pt x="10" y="1"/>
                </a:cubicBezTo>
                <a:cubicBezTo>
                  <a:pt x="10" y="0"/>
                  <a:pt x="10" y="0"/>
                  <a:pt x="10" y="0"/>
                </a:cubicBezTo>
                <a:cubicBezTo>
                  <a:pt x="10" y="1"/>
                  <a:pt x="10" y="1"/>
                  <a:pt x="10" y="1"/>
                </a:cubicBezTo>
                <a:cubicBezTo>
                  <a:pt x="10" y="1"/>
                  <a:pt x="10" y="1"/>
                  <a:pt x="10" y="2"/>
                </a:cubicBezTo>
                <a:cubicBezTo>
                  <a:pt x="9" y="2"/>
                  <a:pt x="9" y="2"/>
                  <a:pt x="9" y="3"/>
                </a:cubicBezTo>
                <a:close/>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1" name="Google Shape;121;p4"/>
          <p:cNvSpPr/>
          <p:nvPr/>
        </p:nvSpPr>
        <p:spPr>
          <a:xfrm>
            <a:off x="6526857" y="5245172"/>
            <a:ext cx="10164" cy="1452"/>
          </a:xfrm>
          <a:custGeom>
            <a:rect b="b" l="l" r="r" t="t"/>
            <a:pathLst>
              <a:path extrusionOk="0" h="1" w="4">
                <a:moveTo>
                  <a:pt x="0" y="0"/>
                </a:moveTo>
                <a:cubicBezTo>
                  <a:pt x="1" y="0"/>
                  <a:pt x="3" y="1"/>
                  <a:pt x="4" y="1"/>
                </a:cubicBezTo>
                <a:cubicBezTo>
                  <a:pt x="4" y="1"/>
                  <a:pt x="4" y="1"/>
                  <a:pt x="4" y="1"/>
                </a:cubicBezTo>
                <a:cubicBezTo>
                  <a:pt x="4" y="1"/>
                  <a:pt x="3" y="1"/>
                  <a:pt x="2" y="1"/>
                </a:cubicBezTo>
                <a:cubicBezTo>
                  <a:pt x="2" y="1"/>
                  <a:pt x="1" y="0"/>
                  <a:pt x="0" y="0"/>
                </a:cubicBez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2" name="Google Shape;122;p4"/>
          <p:cNvSpPr txBox="1"/>
          <p:nvPr/>
        </p:nvSpPr>
        <p:spPr>
          <a:xfrm>
            <a:off x="-5165446" y="1883398"/>
            <a:ext cx="2532063" cy="701987"/>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lang="zh-CN" sz="1050">
                <a:solidFill>
                  <a:srgbClr val="526175"/>
                </a:solidFill>
                <a:latin typeface="Microsoft Yahei"/>
                <a:ea typeface="Microsoft Yahei"/>
                <a:cs typeface="Microsoft Yahei"/>
                <a:sym typeface="Microsoft Yahei"/>
              </a:rPr>
              <a:t>中央氣象局指出，目前大氣中的二氧化碳、甲烷和氧化亞氮濃度已達到過去80萬年以來的最高點。</a:t>
            </a:r>
            <a:endParaRPr/>
          </a:p>
        </p:txBody>
      </p:sp>
      <p:sp>
        <p:nvSpPr>
          <p:cNvPr id="123" name="Google Shape;123;p4"/>
          <p:cNvSpPr txBox="1"/>
          <p:nvPr/>
        </p:nvSpPr>
        <p:spPr>
          <a:xfrm>
            <a:off x="-4748316" y="1494583"/>
            <a:ext cx="2031325"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zh-CN" sz="2400">
                <a:solidFill>
                  <a:schemeClr val="accent5"/>
                </a:solidFill>
                <a:latin typeface="Arial"/>
                <a:ea typeface="Arial"/>
                <a:cs typeface="Arial"/>
                <a:sym typeface="Arial"/>
              </a:rPr>
              <a:t>溫室氣體含量</a:t>
            </a:r>
            <a:endParaRPr b="1" sz="2400">
              <a:solidFill>
                <a:schemeClr val="accent5"/>
              </a:solidFill>
              <a:latin typeface="Arial"/>
              <a:ea typeface="Arial"/>
              <a:cs typeface="Arial"/>
              <a:sym typeface="Arial"/>
            </a:endParaRPr>
          </a:p>
        </p:txBody>
      </p:sp>
      <p:sp>
        <p:nvSpPr>
          <p:cNvPr id="124" name="Google Shape;124;p4"/>
          <p:cNvSpPr txBox="1"/>
          <p:nvPr/>
        </p:nvSpPr>
        <p:spPr>
          <a:xfrm>
            <a:off x="10329923" y="7255646"/>
            <a:ext cx="110799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2400">
                <a:solidFill>
                  <a:schemeClr val="accent5"/>
                </a:solidFill>
                <a:latin typeface="Arial"/>
                <a:ea typeface="Arial"/>
                <a:cs typeface="Arial"/>
                <a:sym typeface="Arial"/>
              </a:rPr>
              <a:t>生物炭</a:t>
            </a:r>
            <a:endParaRPr b="1" sz="2400">
              <a:solidFill>
                <a:schemeClr val="accent5"/>
              </a:solidFill>
              <a:latin typeface="Arial"/>
              <a:ea typeface="Arial"/>
              <a:cs typeface="Arial"/>
              <a:sym typeface="Arial"/>
            </a:endParaRPr>
          </a:p>
        </p:txBody>
      </p:sp>
      <p:grpSp>
        <p:nvGrpSpPr>
          <p:cNvPr id="125" name="Google Shape;125;p4"/>
          <p:cNvGrpSpPr/>
          <p:nvPr/>
        </p:nvGrpSpPr>
        <p:grpSpPr>
          <a:xfrm>
            <a:off x="-3262443" y="2284155"/>
            <a:ext cx="3260985" cy="2435390"/>
            <a:chOff x="2838321" y="2451710"/>
            <a:chExt cx="3260985" cy="2435390"/>
          </a:xfrm>
        </p:grpSpPr>
        <p:sp>
          <p:nvSpPr>
            <p:cNvPr id="126" name="Google Shape;126;p4"/>
            <p:cNvSpPr/>
            <p:nvPr/>
          </p:nvSpPr>
          <p:spPr>
            <a:xfrm rot="-1157880">
              <a:off x="2836864" y="3817013"/>
              <a:ext cx="3263900" cy="546100"/>
            </a:xfrm>
            <a:prstGeom prst="ellipse">
              <a:avLst/>
            </a:prstGeom>
            <a:gradFill>
              <a:gsLst>
                <a:gs pos="0">
                  <a:srgbClr val="000000">
                    <a:alpha val="26666"/>
                  </a:srgbClr>
                </a:gs>
                <a:gs pos="100000">
                  <a:srgbClr val="000000">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1" sz="1800">
                <a:solidFill>
                  <a:srgbClr val="000000"/>
                </a:solidFill>
                <a:latin typeface="Calibri"/>
                <a:ea typeface="Calibri"/>
                <a:cs typeface="Calibri"/>
                <a:sym typeface="Calibri"/>
              </a:endParaRPr>
            </a:p>
          </p:txBody>
        </p:sp>
        <p:grpSp>
          <p:nvGrpSpPr>
            <p:cNvPr id="127" name="Google Shape;127;p4"/>
            <p:cNvGrpSpPr/>
            <p:nvPr/>
          </p:nvGrpSpPr>
          <p:grpSpPr>
            <a:xfrm>
              <a:off x="2902756" y="2451710"/>
              <a:ext cx="2787770" cy="2000722"/>
              <a:chOff x="2902756" y="2451710"/>
              <a:chExt cx="2787770" cy="2000722"/>
            </a:xfrm>
          </p:grpSpPr>
          <p:sp>
            <p:nvSpPr>
              <p:cNvPr id="128" name="Google Shape;128;p4"/>
              <p:cNvSpPr/>
              <p:nvPr/>
            </p:nvSpPr>
            <p:spPr>
              <a:xfrm>
                <a:off x="5035690" y="2946809"/>
                <a:ext cx="650480" cy="368783"/>
              </a:xfrm>
              <a:custGeom>
                <a:rect b="b" l="l" r="r" t="t"/>
                <a:pathLst>
                  <a:path extrusionOk="0" h="155" w="273">
                    <a:moveTo>
                      <a:pt x="273" y="0"/>
                    </a:moveTo>
                    <a:cubicBezTo>
                      <a:pt x="273" y="2"/>
                      <a:pt x="273" y="4"/>
                      <a:pt x="272" y="6"/>
                    </a:cubicBezTo>
                    <a:cubicBezTo>
                      <a:pt x="272" y="7"/>
                      <a:pt x="272" y="8"/>
                      <a:pt x="272" y="9"/>
                    </a:cubicBezTo>
                    <a:cubicBezTo>
                      <a:pt x="271" y="10"/>
                      <a:pt x="271" y="11"/>
                      <a:pt x="271" y="13"/>
                    </a:cubicBezTo>
                    <a:cubicBezTo>
                      <a:pt x="270" y="14"/>
                      <a:pt x="270" y="14"/>
                      <a:pt x="270" y="15"/>
                    </a:cubicBezTo>
                    <a:cubicBezTo>
                      <a:pt x="269" y="17"/>
                      <a:pt x="269" y="18"/>
                      <a:pt x="268" y="19"/>
                    </a:cubicBezTo>
                    <a:cubicBezTo>
                      <a:pt x="268" y="20"/>
                      <a:pt x="268" y="21"/>
                      <a:pt x="267" y="22"/>
                    </a:cubicBezTo>
                    <a:cubicBezTo>
                      <a:pt x="267" y="23"/>
                      <a:pt x="266" y="24"/>
                      <a:pt x="266" y="25"/>
                    </a:cubicBezTo>
                    <a:cubicBezTo>
                      <a:pt x="265" y="26"/>
                      <a:pt x="265" y="27"/>
                      <a:pt x="264" y="28"/>
                    </a:cubicBezTo>
                    <a:cubicBezTo>
                      <a:pt x="264" y="29"/>
                      <a:pt x="263" y="30"/>
                      <a:pt x="263" y="31"/>
                    </a:cubicBezTo>
                    <a:cubicBezTo>
                      <a:pt x="262" y="32"/>
                      <a:pt x="261" y="33"/>
                      <a:pt x="261" y="34"/>
                    </a:cubicBezTo>
                    <a:cubicBezTo>
                      <a:pt x="260" y="35"/>
                      <a:pt x="260" y="36"/>
                      <a:pt x="259" y="37"/>
                    </a:cubicBezTo>
                    <a:cubicBezTo>
                      <a:pt x="258" y="38"/>
                      <a:pt x="258" y="38"/>
                      <a:pt x="257" y="39"/>
                    </a:cubicBezTo>
                    <a:cubicBezTo>
                      <a:pt x="256" y="40"/>
                      <a:pt x="256" y="41"/>
                      <a:pt x="255" y="42"/>
                    </a:cubicBezTo>
                    <a:cubicBezTo>
                      <a:pt x="254" y="43"/>
                      <a:pt x="253" y="44"/>
                      <a:pt x="253" y="45"/>
                    </a:cubicBezTo>
                    <a:cubicBezTo>
                      <a:pt x="252" y="46"/>
                      <a:pt x="251" y="47"/>
                      <a:pt x="250" y="47"/>
                    </a:cubicBezTo>
                    <a:cubicBezTo>
                      <a:pt x="249" y="48"/>
                      <a:pt x="249" y="49"/>
                      <a:pt x="248" y="50"/>
                    </a:cubicBezTo>
                    <a:cubicBezTo>
                      <a:pt x="247" y="51"/>
                      <a:pt x="246" y="52"/>
                      <a:pt x="245" y="53"/>
                    </a:cubicBezTo>
                    <a:cubicBezTo>
                      <a:pt x="244" y="53"/>
                      <a:pt x="243" y="54"/>
                      <a:pt x="242" y="55"/>
                    </a:cubicBezTo>
                    <a:cubicBezTo>
                      <a:pt x="241" y="56"/>
                      <a:pt x="240" y="56"/>
                      <a:pt x="239" y="57"/>
                    </a:cubicBezTo>
                    <a:cubicBezTo>
                      <a:pt x="238" y="58"/>
                      <a:pt x="238" y="59"/>
                      <a:pt x="237" y="59"/>
                    </a:cubicBezTo>
                    <a:cubicBezTo>
                      <a:pt x="236" y="60"/>
                      <a:pt x="234" y="61"/>
                      <a:pt x="233" y="62"/>
                    </a:cubicBezTo>
                    <a:cubicBezTo>
                      <a:pt x="232" y="63"/>
                      <a:pt x="231" y="63"/>
                      <a:pt x="230" y="64"/>
                    </a:cubicBezTo>
                    <a:cubicBezTo>
                      <a:pt x="229" y="65"/>
                      <a:pt x="228" y="65"/>
                      <a:pt x="227" y="66"/>
                    </a:cubicBezTo>
                    <a:cubicBezTo>
                      <a:pt x="226" y="67"/>
                      <a:pt x="225" y="67"/>
                      <a:pt x="224" y="68"/>
                    </a:cubicBezTo>
                    <a:cubicBezTo>
                      <a:pt x="223" y="68"/>
                      <a:pt x="222" y="69"/>
                      <a:pt x="222" y="69"/>
                    </a:cubicBezTo>
                    <a:cubicBezTo>
                      <a:pt x="220" y="70"/>
                      <a:pt x="219" y="71"/>
                      <a:pt x="217" y="71"/>
                    </a:cubicBezTo>
                    <a:cubicBezTo>
                      <a:pt x="216" y="72"/>
                      <a:pt x="216" y="72"/>
                      <a:pt x="215" y="73"/>
                    </a:cubicBezTo>
                    <a:cubicBezTo>
                      <a:pt x="213" y="73"/>
                      <a:pt x="212" y="74"/>
                      <a:pt x="210" y="75"/>
                    </a:cubicBezTo>
                    <a:cubicBezTo>
                      <a:pt x="209" y="75"/>
                      <a:pt x="209" y="75"/>
                      <a:pt x="208" y="76"/>
                    </a:cubicBezTo>
                    <a:cubicBezTo>
                      <a:pt x="206" y="77"/>
                      <a:pt x="203" y="77"/>
                      <a:pt x="201" y="78"/>
                    </a:cubicBezTo>
                    <a:cubicBezTo>
                      <a:pt x="199" y="79"/>
                      <a:pt x="197" y="80"/>
                      <a:pt x="195" y="80"/>
                    </a:cubicBezTo>
                    <a:cubicBezTo>
                      <a:pt x="194" y="80"/>
                      <a:pt x="194" y="80"/>
                      <a:pt x="194" y="80"/>
                    </a:cubicBezTo>
                    <a:cubicBezTo>
                      <a:pt x="193" y="81"/>
                      <a:pt x="192" y="81"/>
                      <a:pt x="190" y="81"/>
                    </a:cubicBezTo>
                    <a:cubicBezTo>
                      <a:pt x="189" y="82"/>
                      <a:pt x="188" y="82"/>
                      <a:pt x="187" y="82"/>
                    </a:cubicBezTo>
                    <a:cubicBezTo>
                      <a:pt x="186" y="83"/>
                      <a:pt x="185" y="83"/>
                      <a:pt x="184" y="83"/>
                    </a:cubicBezTo>
                    <a:cubicBezTo>
                      <a:pt x="183" y="83"/>
                      <a:pt x="182" y="84"/>
                      <a:pt x="181" y="84"/>
                    </a:cubicBezTo>
                    <a:cubicBezTo>
                      <a:pt x="180" y="84"/>
                      <a:pt x="179" y="84"/>
                      <a:pt x="177" y="84"/>
                    </a:cubicBezTo>
                    <a:cubicBezTo>
                      <a:pt x="176" y="85"/>
                      <a:pt x="176" y="85"/>
                      <a:pt x="175" y="85"/>
                    </a:cubicBezTo>
                    <a:cubicBezTo>
                      <a:pt x="173" y="85"/>
                      <a:pt x="172" y="85"/>
                      <a:pt x="171" y="85"/>
                    </a:cubicBezTo>
                    <a:cubicBezTo>
                      <a:pt x="170" y="86"/>
                      <a:pt x="169" y="86"/>
                      <a:pt x="168" y="86"/>
                    </a:cubicBezTo>
                    <a:cubicBezTo>
                      <a:pt x="167" y="86"/>
                      <a:pt x="165" y="86"/>
                      <a:pt x="164" y="86"/>
                    </a:cubicBezTo>
                    <a:cubicBezTo>
                      <a:pt x="163" y="86"/>
                      <a:pt x="162" y="87"/>
                      <a:pt x="162" y="87"/>
                    </a:cubicBezTo>
                    <a:cubicBezTo>
                      <a:pt x="160" y="87"/>
                      <a:pt x="158" y="87"/>
                      <a:pt x="156" y="87"/>
                    </a:cubicBezTo>
                    <a:cubicBezTo>
                      <a:pt x="156" y="87"/>
                      <a:pt x="155" y="87"/>
                      <a:pt x="155" y="87"/>
                    </a:cubicBezTo>
                    <a:cubicBezTo>
                      <a:pt x="153" y="87"/>
                      <a:pt x="151" y="87"/>
                      <a:pt x="148" y="87"/>
                    </a:cubicBezTo>
                    <a:cubicBezTo>
                      <a:pt x="148" y="87"/>
                      <a:pt x="147" y="87"/>
                      <a:pt x="147" y="87"/>
                    </a:cubicBezTo>
                    <a:cubicBezTo>
                      <a:pt x="145" y="87"/>
                      <a:pt x="144" y="87"/>
                      <a:pt x="142" y="87"/>
                    </a:cubicBezTo>
                    <a:cubicBezTo>
                      <a:pt x="140" y="87"/>
                      <a:pt x="137" y="87"/>
                      <a:pt x="135" y="87"/>
                    </a:cubicBezTo>
                    <a:cubicBezTo>
                      <a:pt x="134" y="87"/>
                      <a:pt x="134" y="87"/>
                      <a:pt x="134" y="87"/>
                    </a:cubicBezTo>
                    <a:cubicBezTo>
                      <a:pt x="132" y="87"/>
                      <a:pt x="130" y="86"/>
                      <a:pt x="128" y="86"/>
                    </a:cubicBezTo>
                    <a:cubicBezTo>
                      <a:pt x="127" y="86"/>
                      <a:pt x="127" y="86"/>
                      <a:pt x="126" y="86"/>
                    </a:cubicBezTo>
                    <a:cubicBezTo>
                      <a:pt x="124" y="86"/>
                      <a:pt x="123" y="86"/>
                      <a:pt x="121" y="85"/>
                    </a:cubicBezTo>
                    <a:cubicBezTo>
                      <a:pt x="120" y="85"/>
                      <a:pt x="119" y="85"/>
                      <a:pt x="118" y="85"/>
                    </a:cubicBezTo>
                    <a:cubicBezTo>
                      <a:pt x="117" y="85"/>
                      <a:pt x="116" y="84"/>
                      <a:pt x="114" y="84"/>
                    </a:cubicBezTo>
                    <a:cubicBezTo>
                      <a:pt x="113" y="84"/>
                      <a:pt x="111" y="84"/>
                      <a:pt x="109" y="83"/>
                    </a:cubicBezTo>
                    <a:cubicBezTo>
                      <a:pt x="108" y="83"/>
                      <a:pt x="108" y="83"/>
                      <a:pt x="108" y="83"/>
                    </a:cubicBezTo>
                    <a:cubicBezTo>
                      <a:pt x="107" y="83"/>
                      <a:pt x="105" y="82"/>
                      <a:pt x="103" y="82"/>
                    </a:cubicBezTo>
                    <a:cubicBezTo>
                      <a:pt x="103" y="82"/>
                      <a:pt x="102" y="82"/>
                      <a:pt x="102" y="81"/>
                    </a:cubicBezTo>
                    <a:cubicBezTo>
                      <a:pt x="100" y="81"/>
                      <a:pt x="98" y="80"/>
                      <a:pt x="96" y="80"/>
                    </a:cubicBezTo>
                    <a:cubicBezTo>
                      <a:pt x="95" y="79"/>
                      <a:pt x="93" y="79"/>
                      <a:pt x="91" y="78"/>
                    </a:cubicBezTo>
                    <a:cubicBezTo>
                      <a:pt x="90" y="78"/>
                      <a:pt x="90" y="78"/>
                      <a:pt x="90" y="78"/>
                    </a:cubicBezTo>
                    <a:cubicBezTo>
                      <a:pt x="90" y="78"/>
                      <a:pt x="90" y="78"/>
                      <a:pt x="90" y="78"/>
                    </a:cubicBezTo>
                    <a:cubicBezTo>
                      <a:pt x="88" y="78"/>
                      <a:pt x="86" y="77"/>
                      <a:pt x="85" y="77"/>
                    </a:cubicBezTo>
                    <a:cubicBezTo>
                      <a:pt x="84" y="77"/>
                      <a:pt x="84" y="77"/>
                      <a:pt x="84" y="77"/>
                    </a:cubicBezTo>
                    <a:cubicBezTo>
                      <a:pt x="84" y="77"/>
                      <a:pt x="84" y="77"/>
                      <a:pt x="84" y="77"/>
                    </a:cubicBezTo>
                    <a:cubicBezTo>
                      <a:pt x="82" y="76"/>
                      <a:pt x="80" y="76"/>
                      <a:pt x="78" y="75"/>
                    </a:cubicBezTo>
                    <a:cubicBezTo>
                      <a:pt x="78" y="75"/>
                      <a:pt x="78" y="75"/>
                      <a:pt x="78" y="75"/>
                    </a:cubicBezTo>
                    <a:cubicBezTo>
                      <a:pt x="77" y="75"/>
                      <a:pt x="77" y="75"/>
                      <a:pt x="77" y="75"/>
                    </a:cubicBezTo>
                    <a:cubicBezTo>
                      <a:pt x="75" y="74"/>
                      <a:pt x="72" y="74"/>
                      <a:pt x="70" y="74"/>
                    </a:cubicBezTo>
                    <a:cubicBezTo>
                      <a:pt x="69" y="73"/>
                      <a:pt x="69" y="73"/>
                      <a:pt x="69" y="73"/>
                    </a:cubicBezTo>
                    <a:cubicBezTo>
                      <a:pt x="68" y="73"/>
                      <a:pt x="67" y="73"/>
                      <a:pt x="67" y="73"/>
                    </a:cubicBezTo>
                    <a:cubicBezTo>
                      <a:pt x="65" y="73"/>
                      <a:pt x="64" y="73"/>
                      <a:pt x="63" y="72"/>
                    </a:cubicBezTo>
                    <a:cubicBezTo>
                      <a:pt x="61" y="72"/>
                      <a:pt x="60" y="72"/>
                      <a:pt x="59" y="72"/>
                    </a:cubicBezTo>
                    <a:cubicBezTo>
                      <a:pt x="58" y="72"/>
                      <a:pt x="58" y="72"/>
                      <a:pt x="57" y="72"/>
                    </a:cubicBezTo>
                    <a:cubicBezTo>
                      <a:pt x="57" y="71"/>
                      <a:pt x="57" y="71"/>
                      <a:pt x="57" y="71"/>
                    </a:cubicBezTo>
                    <a:cubicBezTo>
                      <a:pt x="56" y="71"/>
                      <a:pt x="56" y="71"/>
                      <a:pt x="56" y="71"/>
                    </a:cubicBezTo>
                    <a:cubicBezTo>
                      <a:pt x="55" y="71"/>
                      <a:pt x="55" y="71"/>
                      <a:pt x="55" y="71"/>
                    </a:cubicBezTo>
                    <a:cubicBezTo>
                      <a:pt x="53" y="71"/>
                      <a:pt x="52" y="71"/>
                      <a:pt x="50" y="71"/>
                    </a:cubicBezTo>
                    <a:cubicBezTo>
                      <a:pt x="50" y="71"/>
                      <a:pt x="49" y="71"/>
                      <a:pt x="49" y="71"/>
                    </a:cubicBezTo>
                    <a:cubicBezTo>
                      <a:pt x="48" y="71"/>
                      <a:pt x="48" y="71"/>
                      <a:pt x="48" y="71"/>
                    </a:cubicBezTo>
                    <a:cubicBezTo>
                      <a:pt x="46" y="70"/>
                      <a:pt x="44" y="70"/>
                      <a:pt x="42" y="70"/>
                    </a:cubicBezTo>
                    <a:cubicBezTo>
                      <a:pt x="42" y="70"/>
                      <a:pt x="42" y="70"/>
                      <a:pt x="42" y="70"/>
                    </a:cubicBezTo>
                    <a:cubicBezTo>
                      <a:pt x="42" y="70"/>
                      <a:pt x="42" y="70"/>
                      <a:pt x="42" y="70"/>
                    </a:cubicBezTo>
                    <a:cubicBezTo>
                      <a:pt x="42" y="70"/>
                      <a:pt x="42" y="70"/>
                      <a:pt x="42" y="70"/>
                    </a:cubicBezTo>
                    <a:cubicBezTo>
                      <a:pt x="41" y="70"/>
                      <a:pt x="40" y="70"/>
                      <a:pt x="39" y="70"/>
                    </a:cubicBezTo>
                    <a:cubicBezTo>
                      <a:pt x="38" y="70"/>
                      <a:pt x="38" y="70"/>
                      <a:pt x="38" y="70"/>
                    </a:cubicBezTo>
                    <a:cubicBezTo>
                      <a:pt x="37" y="70"/>
                      <a:pt x="37" y="70"/>
                      <a:pt x="37" y="70"/>
                    </a:cubicBezTo>
                    <a:cubicBezTo>
                      <a:pt x="37" y="70"/>
                      <a:pt x="37" y="70"/>
                      <a:pt x="37" y="70"/>
                    </a:cubicBezTo>
                    <a:cubicBezTo>
                      <a:pt x="36" y="70"/>
                      <a:pt x="36" y="70"/>
                      <a:pt x="36" y="70"/>
                    </a:cubicBezTo>
                    <a:cubicBezTo>
                      <a:pt x="35" y="70"/>
                      <a:pt x="33" y="70"/>
                      <a:pt x="32" y="71"/>
                    </a:cubicBezTo>
                    <a:cubicBezTo>
                      <a:pt x="32" y="71"/>
                      <a:pt x="32" y="71"/>
                      <a:pt x="32" y="71"/>
                    </a:cubicBezTo>
                    <a:cubicBezTo>
                      <a:pt x="32" y="71"/>
                      <a:pt x="32" y="71"/>
                      <a:pt x="32" y="71"/>
                    </a:cubicBezTo>
                    <a:cubicBezTo>
                      <a:pt x="31" y="71"/>
                      <a:pt x="30" y="71"/>
                      <a:pt x="29" y="71"/>
                    </a:cubicBezTo>
                    <a:cubicBezTo>
                      <a:pt x="29" y="71"/>
                      <a:pt x="29" y="71"/>
                      <a:pt x="28" y="71"/>
                    </a:cubicBezTo>
                    <a:cubicBezTo>
                      <a:pt x="28" y="71"/>
                      <a:pt x="28" y="71"/>
                      <a:pt x="28" y="71"/>
                    </a:cubicBezTo>
                    <a:cubicBezTo>
                      <a:pt x="27" y="71"/>
                      <a:pt x="27" y="71"/>
                      <a:pt x="27" y="71"/>
                    </a:cubicBezTo>
                    <a:cubicBezTo>
                      <a:pt x="27" y="71"/>
                      <a:pt x="26" y="71"/>
                      <a:pt x="25" y="71"/>
                    </a:cubicBezTo>
                    <a:cubicBezTo>
                      <a:pt x="25" y="72"/>
                      <a:pt x="24" y="72"/>
                      <a:pt x="24" y="72"/>
                    </a:cubicBezTo>
                    <a:cubicBezTo>
                      <a:pt x="24" y="72"/>
                      <a:pt x="24" y="72"/>
                      <a:pt x="24" y="72"/>
                    </a:cubicBezTo>
                    <a:cubicBezTo>
                      <a:pt x="24" y="72"/>
                      <a:pt x="24" y="72"/>
                      <a:pt x="24" y="72"/>
                    </a:cubicBezTo>
                    <a:cubicBezTo>
                      <a:pt x="23" y="72"/>
                      <a:pt x="22" y="72"/>
                      <a:pt x="22" y="72"/>
                    </a:cubicBezTo>
                    <a:cubicBezTo>
                      <a:pt x="21" y="72"/>
                      <a:pt x="21" y="72"/>
                      <a:pt x="21" y="72"/>
                    </a:cubicBezTo>
                    <a:cubicBezTo>
                      <a:pt x="21" y="73"/>
                      <a:pt x="21" y="73"/>
                      <a:pt x="21" y="73"/>
                    </a:cubicBezTo>
                    <a:cubicBezTo>
                      <a:pt x="20" y="73"/>
                      <a:pt x="20" y="73"/>
                      <a:pt x="20" y="73"/>
                    </a:cubicBezTo>
                    <a:cubicBezTo>
                      <a:pt x="20" y="73"/>
                      <a:pt x="20" y="73"/>
                      <a:pt x="20" y="73"/>
                    </a:cubicBezTo>
                    <a:cubicBezTo>
                      <a:pt x="19" y="73"/>
                      <a:pt x="19" y="73"/>
                      <a:pt x="19" y="73"/>
                    </a:cubicBezTo>
                    <a:cubicBezTo>
                      <a:pt x="18" y="74"/>
                      <a:pt x="18" y="74"/>
                      <a:pt x="17" y="74"/>
                    </a:cubicBezTo>
                    <a:cubicBezTo>
                      <a:pt x="17" y="74"/>
                      <a:pt x="17" y="74"/>
                      <a:pt x="17" y="74"/>
                    </a:cubicBezTo>
                    <a:cubicBezTo>
                      <a:pt x="17" y="74"/>
                      <a:pt x="17" y="74"/>
                      <a:pt x="17" y="74"/>
                    </a:cubicBezTo>
                    <a:cubicBezTo>
                      <a:pt x="16" y="74"/>
                      <a:pt x="16" y="74"/>
                      <a:pt x="16" y="74"/>
                    </a:cubicBezTo>
                    <a:cubicBezTo>
                      <a:pt x="16" y="75"/>
                      <a:pt x="16" y="75"/>
                      <a:pt x="15" y="75"/>
                    </a:cubicBezTo>
                    <a:cubicBezTo>
                      <a:pt x="15" y="75"/>
                      <a:pt x="15" y="75"/>
                      <a:pt x="15" y="75"/>
                    </a:cubicBezTo>
                    <a:cubicBezTo>
                      <a:pt x="15" y="75"/>
                      <a:pt x="15" y="75"/>
                      <a:pt x="15" y="75"/>
                    </a:cubicBezTo>
                    <a:cubicBezTo>
                      <a:pt x="14" y="76"/>
                      <a:pt x="14" y="76"/>
                      <a:pt x="14" y="76"/>
                    </a:cubicBezTo>
                    <a:cubicBezTo>
                      <a:pt x="13" y="76"/>
                      <a:pt x="13" y="76"/>
                      <a:pt x="13" y="76"/>
                    </a:cubicBezTo>
                    <a:cubicBezTo>
                      <a:pt x="13" y="77"/>
                      <a:pt x="13" y="77"/>
                      <a:pt x="13" y="77"/>
                    </a:cubicBezTo>
                    <a:cubicBezTo>
                      <a:pt x="12" y="77"/>
                      <a:pt x="12" y="77"/>
                      <a:pt x="12" y="77"/>
                    </a:cubicBezTo>
                    <a:cubicBezTo>
                      <a:pt x="11" y="78"/>
                      <a:pt x="11" y="78"/>
                      <a:pt x="11" y="78"/>
                    </a:cubicBezTo>
                    <a:cubicBezTo>
                      <a:pt x="11" y="78"/>
                      <a:pt x="11" y="78"/>
                      <a:pt x="11" y="78"/>
                    </a:cubicBezTo>
                    <a:cubicBezTo>
                      <a:pt x="10" y="79"/>
                      <a:pt x="10" y="79"/>
                      <a:pt x="10" y="79"/>
                    </a:cubicBezTo>
                    <a:cubicBezTo>
                      <a:pt x="10" y="79"/>
                      <a:pt x="10" y="79"/>
                      <a:pt x="10" y="79"/>
                    </a:cubicBezTo>
                    <a:cubicBezTo>
                      <a:pt x="9" y="80"/>
                      <a:pt x="9" y="80"/>
                      <a:pt x="9" y="80"/>
                    </a:cubicBezTo>
                    <a:cubicBezTo>
                      <a:pt x="9" y="80"/>
                      <a:pt x="9" y="80"/>
                      <a:pt x="9" y="80"/>
                    </a:cubicBezTo>
                    <a:cubicBezTo>
                      <a:pt x="9" y="81"/>
                      <a:pt x="9" y="81"/>
                      <a:pt x="9" y="81"/>
                    </a:cubicBezTo>
                    <a:cubicBezTo>
                      <a:pt x="8" y="82"/>
                      <a:pt x="8" y="82"/>
                      <a:pt x="8" y="82"/>
                    </a:cubicBezTo>
                    <a:cubicBezTo>
                      <a:pt x="8" y="82"/>
                      <a:pt x="8" y="83"/>
                      <a:pt x="8" y="83"/>
                    </a:cubicBezTo>
                    <a:cubicBezTo>
                      <a:pt x="8" y="83"/>
                      <a:pt x="8" y="83"/>
                      <a:pt x="8" y="83"/>
                    </a:cubicBezTo>
                    <a:cubicBezTo>
                      <a:pt x="8" y="83"/>
                      <a:pt x="8" y="83"/>
                      <a:pt x="8" y="83"/>
                    </a:cubicBezTo>
                    <a:cubicBezTo>
                      <a:pt x="8" y="83"/>
                      <a:pt x="8" y="83"/>
                      <a:pt x="8" y="83"/>
                    </a:cubicBezTo>
                    <a:cubicBezTo>
                      <a:pt x="7" y="84"/>
                      <a:pt x="7" y="84"/>
                      <a:pt x="7" y="85"/>
                    </a:cubicBezTo>
                    <a:cubicBezTo>
                      <a:pt x="7" y="85"/>
                      <a:pt x="7" y="85"/>
                      <a:pt x="7" y="86"/>
                    </a:cubicBezTo>
                    <a:cubicBezTo>
                      <a:pt x="7" y="86"/>
                      <a:pt x="7" y="86"/>
                      <a:pt x="7" y="86"/>
                    </a:cubicBezTo>
                    <a:cubicBezTo>
                      <a:pt x="7" y="86"/>
                      <a:pt x="7" y="86"/>
                      <a:pt x="7" y="86"/>
                    </a:cubicBezTo>
                    <a:cubicBezTo>
                      <a:pt x="7" y="86"/>
                      <a:pt x="6" y="87"/>
                      <a:pt x="6" y="87"/>
                    </a:cubicBezTo>
                    <a:cubicBezTo>
                      <a:pt x="6" y="88"/>
                      <a:pt x="6" y="88"/>
                      <a:pt x="6" y="88"/>
                    </a:cubicBezTo>
                    <a:cubicBezTo>
                      <a:pt x="6" y="88"/>
                      <a:pt x="6" y="88"/>
                      <a:pt x="6" y="88"/>
                    </a:cubicBezTo>
                    <a:cubicBezTo>
                      <a:pt x="6" y="88"/>
                      <a:pt x="6" y="88"/>
                      <a:pt x="6" y="88"/>
                    </a:cubicBezTo>
                    <a:cubicBezTo>
                      <a:pt x="6" y="89"/>
                      <a:pt x="6" y="89"/>
                      <a:pt x="6" y="89"/>
                    </a:cubicBezTo>
                    <a:cubicBezTo>
                      <a:pt x="4" y="111"/>
                      <a:pt x="2" y="133"/>
                      <a:pt x="0" y="155"/>
                    </a:cubicBezTo>
                    <a:cubicBezTo>
                      <a:pt x="0" y="154"/>
                      <a:pt x="1" y="153"/>
                      <a:pt x="1" y="152"/>
                    </a:cubicBezTo>
                    <a:cubicBezTo>
                      <a:pt x="1" y="151"/>
                      <a:pt x="1" y="151"/>
                      <a:pt x="1" y="151"/>
                    </a:cubicBezTo>
                    <a:cubicBezTo>
                      <a:pt x="1" y="151"/>
                      <a:pt x="1" y="150"/>
                      <a:pt x="2" y="149"/>
                    </a:cubicBezTo>
                    <a:cubicBezTo>
                      <a:pt x="2" y="149"/>
                      <a:pt x="2" y="149"/>
                      <a:pt x="2" y="149"/>
                    </a:cubicBezTo>
                    <a:cubicBezTo>
                      <a:pt x="2" y="148"/>
                      <a:pt x="2" y="148"/>
                      <a:pt x="3" y="147"/>
                    </a:cubicBezTo>
                    <a:cubicBezTo>
                      <a:pt x="3" y="146"/>
                      <a:pt x="3" y="146"/>
                      <a:pt x="3" y="146"/>
                    </a:cubicBezTo>
                    <a:cubicBezTo>
                      <a:pt x="4" y="146"/>
                      <a:pt x="4" y="146"/>
                      <a:pt x="4" y="145"/>
                    </a:cubicBezTo>
                    <a:cubicBezTo>
                      <a:pt x="5" y="144"/>
                      <a:pt x="5" y="144"/>
                      <a:pt x="5" y="144"/>
                    </a:cubicBezTo>
                    <a:cubicBezTo>
                      <a:pt x="6" y="143"/>
                      <a:pt x="6" y="143"/>
                      <a:pt x="6" y="143"/>
                    </a:cubicBezTo>
                    <a:cubicBezTo>
                      <a:pt x="7" y="143"/>
                      <a:pt x="7" y="143"/>
                      <a:pt x="7" y="143"/>
                    </a:cubicBezTo>
                    <a:cubicBezTo>
                      <a:pt x="7" y="142"/>
                      <a:pt x="8" y="142"/>
                      <a:pt x="8" y="142"/>
                    </a:cubicBezTo>
                    <a:cubicBezTo>
                      <a:pt x="9" y="141"/>
                      <a:pt x="9" y="141"/>
                      <a:pt x="9" y="141"/>
                    </a:cubicBezTo>
                    <a:cubicBezTo>
                      <a:pt x="10" y="141"/>
                      <a:pt x="10" y="140"/>
                      <a:pt x="11" y="140"/>
                    </a:cubicBezTo>
                    <a:cubicBezTo>
                      <a:pt x="11" y="140"/>
                      <a:pt x="11" y="140"/>
                      <a:pt x="11" y="140"/>
                    </a:cubicBezTo>
                    <a:cubicBezTo>
                      <a:pt x="12" y="139"/>
                      <a:pt x="13" y="139"/>
                      <a:pt x="14" y="139"/>
                    </a:cubicBezTo>
                    <a:cubicBezTo>
                      <a:pt x="15" y="138"/>
                      <a:pt x="16" y="138"/>
                      <a:pt x="18" y="138"/>
                    </a:cubicBezTo>
                    <a:cubicBezTo>
                      <a:pt x="18" y="138"/>
                      <a:pt x="18" y="138"/>
                      <a:pt x="18" y="138"/>
                    </a:cubicBezTo>
                    <a:cubicBezTo>
                      <a:pt x="19" y="137"/>
                      <a:pt x="20" y="137"/>
                      <a:pt x="22" y="137"/>
                    </a:cubicBezTo>
                    <a:cubicBezTo>
                      <a:pt x="22" y="137"/>
                      <a:pt x="22" y="137"/>
                      <a:pt x="22" y="137"/>
                    </a:cubicBezTo>
                    <a:cubicBezTo>
                      <a:pt x="23" y="137"/>
                      <a:pt x="25" y="137"/>
                      <a:pt x="26" y="136"/>
                    </a:cubicBezTo>
                    <a:cubicBezTo>
                      <a:pt x="26" y="136"/>
                      <a:pt x="26" y="136"/>
                      <a:pt x="26" y="136"/>
                    </a:cubicBezTo>
                    <a:cubicBezTo>
                      <a:pt x="28" y="136"/>
                      <a:pt x="29" y="136"/>
                      <a:pt x="30" y="136"/>
                    </a:cubicBezTo>
                    <a:cubicBezTo>
                      <a:pt x="31" y="136"/>
                      <a:pt x="31" y="136"/>
                      <a:pt x="31" y="136"/>
                    </a:cubicBezTo>
                    <a:cubicBezTo>
                      <a:pt x="33" y="136"/>
                      <a:pt x="34" y="136"/>
                      <a:pt x="36" y="136"/>
                    </a:cubicBezTo>
                    <a:cubicBezTo>
                      <a:pt x="36" y="136"/>
                      <a:pt x="36" y="136"/>
                      <a:pt x="36" y="136"/>
                    </a:cubicBezTo>
                    <a:cubicBezTo>
                      <a:pt x="36" y="136"/>
                      <a:pt x="36" y="136"/>
                      <a:pt x="36" y="136"/>
                    </a:cubicBezTo>
                    <a:cubicBezTo>
                      <a:pt x="38" y="136"/>
                      <a:pt x="40" y="136"/>
                      <a:pt x="42" y="137"/>
                    </a:cubicBezTo>
                    <a:cubicBezTo>
                      <a:pt x="42" y="137"/>
                      <a:pt x="43" y="137"/>
                      <a:pt x="44" y="137"/>
                    </a:cubicBezTo>
                    <a:cubicBezTo>
                      <a:pt x="45" y="137"/>
                      <a:pt x="47" y="137"/>
                      <a:pt x="48" y="137"/>
                    </a:cubicBezTo>
                    <a:cubicBezTo>
                      <a:pt x="49" y="137"/>
                      <a:pt x="50" y="137"/>
                      <a:pt x="50" y="137"/>
                    </a:cubicBezTo>
                    <a:cubicBezTo>
                      <a:pt x="51" y="137"/>
                      <a:pt x="52" y="138"/>
                      <a:pt x="52" y="138"/>
                    </a:cubicBezTo>
                    <a:cubicBezTo>
                      <a:pt x="55" y="138"/>
                      <a:pt x="58" y="138"/>
                      <a:pt x="60" y="139"/>
                    </a:cubicBezTo>
                    <a:cubicBezTo>
                      <a:pt x="61" y="139"/>
                      <a:pt x="61" y="139"/>
                      <a:pt x="62" y="139"/>
                    </a:cubicBezTo>
                    <a:cubicBezTo>
                      <a:pt x="65" y="140"/>
                      <a:pt x="68" y="140"/>
                      <a:pt x="71" y="141"/>
                    </a:cubicBezTo>
                    <a:cubicBezTo>
                      <a:pt x="73" y="141"/>
                      <a:pt x="75" y="142"/>
                      <a:pt x="77" y="142"/>
                    </a:cubicBezTo>
                    <a:cubicBezTo>
                      <a:pt x="77" y="143"/>
                      <a:pt x="78" y="143"/>
                      <a:pt x="78" y="143"/>
                    </a:cubicBezTo>
                    <a:cubicBezTo>
                      <a:pt x="80" y="143"/>
                      <a:pt x="81" y="143"/>
                      <a:pt x="83" y="144"/>
                    </a:cubicBezTo>
                    <a:cubicBezTo>
                      <a:pt x="83" y="144"/>
                      <a:pt x="84" y="144"/>
                      <a:pt x="84" y="144"/>
                    </a:cubicBezTo>
                    <a:cubicBezTo>
                      <a:pt x="86" y="145"/>
                      <a:pt x="88" y="145"/>
                      <a:pt x="89" y="146"/>
                    </a:cubicBezTo>
                    <a:cubicBezTo>
                      <a:pt x="91" y="146"/>
                      <a:pt x="92" y="147"/>
                      <a:pt x="94" y="147"/>
                    </a:cubicBezTo>
                    <a:cubicBezTo>
                      <a:pt x="94" y="147"/>
                      <a:pt x="95" y="147"/>
                      <a:pt x="95" y="147"/>
                    </a:cubicBezTo>
                    <a:cubicBezTo>
                      <a:pt x="95" y="147"/>
                      <a:pt x="96" y="148"/>
                      <a:pt x="96" y="148"/>
                    </a:cubicBezTo>
                    <a:cubicBezTo>
                      <a:pt x="97" y="148"/>
                      <a:pt x="97" y="148"/>
                      <a:pt x="98" y="148"/>
                    </a:cubicBezTo>
                    <a:cubicBezTo>
                      <a:pt x="99" y="148"/>
                      <a:pt x="100" y="149"/>
                      <a:pt x="102" y="149"/>
                    </a:cubicBezTo>
                    <a:cubicBezTo>
                      <a:pt x="102" y="149"/>
                      <a:pt x="102" y="149"/>
                      <a:pt x="102" y="149"/>
                    </a:cubicBezTo>
                    <a:cubicBezTo>
                      <a:pt x="102" y="149"/>
                      <a:pt x="102" y="149"/>
                      <a:pt x="102" y="149"/>
                    </a:cubicBezTo>
                    <a:cubicBezTo>
                      <a:pt x="104" y="149"/>
                      <a:pt x="105" y="150"/>
                      <a:pt x="107" y="150"/>
                    </a:cubicBezTo>
                    <a:cubicBezTo>
                      <a:pt x="107" y="150"/>
                      <a:pt x="107" y="150"/>
                      <a:pt x="107" y="150"/>
                    </a:cubicBezTo>
                    <a:cubicBezTo>
                      <a:pt x="109" y="150"/>
                      <a:pt x="110" y="151"/>
                      <a:pt x="112" y="151"/>
                    </a:cubicBezTo>
                    <a:cubicBezTo>
                      <a:pt x="112" y="151"/>
                      <a:pt x="113" y="151"/>
                      <a:pt x="114" y="151"/>
                    </a:cubicBezTo>
                    <a:cubicBezTo>
                      <a:pt x="114" y="151"/>
                      <a:pt x="114" y="151"/>
                      <a:pt x="114" y="151"/>
                    </a:cubicBezTo>
                    <a:cubicBezTo>
                      <a:pt x="115" y="151"/>
                      <a:pt x="115" y="151"/>
                      <a:pt x="115" y="151"/>
                    </a:cubicBezTo>
                    <a:cubicBezTo>
                      <a:pt x="116" y="151"/>
                      <a:pt x="117" y="152"/>
                      <a:pt x="119" y="152"/>
                    </a:cubicBezTo>
                    <a:cubicBezTo>
                      <a:pt x="119" y="152"/>
                      <a:pt x="120" y="152"/>
                      <a:pt x="121" y="152"/>
                    </a:cubicBezTo>
                    <a:cubicBezTo>
                      <a:pt x="121" y="152"/>
                      <a:pt x="121" y="152"/>
                      <a:pt x="121" y="152"/>
                    </a:cubicBezTo>
                    <a:cubicBezTo>
                      <a:pt x="123" y="152"/>
                      <a:pt x="125" y="152"/>
                      <a:pt x="127" y="153"/>
                    </a:cubicBezTo>
                    <a:cubicBezTo>
                      <a:pt x="128" y="153"/>
                      <a:pt x="128" y="153"/>
                      <a:pt x="128" y="153"/>
                    </a:cubicBezTo>
                    <a:cubicBezTo>
                      <a:pt x="128" y="153"/>
                      <a:pt x="128" y="153"/>
                      <a:pt x="128" y="153"/>
                    </a:cubicBezTo>
                    <a:cubicBezTo>
                      <a:pt x="130" y="153"/>
                      <a:pt x="132" y="153"/>
                      <a:pt x="135" y="153"/>
                    </a:cubicBezTo>
                    <a:cubicBezTo>
                      <a:pt x="135" y="153"/>
                      <a:pt x="135" y="153"/>
                      <a:pt x="135" y="153"/>
                    </a:cubicBezTo>
                    <a:cubicBezTo>
                      <a:pt x="137" y="153"/>
                      <a:pt x="138" y="153"/>
                      <a:pt x="140" y="153"/>
                    </a:cubicBezTo>
                    <a:cubicBezTo>
                      <a:pt x="140" y="153"/>
                      <a:pt x="141" y="153"/>
                      <a:pt x="141" y="153"/>
                    </a:cubicBezTo>
                    <a:cubicBezTo>
                      <a:pt x="141" y="153"/>
                      <a:pt x="141" y="153"/>
                      <a:pt x="141" y="153"/>
                    </a:cubicBezTo>
                    <a:cubicBezTo>
                      <a:pt x="141" y="153"/>
                      <a:pt x="141" y="153"/>
                      <a:pt x="141" y="153"/>
                    </a:cubicBezTo>
                    <a:cubicBezTo>
                      <a:pt x="143" y="153"/>
                      <a:pt x="145" y="153"/>
                      <a:pt x="148" y="153"/>
                    </a:cubicBezTo>
                    <a:cubicBezTo>
                      <a:pt x="148" y="153"/>
                      <a:pt x="148" y="153"/>
                      <a:pt x="148" y="153"/>
                    </a:cubicBezTo>
                    <a:cubicBezTo>
                      <a:pt x="148" y="153"/>
                      <a:pt x="149" y="153"/>
                      <a:pt x="149" y="153"/>
                    </a:cubicBezTo>
                    <a:cubicBezTo>
                      <a:pt x="151" y="153"/>
                      <a:pt x="152" y="153"/>
                      <a:pt x="154" y="152"/>
                    </a:cubicBezTo>
                    <a:cubicBezTo>
                      <a:pt x="154" y="152"/>
                      <a:pt x="154" y="152"/>
                      <a:pt x="154" y="152"/>
                    </a:cubicBezTo>
                    <a:cubicBezTo>
                      <a:pt x="155" y="152"/>
                      <a:pt x="156" y="152"/>
                      <a:pt x="157" y="152"/>
                    </a:cubicBezTo>
                    <a:cubicBezTo>
                      <a:pt x="158" y="152"/>
                      <a:pt x="159" y="152"/>
                      <a:pt x="160" y="152"/>
                    </a:cubicBezTo>
                    <a:cubicBezTo>
                      <a:pt x="160" y="152"/>
                      <a:pt x="160" y="152"/>
                      <a:pt x="160" y="152"/>
                    </a:cubicBezTo>
                    <a:cubicBezTo>
                      <a:pt x="161" y="152"/>
                      <a:pt x="163" y="151"/>
                      <a:pt x="164" y="151"/>
                    </a:cubicBezTo>
                    <a:cubicBezTo>
                      <a:pt x="165" y="151"/>
                      <a:pt x="166" y="151"/>
                      <a:pt x="166" y="151"/>
                    </a:cubicBezTo>
                    <a:cubicBezTo>
                      <a:pt x="167" y="151"/>
                      <a:pt x="167" y="151"/>
                      <a:pt x="167" y="151"/>
                    </a:cubicBezTo>
                    <a:cubicBezTo>
                      <a:pt x="167" y="151"/>
                      <a:pt x="167" y="151"/>
                      <a:pt x="167" y="151"/>
                    </a:cubicBezTo>
                    <a:cubicBezTo>
                      <a:pt x="168" y="151"/>
                      <a:pt x="169" y="150"/>
                      <a:pt x="170" y="150"/>
                    </a:cubicBezTo>
                    <a:cubicBezTo>
                      <a:pt x="171" y="150"/>
                      <a:pt x="172" y="150"/>
                      <a:pt x="173" y="150"/>
                    </a:cubicBezTo>
                    <a:cubicBezTo>
                      <a:pt x="173" y="150"/>
                      <a:pt x="173" y="150"/>
                      <a:pt x="173" y="150"/>
                    </a:cubicBezTo>
                    <a:cubicBezTo>
                      <a:pt x="174" y="149"/>
                      <a:pt x="175" y="149"/>
                      <a:pt x="176" y="149"/>
                    </a:cubicBezTo>
                    <a:cubicBezTo>
                      <a:pt x="177" y="149"/>
                      <a:pt x="178" y="148"/>
                      <a:pt x="179" y="148"/>
                    </a:cubicBezTo>
                    <a:cubicBezTo>
                      <a:pt x="180" y="148"/>
                      <a:pt x="180" y="148"/>
                      <a:pt x="180" y="148"/>
                    </a:cubicBezTo>
                    <a:cubicBezTo>
                      <a:pt x="181" y="148"/>
                      <a:pt x="182" y="148"/>
                      <a:pt x="183" y="147"/>
                    </a:cubicBezTo>
                    <a:cubicBezTo>
                      <a:pt x="184" y="147"/>
                      <a:pt x="185" y="147"/>
                      <a:pt x="185" y="147"/>
                    </a:cubicBezTo>
                    <a:cubicBezTo>
                      <a:pt x="186" y="146"/>
                      <a:pt x="186" y="146"/>
                      <a:pt x="186" y="146"/>
                    </a:cubicBezTo>
                    <a:cubicBezTo>
                      <a:pt x="187" y="146"/>
                      <a:pt x="187" y="146"/>
                      <a:pt x="187" y="146"/>
                    </a:cubicBezTo>
                    <a:cubicBezTo>
                      <a:pt x="187" y="146"/>
                      <a:pt x="187" y="146"/>
                      <a:pt x="187" y="146"/>
                    </a:cubicBezTo>
                    <a:cubicBezTo>
                      <a:pt x="188" y="146"/>
                      <a:pt x="189" y="146"/>
                      <a:pt x="189" y="145"/>
                    </a:cubicBezTo>
                    <a:cubicBezTo>
                      <a:pt x="190" y="145"/>
                      <a:pt x="190" y="145"/>
                      <a:pt x="191" y="145"/>
                    </a:cubicBezTo>
                    <a:cubicBezTo>
                      <a:pt x="192" y="145"/>
                      <a:pt x="192" y="144"/>
                      <a:pt x="193" y="144"/>
                    </a:cubicBezTo>
                    <a:cubicBezTo>
                      <a:pt x="195" y="143"/>
                      <a:pt x="197" y="143"/>
                      <a:pt x="199" y="142"/>
                    </a:cubicBezTo>
                    <a:cubicBezTo>
                      <a:pt x="200" y="141"/>
                      <a:pt x="200" y="141"/>
                      <a:pt x="200" y="141"/>
                    </a:cubicBezTo>
                    <a:cubicBezTo>
                      <a:pt x="201" y="141"/>
                      <a:pt x="201" y="141"/>
                      <a:pt x="202" y="141"/>
                    </a:cubicBezTo>
                    <a:cubicBezTo>
                      <a:pt x="203" y="140"/>
                      <a:pt x="204" y="140"/>
                      <a:pt x="205" y="139"/>
                    </a:cubicBezTo>
                    <a:cubicBezTo>
                      <a:pt x="206" y="139"/>
                      <a:pt x="206" y="139"/>
                      <a:pt x="207" y="138"/>
                    </a:cubicBezTo>
                    <a:cubicBezTo>
                      <a:pt x="208" y="138"/>
                      <a:pt x="208" y="138"/>
                      <a:pt x="209" y="137"/>
                    </a:cubicBezTo>
                    <a:cubicBezTo>
                      <a:pt x="210" y="137"/>
                      <a:pt x="210" y="137"/>
                      <a:pt x="211" y="136"/>
                    </a:cubicBezTo>
                    <a:cubicBezTo>
                      <a:pt x="212" y="136"/>
                      <a:pt x="213" y="135"/>
                      <a:pt x="213" y="135"/>
                    </a:cubicBezTo>
                    <a:cubicBezTo>
                      <a:pt x="214" y="135"/>
                      <a:pt x="215" y="134"/>
                      <a:pt x="216" y="134"/>
                    </a:cubicBezTo>
                    <a:cubicBezTo>
                      <a:pt x="217" y="133"/>
                      <a:pt x="217" y="133"/>
                      <a:pt x="217" y="133"/>
                    </a:cubicBezTo>
                    <a:cubicBezTo>
                      <a:pt x="217" y="133"/>
                      <a:pt x="218" y="132"/>
                      <a:pt x="219" y="132"/>
                    </a:cubicBezTo>
                    <a:cubicBezTo>
                      <a:pt x="220" y="131"/>
                      <a:pt x="221" y="131"/>
                      <a:pt x="221" y="130"/>
                    </a:cubicBezTo>
                    <a:cubicBezTo>
                      <a:pt x="222" y="130"/>
                      <a:pt x="222" y="130"/>
                      <a:pt x="222" y="130"/>
                    </a:cubicBezTo>
                    <a:cubicBezTo>
                      <a:pt x="223" y="129"/>
                      <a:pt x="224" y="128"/>
                      <a:pt x="225" y="128"/>
                    </a:cubicBezTo>
                    <a:cubicBezTo>
                      <a:pt x="226" y="127"/>
                      <a:pt x="227" y="126"/>
                      <a:pt x="229" y="125"/>
                    </a:cubicBezTo>
                    <a:cubicBezTo>
                      <a:pt x="230" y="125"/>
                      <a:pt x="230" y="125"/>
                      <a:pt x="230" y="125"/>
                    </a:cubicBezTo>
                    <a:cubicBezTo>
                      <a:pt x="230" y="124"/>
                      <a:pt x="231" y="124"/>
                      <a:pt x="231" y="123"/>
                    </a:cubicBezTo>
                    <a:cubicBezTo>
                      <a:pt x="232" y="122"/>
                      <a:pt x="233" y="122"/>
                      <a:pt x="234" y="121"/>
                    </a:cubicBezTo>
                    <a:cubicBezTo>
                      <a:pt x="235" y="120"/>
                      <a:pt x="236" y="119"/>
                      <a:pt x="237" y="118"/>
                    </a:cubicBezTo>
                    <a:cubicBezTo>
                      <a:pt x="238" y="118"/>
                      <a:pt x="239" y="117"/>
                      <a:pt x="239" y="116"/>
                    </a:cubicBezTo>
                    <a:cubicBezTo>
                      <a:pt x="241" y="115"/>
                      <a:pt x="241" y="115"/>
                      <a:pt x="241" y="115"/>
                    </a:cubicBezTo>
                    <a:cubicBezTo>
                      <a:pt x="241" y="114"/>
                      <a:pt x="241" y="114"/>
                      <a:pt x="242" y="113"/>
                    </a:cubicBezTo>
                    <a:cubicBezTo>
                      <a:pt x="242" y="113"/>
                      <a:pt x="243" y="112"/>
                      <a:pt x="243" y="112"/>
                    </a:cubicBezTo>
                    <a:cubicBezTo>
                      <a:pt x="244" y="112"/>
                      <a:pt x="244" y="111"/>
                      <a:pt x="244" y="111"/>
                    </a:cubicBezTo>
                    <a:cubicBezTo>
                      <a:pt x="245" y="110"/>
                      <a:pt x="246" y="109"/>
                      <a:pt x="246" y="108"/>
                    </a:cubicBezTo>
                    <a:cubicBezTo>
                      <a:pt x="247" y="107"/>
                      <a:pt x="248" y="106"/>
                      <a:pt x="249" y="105"/>
                    </a:cubicBezTo>
                    <a:cubicBezTo>
                      <a:pt x="249" y="105"/>
                      <a:pt x="249" y="104"/>
                      <a:pt x="250" y="104"/>
                    </a:cubicBezTo>
                    <a:cubicBezTo>
                      <a:pt x="250" y="103"/>
                      <a:pt x="250" y="103"/>
                      <a:pt x="250" y="103"/>
                    </a:cubicBezTo>
                    <a:cubicBezTo>
                      <a:pt x="251" y="102"/>
                      <a:pt x="252" y="101"/>
                      <a:pt x="252" y="100"/>
                    </a:cubicBezTo>
                    <a:cubicBezTo>
                      <a:pt x="253" y="99"/>
                      <a:pt x="254" y="98"/>
                      <a:pt x="254" y="97"/>
                    </a:cubicBezTo>
                    <a:cubicBezTo>
                      <a:pt x="255" y="96"/>
                      <a:pt x="255" y="95"/>
                      <a:pt x="256" y="94"/>
                    </a:cubicBezTo>
                    <a:cubicBezTo>
                      <a:pt x="256" y="93"/>
                      <a:pt x="257" y="93"/>
                      <a:pt x="257" y="92"/>
                    </a:cubicBezTo>
                    <a:cubicBezTo>
                      <a:pt x="257" y="91"/>
                      <a:pt x="257" y="91"/>
                      <a:pt x="257" y="91"/>
                    </a:cubicBezTo>
                    <a:cubicBezTo>
                      <a:pt x="257" y="91"/>
                      <a:pt x="258" y="90"/>
                      <a:pt x="258" y="90"/>
                    </a:cubicBezTo>
                    <a:cubicBezTo>
                      <a:pt x="258" y="89"/>
                      <a:pt x="259" y="88"/>
                      <a:pt x="259" y="88"/>
                    </a:cubicBezTo>
                    <a:cubicBezTo>
                      <a:pt x="259" y="87"/>
                      <a:pt x="259" y="86"/>
                      <a:pt x="260" y="86"/>
                    </a:cubicBezTo>
                    <a:cubicBezTo>
                      <a:pt x="260" y="85"/>
                      <a:pt x="260" y="85"/>
                      <a:pt x="260" y="85"/>
                    </a:cubicBezTo>
                    <a:cubicBezTo>
                      <a:pt x="260" y="84"/>
                      <a:pt x="261" y="83"/>
                      <a:pt x="261" y="81"/>
                    </a:cubicBezTo>
                    <a:cubicBezTo>
                      <a:pt x="262" y="81"/>
                      <a:pt x="262" y="80"/>
                      <a:pt x="262" y="79"/>
                    </a:cubicBezTo>
                    <a:cubicBezTo>
                      <a:pt x="262" y="79"/>
                      <a:pt x="262" y="79"/>
                      <a:pt x="262" y="79"/>
                    </a:cubicBezTo>
                    <a:cubicBezTo>
                      <a:pt x="263" y="77"/>
                      <a:pt x="263" y="76"/>
                      <a:pt x="263" y="75"/>
                    </a:cubicBezTo>
                    <a:cubicBezTo>
                      <a:pt x="263" y="74"/>
                      <a:pt x="264" y="73"/>
                      <a:pt x="264" y="73"/>
                    </a:cubicBezTo>
                    <a:cubicBezTo>
                      <a:pt x="264" y="72"/>
                      <a:pt x="264" y="72"/>
                      <a:pt x="264" y="72"/>
                    </a:cubicBezTo>
                    <a:cubicBezTo>
                      <a:pt x="264" y="70"/>
                      <a:pt x="265" y="68"/>
                      <a:pt x="265" y="66"/>
                    </a:cubicBezTo>
                    <a:cubicBezTo>
                      <a:pt x="268" y="44"/>
                      <a:pt x="271" y="22"/>
                      <a:pt x="273" y="0"/>
                    </a:cubicBezTo>
                    <a:close/>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9" name="Google Shape;129;p4"/>
              <p:cNvSpPr/>
              <p:nvPr/>
            </p:nvSpPr>
            <p:spPr>
              <a:xfrm>
                <a:off x="3964141" y="3439004"/>
                <a:ext cx="672259" cy="437023"/>
              </a:xfrm>
              <a:custGeom>
                <a:rect b="b" l="l" r="r" t="t"/>
                <a:pathLst>
                  <a:path extrusionOk="0" h="183" w="282">
                    <a:moveTo>
                      <a:pt x="281" y="102"/>
                    </a:moveTo>
                    <a:cubicBezTo>
                      <a:pt x="281" y="99"/>
                      <a:pt x="281" y="97"/>
                      <a:pt x="280" y="94"/>
                    </a:cubicBezTo>
                    <a:cubicBezTo>
                      <a:pt x="280" y="92"/>
                      <a:pt x="279" y="89"/>
                      <a:pt x="278" y="87"/>
                    </a:cubicBezTo>
                    <a:cubicBezTo>
                      <a:pt x="277" y="85"/>
                      <a:pt x="277" y="83"/>
                      <a:pt x="276" y="81"/>
                    </a:cubicBezTo>
                    <a:cubicBezTo>
                      <a:pt x="275" y="79"/>
                      <a:pt x="275" y="78"/>
                      <a:pt x="274" y="76"/>
                    </a:cubicBezTo>
                    <a:cubicBezTo>
                      <a:pt x="273" y="74"/>
                      <a:pt x="272" y="72"/>
                      <a:pt x="271" y="71"/>
                    </a:cubicBezTo>
                    <a:cubicBezTo>
                      <a:pt x="270" y="69"/>
                      <a:pt x="269" y="67"/>
                      <a:pt x="268" y="65"/>
                    </a:cubicBezTo>
                    <a:cubicBezTo>
                      <a:pt x="268" y="65"/>
                      <a:pt x="268" y="65"/>
                      <a:pt x="268" y="64"/>
                    </a:cubicBezTo>
                    <a:cubicBezTo>
                      <a:pt x="267" y="64"/>
                      <a:pt x="267" y="63"/>
                      <a:pt x="267" y="63"/>
                    </a:cubicBezTo>
                    <a:cubicBezTo>
                      <a:pt x="267" y="62"/>
                      <a:pt x="266" y="62"/>
                      <a:pt x="266" y="62"/>
                    </a:cubicBezTo>
                    <a:cubicBezTo>
                      <a:pt x="266" y="61"/>
                      <a:pt x="266" y="61"/>
                      <a:pt x="265" y="60"/>
                    </a:cubicBezTo>
                    <a:cubicBezTo>
                      <a:pt x="265" y="60"/>
                      <a:pt x="264" y="59"/>
                      <a:pt x="264" y="59"/>
                    </a:cubicBezTo>
                    <a:cubicBezTo>
                      <a:pt x="264" y="58"/>
                      <a:pt x="263" y="58"/>
                      <a:pt x="263" y="57"/>
                    </a:cubicBezTo>
                    <a:cubicBezTo>
                      <a:pt x="262" y="56"/>
                      <a:pt x="262" y="56"/>
                      <a:pt x="262" y="56"/>
                    </a:cubicBezTo>
                    <a:cubicBezTo>
                      <a:pt x="262" y="56"/>
                      <a:pt x="262" y="56"/>
                      <a:pt x="262" y="56"/>
                    </a:cubicBezTo>
                    <a:cubicBezTo>
                      <a:pt x="259" y="52"/>
                      <a:pt x="256" y="50"/>
                      <a:pt x="255" y="48"/>
                    </a:cubicBezTo>
                    <a:cubicBezTo>
                      <a:pt x="253" y="45"/>
                      <a:pt x="251" y="44"/>
                      <a:pt x="250" y="43"/>
                    </a:cubicBezTo>
                    <a:cubicBezTo>
                      <a:pt x="250" y="42"/>
                      <a:pt x="249" y="41"/>
                      <a:pt x="249" y="41"/>
                    </a:cubicBezTo>
                    <a:cubicBezTo>
                      <a:pt x="248" y="41"/>
                      <a:pt x="248" y="40"/>
                      <a:pt x="248" y="40"/>
                    </a:cubicBezTo>
                    <a:cubicBezTo>
                      <a:pt x="246" y="39"/>
                      <a:pt x="245" y="38"/>
                      <a:pt x="244" y="37"/>
                    </a:cubicBezTo>
                    <a:cubicBezTo>
                      <a:pt x="243" y="36"/>
                      <a:pt x="242" y="35"/>
                      <a:pt x="242" y="35"/>
                    </a:cubicBezTo>
                    <a:cubicBezTo>
                      <a:pt x="241" y="34"/>
                      <a:pt x="241" y="34"/>
                      <a:pt x="240" y="34"/>
                    </a:cubicBezTo>
                    <a:cubicBezTo>
                      <a:pt x="240" y="33"/>
                      <a:pt x="240" y="33"/>
                      <a:pt x="240" y="33"/>
                    </a:cubicBezTo>
                    <a:cubicBezTo>
                      <a:pt x="239" y="33"/>
                      <a:pt x="238" y="32"/>
                      <a:pt x="237" y="32"/>
                    </a:cubicBezTo>
                    <a:cubicBezTo>
                      <a:pt x="237" y="31"/>
                      <a:pt x="236" y="31"/>
                      <a:pt x="236" y="30"/>
                    </a:cubicBezTo>
                    <a:cubicBezTo>
                      <a:pt x="235" y="30"/>
                      <a:pt x="235" y="30"/>
                      <a:pt x="234" y="29"/>
                    </a:cubicBezTo>
                    <a:cubicBezTo>
                      <a:pt x="234" y="29"/>
                      <a:pt x="234" y="29"/>
                      <a:pt x="234" y="29"/>
                    </a:cubicBezTo>
                    <a:cubicBezTo>
                      <a:pt x="233" y="28"/>
                      <a:pt x="232" y="28"/>
                      <a:pt x="231" y="27"/>
                    </a:cubicBezTo>
                    <a:cubicBezTo>
                      <a:pt x="231" y="27"/>
                      <a:pt x="230" y="26"/>
                      <a:pt x="230" y="26"/>
                    </a:cubicBezTo>
                    <a:cubicBezTo>
                      <a:pt x="229" y="26"/>
                      <a:pt x="229" y="26"/>
                      <a:pt x="228" y="25"/>
                    </a:cubicBezTo>
                    <a:cubicBezTo>
                      <a:pt x="228" y="25"/>
                      <a:pt x="227" y="25"/>
                      <a:pt x="227" y="25"/>
                    </a:cubicBezTo>
                    <a:cubicBezTo>
                      <a:pt x="225" y="23"/>
                      <a:pt x="222" y="22"/>
                      <a:pt x="220" y="20"/>
                    </a:cubicBezTo>
                    <a:cubicBezTo>
                      <a:pt x="217" y="19"/>
                      <a:pt x="215" y="18"/>
                      <a:pt x="212" y="17"/>
                    </a:cubicBezTo>
                    <a:cubicBezTo>
                      <a:pt x="210" y="15"/>
                      <a:pt x="207" y="14"/>
                      <a:pt x="205" y="13"/>
                    </a:cubicBezTo>
                    <a:cubicBezTo>
                      <a:pt x="202" y="12"/>
                      <a:pt x="200" y="11"/>
                      <a:pt x="197" y="10"/>
                    </a:cubicBezTo>
                    <a:cubicBezTo>
                      <a:pt x="197" y="10"/>
                      <a:pt x="196" y="10"/>
                      <a:pt x="195" y="10"/>
                    </a:cubicBezTo>
                    <a:cubicBezTo>
                      <a:pt x="195" y="9"/>
                      <a:pt x="194" y="9"/>
                      <a:pt x="194" y="9"/>
                    </a:cubicBezTo>
                    <a:cubicBezTo>
                      <a:pt x="193" y="9"/>
                      <a:pt x="193" y="9"/>
                      <a:pt x="192" y="9"/>
                    </a:cubicBezTo>
                    <a:cubicBezTo>
                      <a:pt x="192" y="9"/>
                      <a:pt x="191" y="8"/>
                      <a:pt x="191" y="8"/>
                    </a:cubicBezTo>
                    <a:cubicBezTo>
                      <a:pt x="190" y="8"/>
                      <a:pt x="190" y="8"/>
                      <a:pt x="190" y="8"/>
                    </a:cubicBezTo>
                    <a:cubicBezTo>
                      <a:pt x="189" y="8"/>
                      <a:pt x="189" y="8"/>
                      <a:pt x="189" y="8"/>
                    </a:cubicBezTo>
                    <a:cubicBezTo>
                      <a:pt x="188" y="7"/>
                      <a:pt x="188" y="7"/>
                      <a:pt x="188" y="7"/>
                    </a:cubicBezTo>
                    <a:cubicBezTo>
                      <a:pt x="188" y="7"/>
                      <a:pt x="188" y="7"/>
                      <a:pt x="188" y="7"/>
                    </a:cubicBezTo>
                    <a:cubicBezTo>
                      <a:pt x="187" y="7"/>
                      <a:pt x="187" y="7"/>
                      <a:pt x="186" y="7"/>
                    </a:cubicBezTo>
                    <a:cubicBezTo>
                      <a:pt x="186" y="7"/>
                      <a:pt x="185" y="7"/>
                      <a:pt x="185" y="6"/>
                    </a:cubicBezTo>
                    <a:cubicBezTo>
                      <a:pt x="184" y="6"/>
                      <a:pt x="184" y="6"/>
                      <a:pt x="184" y="6"/>
                    </a:cubicBezTo>
                    <a:cubicBezTo>
                      <a:pt x="183" y="6"/>
                      <a:pt x="183" y="6"/>
                      <a:pt x="182" y="6"/>
                    </a:cubicBezTo>
                    <a:cubicBezTo>
                      <a:pt x="181" y="6"/>
                      <a:pt x="180" y="5"/>
                      <a:pt x="180" y="5"/>
                    </a:cubicBezTo>
                    <a:cubicBezTo>
                      <a:pt x="179" y="5"/>
                      <a:pt x="178" y="5"/>
                      <a:pt x="177" y="5"/>
                    </a:cubicBezTo>
                    <a:cubicBezTo>
                      <a:pt x="176" y="4"/>
                      <a:pt x="175" y="4"/>
                      <a:pt x="175" y="4"/>
                    </a:cubicBezTo>
                    <a:cubicBezTo>
                      <a:pt x="174" y="4"/>
                      <a:pt x="173" y="4"/>
                      <a:pt x="172" y="4"/>
                    </a:cubicBezTo>
                    <a:cubicBezTo>
                      <a:pt x="172" y="4"/>
                      <a:pt x="172" y="4"/>
                      <a:pt x="172" y="4"/>
                    </a:cubicBezTo>
                    <a:cubicBezTo>
                      <a:pt x="172" y="4"/>
                      <a:pt x="172" y="4"/>
                      <a:pt x="172" y="4"/>
                    </a:cubicBezTo>
                    <a:cubicBezTo>
                      <a:pt x="171" y="3"/>
                      <a:pt x="171" y="3"/>
                      <a:pt x="171" y="3"/>
                    </a:cubicBezTo>
                    <a:cubicBezTo>
                      <a:pt x="169" y="3"/>
                      <a:pt x="167" y="3"/>
                      <a:pt x="165" y="2"/>
                    </a:cubicBezTo>
                    <a:cubicBezTo>
                      <a:pt x="164" y="2"/>
                      <a:pt x="164" y="2"/>
                      <a:pt x="163" y="2"/>
                    </a:cubicBezTo>
                    <a:cubicBezTo>
                      <a:pt x="162" y="2"/>
                      <a:pt x="162" y="2"/>
                      <a:pt x="162" y="2"/>
                    </a:cubicBezTo>
                    <a:cubicBezTo>
                      <a:pt x="162" y="2"/>
                      <a:pt x="161" y="2"/>
                      <a:pt x="160" y="2"/>
                    </a:cubicBezTo>
                    <a:cubicBezTo>
                      <a:pt x="159" y="2"/>
                      <a:pt x="158" y="1"/>
                      <a:pt x="157" y="1"/>
                    </a:cubicBezTo>
                    <a:cubicBezTo>
                      <a:pt x="156" y="1"/>
                      <a:pt x="155" y="1"/>
                      <a:pt x="154" y="1"/>
                    </a:cubicBezTo>
                    <a:cubicBezTo>
                      <a:pt x="154" y="1"/>
                      <a:pt x="153" y="1"/>
                      <a:pt x="153" y="1"/>
                    </a:cubicBezTo>
                    <a:cubicBezTo>
                      <a:pt x="152" y="1"/>
                      <a:pt x="152" y="1"/>
                      <a:pt x="152" y="1"/>
                    </a:cubicBezTo>
                    <a:cubicBezTo>
                      <a:pt x="151" y="1"/>
                      <a:pt x="151" y="1"/>
                      <a:pt x="150" y="1"/>
                    </a:cubicBezTo>
                    <a:cubicBezTo>
                      <a:pt x="148" y="1"/>
                      <a:pt x="145" y="0"/>
                      <a:pt x="143" y="0"/>
                    </a:cubicBezTo>
                    <a:cubicBezTo>
                      <a:pt x="143" y="0"/>
                      <a:pt x="143" y="0"/>
                      <a:pt x="143" y="0"/>
                    </a:cubicBezTo>
                    <a:cubicBezTo>
                      <a:pt x="143" y="0"/>
                      <a:pt x="143" y="0"/>
                      <a:pt x="143" y="0"/>
                    </a:cubicBezTo>
                    <a:cubicBezTo>
                      <a:pt x="142" y="0"/>
                      <a:pt x="142" y="0"/>
                      <a:pt x="142" y="0"/>
                    </a:cubicBezTo>
                    <a:cubicBezTo>
                      <a:pt x="142" y="0"/>
                      <a:pt x="142" y="0"/>
                      <a:pt x="142" y="0"/>
                    </a:cubicBezTo>
                    <a:cubicBezTo>
                      <a:pt x="141" y="0"/>
                      <a:pt x="141" y="0"/>
                      <a:pt x="141" y="0"/>
                    </a:cubicBezTo>
                    <a:cubicBezTo>
                      <a:pt x="141" y="0"/>
                      <a:pt x="141" y="0"/>
                      <a:pt x="141" y="0"/>
                    </a:cubicBezTo>
                    <a:cubicBezTo>
                      <a:pt x="141" y="0"/>
                      <a:pt x="141" y="0"/>
                      <a:pt x="141" y="0"/>
                    </a:cubicBezTo>
                    <a:cubicBezTo>
                      <a:pt x="140" y="0"/>
                      <a:pt x="140" y="0"/>
                      <a:pt x="140" y="0"/>
                    </a:cubicBezTo>
                    <a:cubicBezTo>
                      <a:pt x="140" y="0"/>
                      <a:pt x="140" y="0"/>
                      <a:pt x="140" y="0"/>
                    </a:cubicBezTo>
                    <a:cubicBezTo>
                      <a:pt x="139" y="0"/>
                      <a:pt x="139" y="0"/>
                      <a:pt x="139" y="0"/>
                    </a:cubicBezTo>
                    <a:cubicBezTo>
                      <a:pt x="139" y="0"/>
                      <a:pt x="139" y="0"/>
                      <a:pt x="139" y="0"/>
                    </a:cubicBezTo>
                    <a:cubicBezTo>
                      <a:pt x="139" y="0"/>
                      <a:pt x="139" y="0"/>
                      <a:pt x="139" y="0"/>
                    </a:cubicBezTo>
                    <a:cubicBezTo>
                      <a:pt x="138" y="0"/>
                      <a:pt x="138" y="0"/>
                      <a:pt x="138" y="0"/>
                    </a:cubicBezTo>
                    <a:cubicBezTo>
                      <a:pt x="137" y="0"/>
                      <a:pt x="137" y="0"/>
                      <a:pt x="137" y="0"/>
                    </a:cubicBezTo>
                    <a:cubicBezTo>
                      <a:pt x="137" y="0"/>
                      <a:pt x="137" y="0"/>
                      <a:pt x="137" y="0"/>
                    </a:cubicBezTo>
                    <a:cubicBezTo>
                      <a:pt x="137" y="0"/>
                      <a:pt x="137" y="0"/>
                      <a:pt x="137" y="0"/>
                    </a:cubicBezTo>
                    <a:cubicBezTo>
                      <a:pt x="137" y="0"/>
                      <a:pt x="136" y="0"/>
                      <a:pt x="135" y="0"/>
                    </a:cubicBezTo>
                    <a:cubicBezTo>
                      <a:pt x="135" y="0"/>
                      <a:pt x="134" y="0"/>
                      <a:pt x="133" y="0"/>
                    </a:cubicBezTo>
                    <a:cubicBezTo>
                      <a:pt x="132" y="0"/>
                      <a:pt x="132" y="1"/>
                      <a:pt x="131" y="1"/>
                    </a:cubicBezTo>
                    <a:cubicBezTo>
                      <a:pt x="130" y="1"/>
                      <a:pt x="130" y="1"/>
                      <a:pt x="129" y="1"/>
                    </a:cubicBezTo>
                    <a:cubicBezTo>
                      <a:pt x="129" y="1"/>
                      <a:pt x="128" y="1"/>
                      <a:pt x="127" y="1"/>
                    </a:cubicBezTo>
                    <a:cubicBezTo>
                      <a:pt x="127" y="1"/>
                      <a:pt x="127" y="1"/>
                      <a:pt x="127" y="1"/>
                    </a:cubicBezTo>
                    <a:cubicBezTo>
                      <a:pt x="126" y="1"/>
                      <a:pt x="126" y="1"/>
                      <a:pt x="126" y="1"/>
                    </a:cubicBezTo>
                    <a:cubicBezTo>
                      <a:pt x="125" y="1"/>
                      <a:pt x="125" y="1"/>
                      <a:pt x="125" y="1"/>
                    </a:cubicBezTo>
                    <a:cubicBezTo>
                      <a:pt x="124" y="1"/>
                      <a:pt x="124" y="1"/>
                      <a:pt x="124" y="1"/>
                    </a:cubicBezTo>
                    <a:cubicBezTo>
                      <a:pt x="123" y="1"/>
                      <a:pt x="123" y="1"/>
                      <a:pt x="123" y="1"/>
                    </a:cubicBezTo>
                    <a:cubicBezTo>
                      <a:pt x="122" y="1"/>
                      <a:pt x="122" y="1"/>
                      <a:pt x="122" y="1"/>
                    </a:cubicBezTo>
                    <a:cubicBezTo>
                      <a:pt x="121" y="1"/>
                      <a:pt x="121" y="1"/>
                      <a:pt x="121" y="1"/>
                    </a:cubicBezTo>
                    <a:cubicBezTo>
                      <a:pt x="120" y="1"/>
                      <a:pt x="120" y="1"/>
                      <a:pt x="120" y="1"/>
                    </a:cubicBezTo>
                    <a:cubicBezTo>
                      <a:pt x="117" y="2"/>
                      <a:pt x="115" y="2"/>
                      <a:pt x="113" y="3"/>
                    </a:cubicBezTo>
                    <a:cubicBezTo>
                      <a:pt x="113" y="3"/>
                      <a:pt x="112" y="3"/>
                      <a:pt x="112" y="3"/>
                    </a:cubicBezTo>
                    <a:cubicBezTo>
                      <a:pt x="111" y="3"/>
                      <a:pt x="110" y="3"/>
                      <a:pt x="110" y="3"/>
                    </a:cubicBezTo>
                    <a:cubicBezTo>
                      <a:pt x="109" y="3"/>
                      <a:pt x="109" y="3"/>
                      <a:pt x="109" y="3"/>
                    </a:cubicBezTo>
                    <a:cubicBezTo>
                      <a:pt x="107" y="4"/>
                      <a:pt x="106" y="4"/>
                      <a:pt x="105" y="4"/>
                    </a:cubicBezTo>
                    <a:cubicBezTo>
                      <a:pt x="105" y="4"/>
                      <a:pt x="104" y="4"/>
                      <a:pt x="104" y="4"/>
                    </a:cubicBezTo>
                    <a:cubicBezTo>
                      <a:pt x="103" y="5"/>
                      <a:pt x="103" y="5"/>
                      <a:pt x="103" y="5"/>
                    </a:cubicBezTo>
                    <a:cubicBezTo>
                      <a:pt x="103" y="5"/>
                      <a:pt x="102" y="5"/>
                      <a:pt x="102" y="5"/>
                    </a:cubicBezTo>
                    <a:cubicBezTo>
                      <a:pt x="101" y="5"/>
                      <a:pt x="101" y="5"/>
                      <a:pt x="101" y="5"/>
                    </a:cubicBezTo>
                    <a:cubicBezTo>
                      <a:pt x="100" y="5"/>
                      <a:pt x="100" y="5"/>
                      <a:pt x="100" y="5"/>
                    </a:cubicBezTo>
                    <a:cubicBezTo>
                      <a:pt x="99" y="5"/>
                      <a:pt x="99" y="5"/>
                      <a:pt x="99" y="5"/>
                    </a:cubicBezTo>
                    <a:cubicBezTo>
                      <a:pt x="98" y="5"/>
                      <a:pt x="98" y="5"/>
                      <a:pt x="98" y="5"/>
                    </a:cubicBezTo>
                    <a:cubicBezTo>
                      <a:pt x="98" y="6"/>
                      <a:pt x="98" y="6"/>
                      <a:pt x="98" y="6"/>
                    </a:cubicBezTo>
                    <a:cubicBezTo>
                      <a:pt x="97" y="6"/>
                      <a:pt x="97" y="6"/>
                      <a:pt x="97" y="6"/>
                    </a:cubicBezTo>
                    <a:cubicBezTo>
                      <a:pt x="97" y="6"/>
                      <a:pt x="97" y="6"/>
                      <a:pt x="97" y="6"/>
                    </a:cubicBezTo>
                    <a:cubicBezTo>
                      <a:pt x="97" y="6"/>
                      <a:pt x="97" y="6"/>
                      <a:pt x="97" y="6"/>
                    </a:cubicBezTo>
                    <a:cubicBezTo>
                      <a:pt x="96" y="6"/>
                      <a:pt x="96" y="6"/>
                      <a:pt x="96" y="6"/>
                    </a:cubicBezTo>
                    <a:cubicBezTo>
                      <a:pt x="96" y="6"/>
                      <a:pt x="96" y="6"/>
                      <a:pt x="96" y="6"/>
                    </a:cubicBezTo>
                    <a:cubicBezTo>
                      <a:pt x="95" y="6"/>
                      <a:pt x="95" y="6"/>
                      <a:pt x="95" y="6"/>
                    </a:cubicBezTo>
                    <a:cubicBezTo>
                      <a:pt x="95" y="6"/>
                      <a:pt x="95" y="6"/>
                      <a:pt x="95" y="6"/>
                    </a:cubicBezTo>
                    <a:cubicBezTo>
                      <a:pt x="95" y="6"/>
                      <a:pt x="95" y="6"/>
                      <a:pt x="95" y="6"/>
                    </a:cubicBezTo>
                    <a:cubicBezTo>
                      <a:pt x="94" y="6"/>
                      <a:pt x="94" y="6"/>
                      <a:pt x="94" y="6"/>
                    </a:cubicBezTo>
                    <a:cubicBezTo>
                      <a:pt x="93" y="6"/>
                      <a:pt x="93" y="6"/>
                      <a:pt x="93" y="6"/>
                    </a:cubicBezTo>
                    <a:cubicBezTo>
                      <a:pt x="93" y="7"/>
                      <a:pt x="93" y="7"/>
                      <a:pt x="93" y="7"/>
                    </a:cubicBezTo>
                    <a:cubicBezTo>
                      <a:pt x="93" y="7"/>
                      <a:pt x="93" y="7"/>
                      <a:pt x="93"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2" y="7"/>
                      <a:pt x="92" y="7"/>
                      <a:pt x="92" y="7"/>
                    </a:cubicBezTo>
                    <a:cubicBezTo>
                      <a:pt x="91" y="7"/>
                      <a:pt x="91" y="7"/>
                      <a:pt x="91" y="7"/>
                    </a:cubicBezTo>
                    <a:cubicBezTo>
                      <a:pt x="90" y="7"/>
                      <a:pt x="90" y="7"/>
                      <a:pt x="90" y="7"/>
                    </a:cubicBezTo>
                    <a:cubicBezTo>
                      <a:pt x="90" y="7"/>
                      <a:pt x="90" y="7"/>
                      <a:pt x="89" y="8"/>
                    </a:cubicBezTo>
                    <a:cubicBezTo>
                      <a:pt x="89" y="8"/>
                      <a:pt x="89" y="8"/>
                      <a:pt x="89" y="8"/>
                    </a:cubicBezTo>
                    <a:cubicBezTo>
                      <a:pt x="89" y="8"/>
                      <a:pt x="89" y="8"/>
                      <a:pt x="89" y="8"/>
                    </a:cubicBezTo>
                    <a:cubicBezTo>
                      <a:pt x="89" y="8"/>
                      <a:pt x="89" y="8"/>
                      <a:pt x="89" y="8"/>
                    </a:cubicBezTo>
                    <a:cubicBezTo>
                      <a:pt x="88" y="8"/>
                      <a:pt x="87" y="8"/>
                      <a:pt x="87" y="8"/>
                    </a:cubicBezTo>
                    <a:cubicBezTo>
                      <a:pt x="87" y="8"/>
                      <a:pt x="87" y="8"/>
                      <a:pt x="87" y="8"/>
                    </a:cubicBezTo>
                    <a:cubicBezTo>
                      <a:pt x="87" y="8"/>
                      <a:pt x="87" y="8"/>
                      <a:pt x="87" y="8"/>
                    </a:cubicBezTo>
                    <a:cubicBezTo>
                      <a:pt x="87" y="8"/>
                      <a:pt x="87" y="8"/>
                      <a:pt x="87" y="8"/>
                    </a:cubicBezTo>
                    <a:cubicBezTo>
                      <a:pt x="86" y="9"/>
                      <a:pt x="86" y="9"/>
                      <a:pt x="85" y="9"/>
                    </a:cubicBezTo>
                    <a:cubicBezTo>
                      <a:pt x="85" y="9"/>
                      <a:pt x="85" y="9"/>
                      <a:pt x="85" y="9"/>
                    </a:cubicBezTo>
                    <a:cubicBezTo>
                      <a:pt x="85" y="9"/>
                      <a:pt x="85" y="9"/>
                      <a:pt x="85" y="9"/>
                    </a:cubicBezTo>
                    <a:cubicBezTo>
                      <a:pt x="85" y="9"/>
                      <a:pt x="85" y="9"/>
                      <a:pt x="85" y="9"/>
                    </a:cubicBezTo>
                    <a:cubicBezTo>
                      <a:pt x="84" y="9"/>
                      <a:pt x="84" y="9"/>
                      <a:pt x="83" y="10"/>
                    </a:cubicBezTo>
                    <a:cubicBezTo>
                      <a:pt x="81" y="10"/>
                      <a:pt x="79" y="11"/>
                      <a:pt x="77" y="12"/>
                    </a:cubicBezTo>
                    <a:cubicBezTo>
                      <a:pt x="76" y="12"/>
                      <a:pt x="76" y="12"/>
                      <a:pt x="75" y="13"/>
                    </a:cubicBezTo>
                    <a:cubicBezTo>
                      <a:pt x="74" y="13"/>
                      <a:pt x="74" y="13"/>
                      <a:pt x="73" y="14"/>
                    </a:cubicBezTo>
                    <a:cubicBezTo>
                      <a:pt x="72" y="14"/>
                      <a:pt x="71" y="14"/>
                      <a:pt x="70" y="15"/>
                    </a:cubicBezTo>
                    <a:cubicBezTo>
                      <a:pt x="69" y="15"/>
                      <a:pt x="68" y="16"/>
                      <a:pt x="67" y="16"/>
                    </a:cubicBezTo>
                    <a:cubicBezTo>
                      <a:pt x="66" y="17"/>
                      <a:pt x="65" y="17"/>
                      <a:pt x="65" y="17"/>
                    </a:cubicBezTo>
                    <a:cubicBezTo>
                      <a:pt x="64" y="18"/>
                      <a:pt x="64" y="18"/>
                      <a:pt x="64" y="18"/>
                    </a:cubicBezTo>
                    <a:cubicBezTo>
                      <a:pt x="62" y="19"/>
                      <a:pt x="60" y="20"/>
                      <a:pt x="58" y="21"/>
                    </a:cubicBezTo>
                    <a:cubicBezTo>
                      <a:pt x="58" y="21"/>
                      <a:pt x="58" y="21"/>
                      <a:pt x="58" y="21"/>
                    </a:cubicBezTo>
                    <a:cubicBezTo>
                      <a:pt x="57" y="22"/>
                      <a:pt x="56" y="22"/>
                      <a:pt x="55" y="23"/>
                    </a:cubicBezTo>
                    <a:cubicBezTo>
                      <a:pt x="53" y="24"/>
                      <a:pt x="52" y="25"/>
                      <a:pt x="50" y="26"/>
                    </a:cubicBezTo>
                    <a:cubicBezTo>
                      <a:pt x="49" y="26"/>
                      <a:pt x="49" y="26"/>
                      <a:pt x="49" y="26"/>
                    </a:cubicBezTo>
                    <a:cubicBezTo>
                      <a:pt x="49" y="27"/>
                      <a:pt x="48" y="27"/>
                      <a:pt x="47" y="28"/>
                    </a:cubicBezTo>
                    <a:cubicBezTo>
                      <a:pt x="46" y="28"/>
                      <a:pt x="45" y="29"/>
                      <a:pt x="44" y="30"/>
                    </a:cubicBezTo>
                    <a:cubicBezTo>
                      <a:pt x="44" y="30"/>
                      <a:pt x="44" y="30"/>
                      <a:pt x="43" y="31"/>
                    </a:cubicBezTo>
                    <a:cubicBezTo>
                      <a:pt x="42" y="31"/>
                      <a:pt x="41" y="32"/>
                      <a:pt x="40" y="33"/>
                    </a:cubicBezTo>
                    <a:cubicBezTo>
                      <a:pt x="39" y="34"/>
                      <a:pt x="38" y="35"/>
                      <a:pt x="37" y="36"/>
                    </a:cubicBezTo>
                    <a:cubicBezTo>
                      <a:pt x="36" y="37"/>
                      <a:pt x="35" y="38"/>
                      <a:pt x="34" y="38"/>
                    </a:cubicBezTo>
                    <a:cubicBezTo>
                      <a:pt x="33" y="39"/>
                      <a:pt x="33" y="40"/>
                      <a:pt x="32" y="40"/>
                    </a:cubicBezTo>
                    <a:cubicBezTo>
                      <a:pt x="32" y="41"/>
                      <a:pt x="31" y="41"/>
                      <a:pt x="31" y="42"/>
                    </a:cubicBezTo>
                    <a:cubicBezTo>
                      <a:pt x="30" y="43"/>
                      <a:pt x="29" y="43"/>
                      <a:pt x="28" y="44"/>
                    </a:cubicBezTo>
                    <a:cubicBezTo>
                      <a:pt x="27" y="45"/>
                      <a:pt x="26" y="47"/>
                      <a:pt x="25" y="48"/>
                    </a:cubicBezTo>
                    <a:cubicBezTo>
                      <a:pt x="25" y="48"/>
                      <a:pt x="24" y="49"/>
                      <a:pt x="24" y="49"/>
                    </a:cubicBezTo>
                    <a:cubicBezTo>
                      <a:pt x="23" y="50"/>
                      <a:pt x="23" y="50"/>
                      <a:pt x="23" y="50"/>
                    </a:cubicBezTo>
                    <a:cubicBezTo>
                      <a:pt x="23" y="51"/>
                      <a:pt x="22" y="51"/>
                      <a:pt x="22" y="52"/>
                    </a:cubicBezTo>
                    <a:cubicBezTo>
                      <a:pt x="21" y="52"/>
                      <a:pt x="21" y="53"/>
                      <a:pt x="20" y="54"/>
                    </a:cubicBezTo>
                    <a:cubicBezTo>
                      <a:pt x="20" y="55"/>
                      <a:pt x="19" y="56"/>
                      <a:pt x="18" y="57"/>
                    </a:cubicBezTo>
                    <a:cubicBezTo>
                      <a:pt x="17" y="58"/>
                      <a:pt x="17" y="59"/>
                      <a:pt x="16" y="61"/>
                    </a:cubicBezTo>
                    <a:cubicBezTo>
                      <a:pt x="15" y="61"/>
                      <a:pt x="15" y="62"/>
                      <a:pt x="14" y="63"/>
                    </a:cubicBezTo>
                    <a:cubicBezTo>
                      <a:pt x="14" y="64"/>
                      <a:pt x="14" y="64"/>
                      <a:pt x="14" y="64"/>
                    </a:cubicBezTo>
                    <a:cubicBezTo>
                      <a:pt x="13" y="65"/>
                      <a:pt x="13" y="66"/>
                      <a:pt x="12" y="67"/>
                    </a:cubicBezTo>
                    <a:cubicBezTo>
                      <a:pt x="11" y="68"/>
                      <a:pt x="11" y="69"/>
                      <a:pt x="10" y="70"/>
                    </a:cubicBezTo>
                    <a:cubicBezTo>
                      <a:pt x="10" y="71"/>
                      <a:pt x="10" y="71"/>
                      <a:pt x="10" y="71"/>
                    </a:cubicBezTo>
                    <a:cubicBezTo>
                      <a:pt x="10" y="72"/>
                      <a:pt x="9" y="73"/>
                      <a:pt x="9" y="74"/>
                    </a:cubicBezTo>
                    <a:cubicBezTo>
                      <a:pt x="8" y="75"/>
                      <a:pt x="8" y="76"/>
                      <a:pt x="8" y="77"/>
                    </a:cubicBezTo>
                    <a:cubicBezTo>
                      <a:pt x="7" y="77"/>
                      <a:pt x="7" y="77"/>
                      <a:pt x="7" y="77"/>
                    </a:cubicBezTo>
                    <a:cubicBezTo>
                      <a:pt x="7" y="78"/>
                      <a:pt x="7" y="78"/>
                      <a:pt x="7" y="78"/>
                    </a:cubicBezTo>
                    <a:cubicBezTo>
                      <a:pt x="7" y="79"/>
                      <a:pt x="6" y="80"/>
                      <a:pt x="6" y="81"/>
                    </a:cubicBezTo>
                    <a:cubicBezTo>
                      <a:pt x="6" y="82"/>
                      <a:pt x="5" y="83"/>
                      <a:pt x="5" y="84"/>
                    </a:cubicBezTo>
                    <a:cubicBezTo>
                      <a:pt x="5" y="85"/>
                      <a:pt x="5" y="85"/>
                      <a:pt x="5" y="85"/>
                    </a:cubicBezTo>
                    <a:cubicBezTo>
                      <a:pt x="4" y="86"/>
                      <a:pt x="4" y="88"/>
                      <a:pt x="4" y="89"/>
                    </a:cubicBezTo>
                    <a:cubicBezTo>
                      <a:pt x="4" y="90"/>
                      <a:pt x="3" y="91"/>
                      <a:pt x="3" y="92"/>
                    </a:cubicBezTo>
                    <a:cubicBezTo>
                      <a:pt x="3" y="92"/>
                      <a:pt x="3" y="92"/>
                      <a:pt x="3" y="92"/>
                    </a:cubicBezTo>
                    <a:cubicBezTo>
                      <a:pt x="3" y="93"/>
                      <a:pt x="3" y="94"/>
                      <a:pt x="2" y="96"/>
                    </a:cubicBezTo>
                    <a:cubicBezTo>
                      <a:pt x="2" y="97"/>
                      <a:pt x="2" y="98"/>
                      <a:pt x="2" y="99"/>
                    </a:cubicBezTo>
                    <a:cubicBezTo>
                      <a:pt x="2" y="99"/>
                      <a:pt x="2" y="99"/>
                      <a:pt x="2" y="99"/>
                    </a:cubicBezTo>
                    <a:cubicBezTo>
                      <a:pt x="2" y="99"/>
                      <a:pt x="2" y="99"/>
                      <a:pt x="2" y="99"/>
                    </a:cubicBezTo>
                    <a:cubicBezTo>
                      <a:pt x="2" y="101"/>
                      <a:pt x="2" y="102"/>
                      <a:pt x="2" y="103"/>
                    </a:cubicBezTo>
                    <a:cubicBezTo>
                      <a:pt x="2" y="104"/>
                      <a:pt x="2" y="106"/>
                      <a:pt x="1" y="107"/>
                    </a:cubicBezTo>
                    <a:cubicBezTo>
                      <a:pt x="1" y="129"/>
                      <a:pt x="1" y="150"/>
                      <a:pt x="0" y="172"/>
                    </a:cubicBezTo>
                    <a:cubicBezTo>
                      <a:pt x="0" y="170"/>
                      <a:pt x="0" y="167"/>
                      <a:pt x="1" y="164"/>
                    </a:cubicBezTo>
                    <a:cubicBezTo>
                      <a:pt x="1" y="164"/>
                      <a:pt x="1" y="164"/>
                      <a:pt x="1" y="164"/>
                    </a:cubicBezTo>
                    <a:cubicBezTo>
                      <a:pt x="1" y="162"/>
                      <a:pt x="1" y="159"/>
                      <a:pt x="2" y="157"/>
                    </a:cubicBezTo>
                    <a:cubicBezTo>
                      <a:pt x="2" y="156"/>
                      <a:pt x="2" y="155"/>
                      <a:pt x="2" y="154"/>
                    </a:cubicBezTo>
                    <a:cubicBezTo>
                      <a:pt x="3" y="153"/>
                      <a:pt x="3" y="151"/>
                      <a:pt x="4" y="150"/>
                    </a:cubicBezTo>
                    <a:cubicBezTo>
                      <a:pt x="4" y="149"/>
                      <a:pt x="4" y="148"/>
                      <a:pt x="5" y="147"/>
                    </a:cubicBezTo>
                    <a:cubicBezTo>
                      <a:pt x="5" y="145"/>
                      <a:pt x="5" y="144"/>
                      <a:pt x="6" y="142"/>
                    </a:cubicBezTo>
                    <a:cubicBezTo>
                      <a:pt x="6" y="141"/>
                      <a:pt x="7" y="140"/>
                      <a:pt x="7" y="139"/>
                    </a:cubicBezTo>
                    <a:cubicBezTo>
                      <a:pt x="8" y="138"/>
                      <a:pt x="8" y="137"/>
                      <a:pt x="9" y="135"/>
                    </a:cubicBezTo>
                    <a:cubicBezTo>
                      <a:pt x="10" y="134"/>
                      <a:pt x="10" y="133"/>
                      <a:pt x="11" y="132"/>
                    </a:cubicBezTo>
                    <a:cubicBezTo>
                      <a:pt x="11" y="131"/>
                      <a:pt x="12" y="130"/>
                      <a:pt x="13" y="128"/>
                    </a:cubicBezTo>
                    <a:cubicBezTo>
                      <a:pt x="13" y="128"/>
                      <a:pt x="14" y="127"/>
                      <a:pt x="14" y="126"/>
                    </a:cubicBezTo>
                    <a:cubicBezTo>
                      <a:pt x="15" y="124"/>
                      <a:pt x="16" y="123"/>
                      <a:pt x="17" y="122"/>
                    </a:cubicBezTo>
                    <a:cubicBezTo>
                      <a:pt x="17" y="121"/>
                      <a:pt x="18" y="120"/>
                      <a:pt x="19" y="119"/>
                    </a:cubicBezTo>
                    <a:cubicBezTo>
                      <a:pt x="20" y="118"/>
                      <a:pt x="20" y="117"/>
                      <a:pt x="21" y="116"/>
                    </a:cubicBezTo>
                    <a:cubicBezTo>
                      <a:pt x="22" y="115"/>
                      <a:pt x="23" y="114"/>
                      <a:pt x="24" y="113"/>
                    </a:cubicBezTo>
                    <a:cubicBezTo>
                      <a:pt x="25" y="112"/>
                      <a:pt x="26" y="111"/>
                      <a:pt x="27" y="110"/>
                    </a:cubicBezTo>
                    <a:cubicBezTo>
                      <a:pt x="27" y="109"/>
                      <a:pt x="28" y="108"/>
                      <a:pt x="29" y="107"/>
                    </a:cubicBezTo>
                    <a:cubicBezTo>
                      <a:pt x="30" y="106"/>
                      <a:pt x="31" y="105"/>
                      <a:pt x="32" y="104"/>
                    </a:cubicBezTo>
                    <a:cubicBezTo>
                      <a:pt x="33" y="103"/>
                      <a:pt x="34" y="102"/>
                      <a:pt x="35" y="101"/>
                    </a:cubicBezTo>
                    <a:cubicBezTo>
                      <a:pt x="36" y="100"/>
                      <a:pt x="37" y="99"/>
                      <a:pt x="39" y="98"/>
                    </a:cubicBezTo>
                    <a:cubicBezTo>
                      <a:pt x="40" y="98"/>
                      <a:pt x="40" y="97"/>
                      <a:pt x="41" y="96"/>
                    </a:cubicBezTo>
                    <a:cubicBezTo>
                      <a:pt x="43" y="95"/>
                      <a:pt x="44" y="94"/>
                      <a:pt x="45" y="93"/>
                    </a:cubicBezTo>
                    <a:cubicBezTo>
                      <a:pt x="46" y="92"/>
                      <a:pt x="47" y="92"/>
                      <a:pt x="48" y="91"/>
                    </a:cubicBezTo>
                    <a:cubicBezTo>
                      <a:pt x="50" y="90"/>
                      <a:pt x="51" y="89"/>
                      <a:pt x="53" y="88"/>
                    </a:cubicBezTo>
                    <a:cubicBezTo>
                      <a:pt x="54" y="88"/>
                      <a:pt x="55" y="87"/>
                      <a:pt x="56" y="87"/>
                    </a:cubicBezTo>
                    <a:cubicBezTo>
                      <a:pt x="58" y="85"/>
                      <a:pt x="60" y="84"/>
                      <a:pt x="63" y="83"/>
                    </a:cubicBezTo>
                    <a:cubicBezTo>
                      <a:pt x="63" y="82"/>
                      <a:pt x="64" y="82"/>
                      <a:pt x="65" y="82"/>
                    </a:cubicBezTo>
                    <a:cubicBezTo>
                      <a:pt x="67" y="81"/>
                      <a:pt x="69" y="80"/>
                      <a:pt x="71" y="79"/>
                    </a:cubicBezTo>
                    <a:cubicBezTo>
                      <a:pt x="71" y="79"/>
                      <a:pt x="72" y="78"/>
                      <a:pt x="73" y="78"/>
                    </a:cubicBezTo>
                    <a:cubicBezTo>
                      <a:pt x="76" y="77"/>
                      <a:pt x="78" y="76"/>
                      <a:pt x="81" y="75"/>
                    </a:cubicBezTo>
                    <a:cubicBezTo>
                      <a:pt x="82" y="75"/>
                      <a:pt x="82" y="75"/>
                      <a:pt x="83" y="74"/>
                    </a:cubicBezTo>
                    <a:cubicBezTo>
                      <a:pt x="83" y="74"/>
                      <a:pt x="84" y="74"/>
                      <a:pt x="84" y="74"/>
                    </a:cubicBezTo>
                    <a:cubicBezTo>
                      <a:pt x="85" y="74"/>
                      <a:pt x="85" y="74"/>
                      <a:pt x="86" y="73"/>
                    </a:cubicBezTo>
                    <a:cubicBezTo>
                      <a:pt x="86" y="73"/>
                      <a:pt x="86" y="73"/>
                      <a:pt x="87" y="73"/>
                    </a:cubicBezTo>
                    <a:cubicBezTo>
                      <a:pt x="87" y="73"/>
                      <a:pt x="87" y="73"/>
                      <a:pt x="87" y="73"/>
                    </a:cubicBezTo>
                    <a:cubicBezTo>
                      <a:pt x="88" y="73"/>
                      <a:pt x="88" y="73"/>
                      <a:pt x="88" y="73"/>
                    </a:cubicBezTo>
                    <a:cubicBezTo>
                      <a:pt x="89" y="73"/>
                      <a:pt x="89" y="73"/>
                      <a:pt x="89" y="73"/>
                    </a:cubicBezTo>
                    <a:cubicBezTo>
                      <a:pt x="89" y="72"/>
                      <a:pt x="89"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1" y="72"/>
                      <a:pt x="91" y="72"/>
                      <a:pt x="91" y="72"/>
                    </a:cubicBezTo>
                    <a:cubicBezTo>
                      <a:pt x="91" y="72"/>
                      <a:pt x="91" y="72"/>
                      <a:pt x="91" y="72"/>
                    </a:cubicBezTo>
                    <a:cubicBezTo>
                      <a:pt x="91" y="72"/>
                      <a:pt x="91" y="72"/>
                      <a:pt x="91" y="72"/>
                    </a:cubicBezTo>
                    <a:cubicBezTo>
                      <a:pt x="92" y="72"/>
                      <a:pt x="92" y="72"/>
                      <a:pt x="93" y="72"/>
                    </a:cubicBezTo>
                    <a:cubicBezTo>
                      <a:pt x="93" y="72"/>
                      <a:pt x="93" y="72"/>
                      <a:pt x="93" y="72"/>
                    </a:cubicBezTo>
                    <a:cubicBezTo>
                      <a:pt x="93" y="71"/>
                      <a:pt x="93" y="71"/>
                      <a:pt x="93" y="71"/>
                    </a:cubicBezTo>
                    <a:cubicBezTo>
                      <a:pt x="94" y="71"/>
                      <a:pt x="94" y="71"/>
                      <a:pt x="94" y="71"/>
                    </a:cubicBezTo>
                    <a:cubicBezTo>
                      <a:pt x="94" y="71"/>
                      <a:pt x="94" y="71"/>
                      <a:pt x="94" y="71"/>
                    </a:cubicBezTo>
                    <a:cubicBezTo>
                      <a:pt x="95" y="71"/>
                      <a:pt x="95" y="71"/>
                      <a:pt x="95" y="71"/>
                    </a:cubicBezTo>
                    <a:cubicBezTo>
                      <a:pt x="96" y="71"/>
                      <a:pt x="96" y="71"/>
                      <a:pt x="96" y="71"/>
                    </a:cubicBezTo>
                    <a:cubicBezTo>
                      <a:pt x="97" y="71"/>
                      <a:pt x="97" y="71"/>
                      <a:pt x="97" y="71"/>
                    </a:cubicBezTo>
                    <a:cubicBezTo>
                      <a:pt x="97" y="71"/>
                      <a:pt x="97" y="71"/>
                      <a:pt x="97" y="71"/>
                    </a:cubicBezTo>
                    <a:cubicBezTo>
                      <a:pt x="98" y="71"/>
                      <a:pt x="98" y="70"/>
                      <a:pt x="99" y="70"/>
                    </a:cubicBezTo>
                    <a:cubicBezTo>
                      <a:pt x="99" y="70"/>
                      <a:pt x="99" y="70"/>
                      <a:pt x="99" y="70"/>
                    </a:cubicBezTo>
                    <a:cubicBezTo>
                      <a:pt x="99" y="70"/>
                      <a:pt x="100" y="70"/>
                      <a:pt x="101" y="70"/>
                    </a:cubicBezTo>
                    <a:cubicBezTo>
                      <a:pt x="101" y="70"/>
                      <a:pt x="101" y="70"/>
                      <a:pt x="101" y="70"/>
                    </a:cubicBezTo>
                    <a:cubicBezTo>
                      <a:pt x="102" y="70"/>
                      <a:pt x="102" y="70"/>
                      <a:pt x="103" y="70"/>
                    </a:cubicBezTo>
                    <a:cubicBezTo>
                      <a:pt x="104" y="69"/>
                      <a:pt x="104" y="69"/>
                      <a:pt x="104" y="69"/>
                    </a:cubicBezTo>
                    <a:cubicBezTo>
                      <a:pt x="108" y="69"/>
                      <a:pt x="112" y="68"/>
                      <a:pt x="118" y="67"/>
                    </a:cubicBezTo>
                    <a:cubicBezTo>
                      <a:pt x="119" y="67"/>
                      <a:pt x="119" y="67"/>
                      <a:pt x="119" y="67"/>
                    </a:cubicBezTo>
                    <a:cubicBezTo>
                      <a:pt x="120" y="67"/>
                      <a:pt x="120" y="67"/>
                      <a:pt x="120" y="67"/>
                    </a:cubicBezTo>
                    <a:cubicBezTo>
                      <a:pt x="121" y="67"/>
                      <a:pt x="121" y="67"/>
                      <a:pt x="121" y="67"/>
                    </a:cubicBezTo>
                    <a:cubicBezTo>
                      <a:pt x="122" y="66"/>
                      <a:pt x="122" y="66"/>
                      <a:pt x="122" y="66"/>
                    </a:cubicBezTo>
                    <a:cubicBezTo>
                      <a:pt x="122" y="66"/>
                      <a:pt x="122" y="66"/>
                      <a:pt x="122" y="66"/>
                    </a:cubicBezTo>
                    <a:cubicBezTo>
                      <a:pt x="123" y="66"/>
                      <a:pt x="123" y="66"/>
                      <a:pt x="123" y="66"/>
                    </a:cubicBezTo>
                    <a:cubicBezTo>
                      <a:pt x="124" y="66"/>
                      <a:pt x="124" y="66"/>
                      <a:pt x="124" y="66"/>
                    </a:cubicBezTo>
                    <a:cubicBezTo>
                      <a:pt x="125" y="66"/>
                      <a:pt x="125" y="66"/>
                      <a:pt x="125" y="66"/>
                    </a:cubicBezTo>
                    <a:cubicBezTo>
                      <a:pt x="125" y="66"/>
                      <a:pt x="126" y="66"/>
                      <a:pt x="127" y="66"/>
                    </a:cubicBezTo>
                    <a:cubicBezTo>
                      <a:pt x="127" y="66"/>
                      <a:pt x="128" y="66"/>
                      <a:pt x="128" y="66"/>
                    </a:cubicBezTo>
                    <a:cubicBezTo>
                      <a:pt x="129" y="66"/>
                      <a:pt x="130" y="66"/>
                      <a:pt x="130" y="66"/>
                    </a:cubicBezTo>
                    <a:cubicBezTo>
                      <a:pt x="131" y="66"/>
                      <a:pt x="132" y="66"/>
                      <a:pt x="133" y="66"/>
                    </a:cubicBezTo>
                    <a:cubicBezTo>
                      <a:pt x="133" y="66"/>
                      <a:pt x="134" y="66"/>
                      <a:pt x="135" y="66"/>
                    </a:cubicBezTo>
                    <a:cubicBezTo>
                      <a:pt x="135" y="66"/>
                      <a:pt x="135" y="66"/>
                      <a:pt x="135" y="66"/>
                    </a:cubicBezTo>
                    <a:cubicBezTo>
                      <a:pt x="135" y="66"/>
                      <a:pt x="136" y="66"/>
                      <a:pt x="136" y="66"/>
                    </a:cubicBezTo>
                    <a:cubicBezTo>
                      <a:pt x="137" y="66"/>
                      <a:pt x="137" y="66"/>
                      <a:pt x="137" y="66"/>
                    </a:cubicBezTo>
                    <a:cubicBezTo>
                      <a:pt x="138" y="66"/>
                      <a:pt x="138" y="66"/>
                      <a:pt x="138" y="66"/>
                    </a:cubicBezTo>
                    <a:cubicBezTo>
                      <a:pt x="139" y="66"/>
                      <a:pt x="139" y="66"/>
                      <a:pt x="139" y="66"/>
                    </a:cubicBezTo>
                    <a:cubicBezTo>
                      <a:pt x="139" y="66"/>
                      <a:pt x="140" y="66"/>
                      <a:pt x="140" y="66"/>
                    </a:cubicBezTo>
                    <a:cubicBezTo>
                      <a:pt x="143" y="66"/>
                      <a:pt x="146" y="66"/>
                      <a:pt x="149" y="66"/>
                    </a:cubicBezTo>
                    <a:cubicBezTo>
                      <a:pt x="150" y="66"/>
                      <a:pt x="150" y="66"/>
                      <a:pt x="151" y="67"/>
                    </a:cubicBezTo>
                    <a:cubicBezTo>
                      <a:pt x="153" y="67"/>
                      <a:pt x="155" y="67"/>
                      <a:pt x="158" y="67"/>
                    </a:cubicBezTo>
                    <a:cubicBezTo>
                      <a:pt x="158" y="67"/>
                      <a:pt x="159" y="67"/>
                      <a:pt x="160" y="68"/>
                    </a:cubicBezTo>
                    <a:cubicBezTo>
                      <a:pt x="163" y="68"/>
                      <a:pt x="166" y="68"/>
                      <a:pt x="168" y="69"/>
                    </a:cubicBezTo>
                    <a:cubicBezTo>
                      <a:pt x="169" y="69"/>
                      <a:pt x="169" y="69"/>
                      <a:pt x="169" y="69"/>
                    </a:cubicBezTo>
                    <a:cubicBezTo>
                      <a:pt x="172" y="70"/>
                      <a:pt x="176" y="70"/>
                      <a:pt x="179" y="71"/>
                    </a:cubicBezTo>
                    <a:cubicBezTo>
                      <a:pt x="179" y="71"/>
                      <a:pt x="180" y="71"/>
                      <a:pt x="180" y="72"/>
                    </a:cubicBezTo>
                    <a:cubicBezTo>
                      <a:pt x="181" y="72"/>
                      <a:pt x="181" y="72"/>
                      <a:pt x="182" y="72"/>
                    </a:cubicBezTo>
                    <a:cubicBezTo>
                      <a:pt x="182" y="72"/>
                      <a:pt x="183" y="72"/>
                      <a:pt x="183" y="72"/>
                    </a:cubicBezTo>
                    <a:cubicBezTo>
                      <a:pt x="183" y="72"/>
                      <a:pt x="184" y="72"/>
                      <a:pt x="184" y="73"/>
                    </a:cubicBezTo>
                    <a:cubicBezTo>
                      <a:pt x="185" y="73"/>
                      <a:pt x="185" y="73"/>
                      <a:pt x="185" y="73"/>
                    </a:cubicBezTo>
                    <a:cubicBezTo>
                      <a:pt x="186" y="73"/>
                      <a:pt x="186" y="73"/>
                      <a:pt x="186" y="73"/>
                    </a:cubicBezTo>
                    <a:cubicBezTo>
                      <a:pt x="187" y="73"/>
                      <a:pt x="187" y="73"/>
                      <a:pt x="187" y="73"/>
                    </a:cubicBezTo>
                    <a:cubicBezTo>
                      <a:pt x="188" y="74"/>
                      <a:pt x="188" y="74"/>
                      <a:pt x="188" y="74"/>
                    </a:cubicBezTo>
                    <a:cubicBezTo>
                      <a:pt x="188" y="74"/>
                      <a:pt x="189" y="74"/>
                      <a:pt x="189" y="74"/>
                    </a:cubicBezTo>
                    <a:cubicBezTo>
                      <a:pt x="189" y="74"/>
                      <a:pt x="190" y="74"/>
                      <a:pt x="190" y="75"/>
                    </a:cubicBezTo>
                    <a:cubicBezTo>
                      <a:pt x="191" y="75"/>
                      <a:pt x="191" y="75"/>
                      <a:pt x="192" y="75"/>
                    </a:cubicBezTo>
                    <a:cubicBezTo>
                      <a:pt x="193" y="75"/>
                      <a:pt x="193" y="76"/>
                      <a:pt x="194" y="76"/>
                    </a:cubicBezTo>
                    <a:cubicBezTo>
                      <a:pt x="196" y="77"/>
                      <a:pt x="199" y="78"/>
                      <a:pt x="201" y="79"/>
                    </a:cubicBezTo>
                    <a:cubicBezTo>
                      <a:pt x="204" y="80"/>
                      <a:pt x="206" y="81"/>
                      <a:pt x="209" y="82"/>
                    </a:cubicBezTo>
                    <a:cubicBezTo>
                      <a:pt x="211" y="83"/>
                      <a:pt x="214" y="84"/>
                      <a:pt x="216" y="86"/>
                    </a:cubicBezTo>
                    <a:cubicBezTo>
                      <a:pt x="219" y="87"/>
                      <a:pt x="221" y="88"/>
                      <a:pt x="223" y="90"/>
                    </a:cubicBezTo>
                    <a:cubicBezTo>
                      <a:pt x="224" y="90"/>
                      <a:pt x="224" y="90"/>
                      <a:pt x="225" y="91"/>
                    </a:cubicBezTo>
                    <a:cubicBezTo>
                      <a:pt x="225" y="91"/>
                      <a:pt x="225" y="91"/>
                      <a:pt x="226" y="91"/>
                    </a:cubicBezTo>
                    <a:cubicBezTo>
                      <a:pt x="226" y="92"/>
                      <a:pt x="227" y="92"/>
                      <a:pt x="228" y="93"/>
                    </a:cubicBezTo>
                    <a:cubicBezTo>
                      <a:pt x="228" y="93"/>
                      <a:pt x="229" y="94"/>
                      <a:pt x="230" y="94"/>
                    </a:cubicBezTo>
                    <a:cubicBezTo>
                      <a:pt x="231" y="95"/>
                      <a:pt x="231" y="95"/>
                      <a:pt x="231" y="95"/>
                    </a:cubicBezTo>
                    <a:cubicBezTo>
                      <a:pt x="231" y="95"/>
                      <a:pt x="231" y="95"/>
                      <a:pt x="232" y="96"/>
                    </a:cubicBezTo>
                    <a:cubicBezTo>
                      <a:pt x="232" y="96"/>
                      <a:pt x="233" y="96"/>
                      <a:pt x="234" y="97"/>
                    </a:cubicBezTo>
                    <a:cubicBezTo>
                      <a:pt x="234" y="97"/>
                      <a:pt x="235" y="98"/>
                      <a:pt x="236" y="99"/>
                    </a:cubicBezTo>
                    <a:cubicBezTo>
                      <a:pt x="237" y="99"/>
                      <a:pt x="237" y="99"/>
                      <a:pt x="237" y="99"/>
                    </a:cubicBezTo>
                    <a:cubicBezTo>
                      <a:pt x="237" y="99"/>
                      <a:pt x="237" y="100"/>
                      <a:pt x="238" y="100"/>
                    </a:cubicBezTo>
                    <a:cubicBezTo>
                      <a:pt x="238" y="101"/>
                      <a:pt x="239" y="101"/>
                      <a:pt x="240" y="102"/>
                    </a:cubicBezTo>
                    <a:cubicBezTo>
                      <a:pt x="241" y="103"/>
                      <a:pt x="242" y="104"/>
                      <a:pt x="244" y="106"/>
                    </a:cubicBezTo>
                    <a:cubicBezTo>
                      <a:pt x="244" y="106"/>
                      <a:pt x="244" y="106"/>
                      <a:pt x="245" y="106"/>
                    </a:cubicBezTo>
                    <a:cubicBezTo>
                      <a:pt x="245" y="107"/>
                      <a:pt x="246" y="107"/>
                      <a:pt x="247" y="108"/>
                    </a:cubicBezTo>
                    <a:cubicBezTo>
                      <a:pt x="248" y="109"/>
                      <a:pt x="249" y="111"/>
                      <a:pt x="251" y="113"/>
                    </a:cubicBezTo>
                    <a:cubicBezTo>
                      <a:pt x="252" y="115"/>
                      <a:pt x="255" y="117"/>
                      <a:pt x="258" y="121"/>
                    </a:cubicBezTo>
                    <a:cubicBezTo>
                      <a:pt x="258" y="122"/>
                      <a:pt x="258" y="122"/>
                      <a:pt x="258" y="122"/>
                    </a:cubicBezTo>
                    <a:cubicBezTo>
                      <a:pt x="259" y="123"/>
                      <a:pt x="259" y="123"/>
                      <a:pt x="259" y="123"/>
                    </a:cubicBezTo>
                    <a:cubicBezTo>
                      <a:pt x="259" y="123"/>
                      <a:pt x="260" y="123"/>
                      <a:pt x="260" y="124"/>
                    </a:cubicBezTo>
                    <a:cubicBezTo>
                      <a:pt x="260" y="124"/>
                      <a:pt x="261" y="125"/>
                      <a:pt x="261" y="126"/>
                    </a:cubicBezTo>
                    <a:cubicBezTo>
                      <a:pt x="262" y="126"/>
                      <a:pt x="262" y="126"/>
                      <a:pt x="262" y="127"/>
                    </a:cubicBezTo>
                    <a:cubicBezTo>
                      <a:pt x="262" y="127"/>
                      <a:pt x="263" y="128"/>
                      <a:pt x="263" y="128"/>
                    </a:cubicBezTo>
                    <a:cubicBezTo>
                      <a:pt x="263" y="128"/>
                      <a:pt x="263" y="129"/>
                      <a:pt x="264" y="129"/>
                    </a:cubicBezTo>
                    <a:cubicBezTo>
                      <a:pt x="264" y="130"/>
                      <a:pt x="264" y="130"/>
                      <a:pt x="264" y="131"/>
                    </a:cubicBezTo>
                    <a:cubicBezTo>
                      <a:pt x="265" y="132"/>
                      <a:pt x="266" y="134"/>
                      <a:pt x="267" y="136"/>
                    </a:cubicBezTo>
                    <a:cubicBezTo>
                      <a:pt x="268" y="137"/>
                      <a:pt x="269" y="139"/>
                      <a:pt x="270" y="141"/>
                    </a:cubicBezTo>
                    <a:cubicBezTo>
                      <a:pt x="271" y="143"/>
                      <a:pt x="271" y="145"/>
                      <a:pt x="272" y="146"/>
                    </a:cubicBezTo>
                    <a:cubicBezTo>
                      <a:pt x="273" y="148"/>
                      <a:pt x="273" y="150"/>
                      <a:pt x="274" y="152"/>
                    </a:cubicBezTo>
                    <a:cubicBezTo>
                      <a:pt x="275" y="154"/>
                      <a:pt x="275" y="157"/>
                      <a:pt x="276" y="159"/>
                    </a:cubicBezTo>
                    <a:cubicBezTo>
                      <a:pt x="276" y="162"/>
                      <a:pt x="277" y="164"/>
                      <a:pt x="277" y="167"/>
                    </a:cubicBezTo>
                    <a:cubicBezTo>
                      <a:pt x="277" y="170"/>
                      <a:pt x="278" y="172"/>
                      <a:pt x="278" y="175"/>
                    </a:cubicBezTo>
                    <a:cubicBezTo>
                      <a:pt x="278" y="177"/>
                      <a:pt x="278" y="180"/>
                      <a:pt x="278" y="183"/>
                    </a:cubicBezTo>
                    <a:cubicBezTo>
                      <a:pt x="279" y="161"/>
                      <a:pt x="280" y="139"/>
                      <a:pt x="282" y="118"/>
                    </a:cubicBezTo>
                    <a:cubicBezTo>
                      <a:pt x="282" y="115"/>
                      <a:pt x="282" y="112"/>
                      <a:pt x="282" y="110"/>
                    </a:cubicBezTo>
                    <a:cubicBezTo>
                      <a:pt x="282" y="107"/>
                      <a:pt x="282" y="105"/>
                      <a:pt x="281" y="102"/>
                    </a:cubicBezTo>
                    <a:close/>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0" name="Google Shape;130;p4"/>
              <p:cNvSpPr/>
              <p:nvPr/>
            </p:nvSpPr>
            <p:spPr>
              <a:xfrm>
                <a:off x="4581226" y="3649530"/>
                <a:ext cx="711462" cy="477676"/>
              </a:xfrm>
              <a:custGeom>
                <a:rect b="b" l="l" r="r" t="t"/>
                <a:pathLst>
                  <a:path extrusionOk="0" h="201" w="299">
                    <a:moveTo>
                      <a:pt x="298" y="4"/>
                    </a:moveTo>
                    <a:cubicBezTo>
                      <a:pt x="298" y="5"/>
                      <a:pt x="298" y="6"/>
                      <a:pt x="298" y="7"/>
                    </a:cubicBezTo>
                    <a:cubicBezTo>
                      <a:pt x="298" y="8"/>
                      <a:pt x="297" y="9"/>
                      <a:pt x="297" y="10"/>
                    </a:cubicBezTo>
                    <a:cubicBezTo>
                      <a:pt x="297" y="11"/>
                      <a:pt x="297" y="12"/>
                      <a:pt x="296" y="13"/>
                    </a:cubicBezTo>
                    <a:cubicBezTo>
                      <a:pt x="296" y="13"/>
                      <a:pt x="296" y="14"/>
                      <a:pt x="296" y="15"/>
                    </a:cubicBezTo>
                    <a:cubicBezTo>
                      <a:pt x="295" y="16"/>
                      <a:pt x="295" y="17"/>
                      <a:pt x="294" y="18"/>
                    </a:cubicBezTo>
                    <a:cubicBezTo>
                      <a:pt x="294" y="19"/>
                      <a:pt x="294" y="20"/>
                      <a:pt x="293" y="21"/>
                    </a:cubicBezTo>
                    <a:cubicBezTo>
                      <a:pt x="293" y="22"/>
                      <a:pt x="293" y="23"/>
                      <a:pt x="292" y="24"/>
                    </a:cubicBezTo>
                    <a:cubicBezTo>
                      <a:pt x="292" y="24"/>
                      <a:pt x="291" y="25"/>
                      <a:pt x="291" y="26"/>
                    </a:cubicBezTo>
                    <a:cubicBezTo>
                      <a:pt x="290" y="27"/>
                      <a:pt x="290" y="28"/>
                      <a:pt x="289" y="29"/>
                    </a:cubicBezTo>
                    <a:cubicBezTo>
                      <a:pt x="289" y="29"/>
                      <a:pt x="288" y="30"/>
                      <a:pt x="288" y="31"/>
                    </a:cubicBezTo>
                    <a:cubicBezTo>
                      <a:pt x="287" y="32"/>
                      <a:pt x="287" y="33"/>
                      <a:pt x="286" y="34"/>
                    </a:cubicBezTo>
                    <a:cubicBezTo>
                      <a:pt x="286" y="34"/>
                      <a:pt x="285" y="35"/>
                      <a:pt x="285" y="36"/>
                    </a:cubicBezTo>
                    <a:cubicBezTo>
                      <a:pt x="284" y="37"/>
                      <a:pt x="283" y="38"/>
                      <a:pt x="283" y="38"/>
                    </a:cubicBezTo>
                    <a:cubicBezTo>
                      <a:pt x="282" y="39"/>
                      <a:pt x="281" y="40"/>
                      <a:pt x="281" y="41"/>
                    </a:cubicBezTo>
                    <a:cubicBezTo>
                      <a:pt x="280" y="42"/>
                      <a:pt x="279" y="42"/>
                      <a:pt x="279" y="43"/>
                    </a:cubicBezTo>
                    <a:cubicBezTo>
                      <a:pt x="278" y="44"/>
                      <a:pt x="277" y="45"/>
                      <a:pt x="277" y="45"/>
                    </a:cubicBezTo>
                    <a:cubicBezTo>
                      <a:pt x="276" y="46"/>
                      <a:pt x="275" y="47"/>
                      <a:pt x="274" y="48"/>
                    </a:cubicBezTo>
                    <a:cubicBezTo>
                      <a:pt x="274" y="48"/>
                      <a:pt x="273" y="49"/>
                      <a:pt x="272" y="50"/>
                    </a:cubicBezTo>
                    <a:cubicBezTo>
                      <a:pt x="271" y="50"/>
                      <a:pt x="270" y="51"/>
                      <a:pt x="270" y="52"/>
                    </a:cubicBezTo>
                    <a:cubicBezTo>
                      <a:pt x="269" y="52"/>
                      <a:pt x="268" y="53"/>
                      <a:pt x="267" y="54"/>
                    </a:cubicBezTo>
                    <a:cubicBezTo>
                      <a:pt x="266" y="54"/>
                      <a:pt x="265" y="55"/>
                      <a:pt x="264" y="56"/>
                    </a:cubicBezTo>
                    <a:cubicBezTo>
                      <a:pt x="264" y="56"/>
                      <a:pt x="263" y="57"/>
                      <a:pt x="262" y="58"/>
                    </a:cubicBezTo>
                    <a:cubicBezTo>
                      <a:pt x="261" y="58"/>
                      <a:pt x="260" y="59"/>
                      <a:pt x="259" y="59"/>
                    </a:cubicBezTo>
                    <a:cubicBezTo>
                      <a:pt x="258" y="60"/>
                      <a:pt x="257" y="61"/>
                      <a:pt x="256" y="61"/>
                    </a:cubicBezTo>
                    <a:cubicBezTo>
                      <a:pt x="256" y="61"/>
                      <a:pt x="255" y="62"/>
                      <a:pt x="255" y="62"/>
                    </a:cubicBezTo>
                    <a:cubicBezTo>
                      <a:pt x="253" y="63"/>
                      <a:pt x="252" y="63"/>
                      <a:pt x="251" y="64"/>
                    </a:cubicBezTo>
                    <a:cubicBezTo>
                      <a:pt x="250" y="64"/>
                      <a:pt x="249" y="65"/>
                      <a:pt x="249" y="65"/>
                    </a:cubicBezTo>
                    <a:cubicBezTo>
                      <a:pt x="247" y="66"/>
                      <a:pt x="246" y="66"/>
                      <a:pt x="245" y="67"/>
                    </a:cubicBezTo>
                    <a:cubicBezTo>
                      <a:pt x="244" y="67"/>
                      <a:pt x="243" y="68"/>
                      <a:pt x="243" y="68"/>
                    </a:cubicBezTo>
                    <a:cubicBezTo>
                      <a:pt x="241" y="69"/>
                      <a:pt x="239" y="69"/>
                      <a:pt x="237" y="70"/>
                    </a:cubicBezTo>
                    <a:cubicBezTo>
                      <a:pt x="75" y="128"/>
                      <a:pt x="75" y="128"/>
                      <a:pt x="75" y="128"/>
                    </a:cubicBezTo>
                    <a:cubicBezTo>
                      <a:pt x="74" y="128"/>
                      <a:pt x="73" y="129"/>
                      <a:pt x="73" y="129"/>
                    </a:cubicBezTo>
                    <a:cubicBezTo>
                      <a:pt x="72" y="129"/>
                      <a:pt x="71" y="129"/>
                      <a:pt x="71" y="129"/>
                    </a:cubicBezTo>
                    <a:cubicBezTo>
                      <a:pt x="70" y="130"/>
                      <a:pt x="70" y="130"/>
                      <a:pt x="69" y="130"/>
                    </a:cubicBezTo>
                    <a:cubicBezTo>
                      <a:pt x="68" y="130"/>
                      <a:pt x="68" y="130"/>
                      <a:pt x="67" y="131"/>
                    </a:cubicBezTo>
                    <a:cubicBezTo>
                      <a:pt x="67" y="131"/>
                      <a:pt x="66" y="131"/>
                      <a:pt x="66" y="131"/>
                    </a:cubicBezTo>
                    <a:cubicBezTo>
                      <a:pt x="66" y="131"/>
                      <a:pt x="66" y="131"/>
                      <a:pt x="66" y="131"/>
                    </a:cubicBezTo>
                    <a:cubicBezTo>
                      <a:pt x="65" y="131"/>
                      <a:pt x="65" y="131"/>
                      <a:pt x="65" y="131"/>
                    </a:cubicBezTo>
                    <a:cubicBezTo>
                      <a:pt x="65" y="131"/>
                      <a:pt x="65" y="131"/>
                      <a:pt x="65" y="131"/>
                    </a:cubicBezTo>
                    <a:cubicBezTo>
                      <a:pt x="65" y="131"/>
                      <a:pt x="65" y="131"/>
                      <a:pt x="65" y="131"/>
                    </a:cubicBezTo>
                    <a:cubicBezTo>
                      <a:pt x="65" y="131"/>
                      <a:pt x="65" y="131"/>
                      <a:pt x="65" y="131"/>
                    </a:cubicBezTo>
                    <a:cubicBezTo>
                      <a:pt x="64" y="132"/>
                      <a:pt x="64" y="132"/>
                      <a:pt x="64" y="132"/>
                    </a:cubicBezTo>
                    <a:cubicBezTo>
                      <a:pt x="63" y="132"/>
                      <a:pt x="63" y="132"/>
                      <a:pt x="62" y="132"/>
                    </a:cubicBezTo>
                    <a:cubicBezTo>
                      <a:pt x="62" y="132"/>
                      <a:pt x="62" y="132"/>
                      <a:pt x="62" y="132"/>
                    </a:cubicBezTo>
                    <a:cubicBezTo>
                      <a:pt x="61" y="132"/>
                      <a:pt x="61" y="132"/>
                      <a:pt x="61" y="132"/>
                    </a:cubicBezTo>
                    <a:cubicBezTo>
                      <a:pt x="61" y="133"/>
                      <a:pt x="61" y="133"/>
                      <a:pt x="61" y="133"/>
                    </a:cubicBezTo>
                    <a:cubicBezTo>
                      <a:pt x="60" y="133"/>
                      <a:pt x="60" y="133"/>
                      <a:pt x="60" y="133"/>
                    </a:cubicBezTo>
                    <a:cubicBezTo>
                      <a:pt x="59" y="133"/>
                      <a:pt x="58" y="133"/>
                      <a:pt x="57" y="133"/>
                    </a:cubicBezTo>
                    <a:cubicBezTo>
                      <a:pt x="57" y="134"/>
                      <a:pt x="56" y="134"/>
                      <a:pt x="56" y="134"/>
                    </a:cubicBezTo>
                    <a:cubicBezTo>
                      <a:pt x="55" y="134"/>
                      <a:pt x="55" y="134"/>
                      <a:pt x="54" y="134"/>
                    </a:cubicBezTo>
                    <a:cubicBezTo>
                      <a:pt x="54" y="134"/>
                      <a:pt x="54" y="134"/>
                      <a:pt x="54" y="134"/>
                    </a:cubicBezTo>
                    <a:cubicBezTo>
                      <a:pt x="53" y="135"/>
                      <a:pt x="53" y="135"/>
                      <a:pt x="53" y="135"/>
                    </a:cubicBezTo>
                    <a:cubicBezTo>
                      <a:pt x="52" y="135"/>
                      <a:pt x="52" y="135"/>
                      <a:pt x="52" y="135"/>
                    </a:cubicBezTo>
                    <a:cubicBezTo>
                      <a:pt x="51" y="135"/>
                      <a:pt x="51" y="135"/>
                      <a:pt x="51" y="135"/>
                    </a:cubicBezTo>
                    <a:cubicBezTo>
                      <a:pt x="50" y="135"/>
                      <a:pt x="50" y="135"/>
                      <a:pt x="50" y="135"/>
                    </a:cubicBezTo>
                    <a:cubicBezTo>
                      <a:pt x="49" y="135"/>
                      <a:pt x="49" y="135"/>
                      <a:pt x="48" y="135"/>
                    </a:cubicBezTo>
                    <a:cubicBezTo>
                      <a:pt x="47" y="136"/>
                      <a:pt x="47" y="136"/>
                      <a:pt x="46" y="136"/>
                    </a:cubicBezTo>
                    <a:cubicBezTo>
                      <a:pt x="46" y="136"/>
                      <a:pt x="46" y="136"/>
                      <a:pt x="45" y="136"/>
                    </a:cubicBezTo>
                    <a:cubicBezTo>
                      <a:pt x="44" y="136"/>
                      <a:pt x="44" y="136"/>
                      <a:pt x="44" y="136"/>
                    </a:cubicBezTo>
                    <a:cubicBezTo>
                      <a:pt x="43" y="136"/>
                      <a:pt x="43" y="136"/>
                      <a:pt x="42" y="136"/>
                    </a:cubicBezTo>
                    <a:cubicBezTo>
                      <a:pt x="41" y="136"/>
                      <a:pt x="40" y="136"/>
                      <a:pt x="40" y="136"/>
                    </a:cubicBezTo>
                    <a:cubicBezTo>
                      <a:pt x="39" y="136"/>
                      <a:pt x="39" y="137"/>
                      <a:pt x="38" y="137"/>
                    </a:cubicBezTo>
                    <a:cubicBezTo>
                      <a:pt x="38" y="137"/>
                      <a:pt x="37" y="137"/>
                      <a:pt x="37" y="137"/>
                    </a:cubicBezTo>
                    <a:cubicBezTo>
                      <a:pt x="36" y="137"/>
                      <a:pt x="35" y="137"/>
                      <a:pt x="35" y="137"/>
                    </a:cubicBezTo>
                    <a:cubicBezTo>
                      <a:pt x="35" y="137"/>
                      <a:pt x="35" y="137"/>
                      <a:pt x="35" y="137"/>
                    </a:cubicBezTo>
                    <a:cubicBezTo>
                      <a:pt x="35" y="137"/>
                      <a:pt x="34" y="137"/>
                      <a:pt x="34" y="137"/>
                    </a:cubicBezTo>
                    <a:cubicBezTo>
                      <a:pt x="33" y="137"/>
                      <a:pt x="33" y="137"/>
                      <a:pt x="33" y="137"/>
                    </a:cubicBezTo>
                    <a:cubicBezTo>
                      <a:pt x="33" y="137"/>
                      <a:pt x="33" y="137"/>
                      <a:pt x="32" y="137"/>
                    </a:cubicBezTo>
                    <a:cubicBezTo>
                      <a:pt x="32" y="137"/>
                      <a:pt x="32" y="137"/>
                      <a:pt x="32" y="137"/>
                    </a:cubicBezTo>
                    <a:cubicBezTo>
                      <a:pt x="32" y="137"/>
                      <a:pt x="31" y="137"/>
                      <a:pt x="31" y="137"/>
                    </a:cubicBezTo>
                    <a:cubicBezTo>
                      <a:pt x="30" y="136"/>
                      <a:pt x="29" y="136"/>
                      <a:pt x="28" y="136"/>
                    </a:cubicBezTo>
                    <a:cubicBezTo>
                      <a:pt x="28" y="136"/>
                      <a:pt x="28" y="136"/>
                      <a:pt x="28" y="136"/>
                    </a:cubicBezTo>
                    <a:cubicBezTo>
                      <a:pt x="28" y="136"/>
                      <a:pt x="27" y="136"/>
                      <a:pt x="26" y="136"/>
                    </a:cubicBezTo>
                    <a:cubicBezTo>
                      <a:pt x="26" y="136"/>
                      <a:pt x="26" y="136"/>
                      <a:pt x="26" y="136"/>
                    </a:cubicBezTo>
                    <a:cubicBezTo>
                      <a:pt x="25" y="136"/>
                      <a:pt x="25" y="136"/>
                      <a:pt x="24" y="135"/>
                    </a:cubicBezTo>
                    <a:cubicBezTo>
                      <a:pt x="24" y="135"/>
                      <a:pt x="24" y="135"/>
                      <a:pt x="24" y="135"/>
                    </a:cubicBezTo>
                    <a:cubicBezTo>
                      <a:pt x="23" y="135"/>
                      <a:pt x="22" y="135"/>
                      <a:pt x="22" y="135"/>
                    </a:cubicBezTo>
                    <a:cubicBezTo>
                      <a:pt x="20" y="134"/>
                      <a:pt x="19" y="134"/>
                      <a:pt x="18" y="133"/>
                    </a:cubicBezTo>
                    <a:cubicBezTo>
                      <a:pt x="17" y="133"/>
                      <a:pt x="17" y="133"/>
                      <a:pt x="16" y="132"/>
                    </a:cubicBezTo>
                    <a:cubicBezTo>
                      <a:pt x="16" y="132"/>
                      <a:pt x="15" y="132"/>
                      <a:pt x="15" y="132"/>
                    </a:cubicBezTo>
                    <a:cubicBezTo>
                      <a:pt x="14" y="131"/>
                      <a:pt x="14" y="131"/>
                      <a:pt x="14" y="131"/>
                    </a:cubicBezTo>
                    <a:cubicBezTo>
                      <a:pt x="13" y="130"/>
                      <a:pt x="13" y="130"/>
                      <a:pt x="13" y="130"/>
                    </a:cubicBezTo>
                    <a:cubicBezTo>
                      <a:pt x="12" y="130"/>
                      <a:pt x="12" y="130"/>
                      <a:pt x="12" y="130"/>
                    </a:cubicBezTo>
                    <a:cubicBezTo>
                      <a:pt x="12" y="129"/>
                      <a:pt x="12" y="129"/>
                      <a:pt x="12" y="129"/>
                    </a:cubicBezTo>
                    <a:cubicBezTo>
                      <a:pt x="11" y="128"/>
                      <a:pt x="11" y="128"/>
                      <a:pt x="11" y="128"/>
                    </a:cubicBezTo>
                    <a:cubicBezTo>
                      <a:pt x="10" y="127"/>
                      <a:pt x="10" y="127"/>
                      <a:pt x="10" y="127"/>
                    </a:cubicBezTo>
                    <a:cubicBezTo>
                      <a:pt x="10" y="126"/>
                      <a:pt x="10" y="126"/>
                      <a:pt x="10" y="126"/>
                    </a:cubicBezTo>
                    <a:cubicBezTo>
                      <a:pt x="9" y="126"/>
                      <a:pt x="9" y="126"/>
                      <a:pt x="9" y="126"/>
                    </a:cubicBezTo>
                    <a:cubicBezTo>
                      <a:pt x="9" y="125"/>
                      <a:pt x="9" y="125"/>
                      <a:pt x="9" y="125"/>
                    </a:cubicBezTo>
                    <a:cubicBezTo>
                      <a:pt x="8" y="124"/>
                      <a:pt x="8" y="124"/>
                      <a:pt x="8" y="124"/>
                    </a:cubicBezTo>
                    <a:cubicBezTo>
                      <a:pt x="8" y="123"/>
                      <a:pt x="8" y="123"/>
                      <a:pt x="8" y="123"/>
                    </a:cubicBezTo>
                    <a:cubicBezTo>
                      <a:pt x="7" y="122"/>
                      <a:pt x="7" y="122"/>
                      <a:pt x="7" y="122"/>
                    </a:cubicBezTo>
                    <a:cubicBezTo>
                      <a:pt x="7" y="122"/>
                      <a:pt x="7" y="122"/>
                      <a:pt x="7" y="122"/>
                    </a:cubicBezTo>
                    <a:cubicBezTo>
                      <a:pt x="6" y="121"/>
                      <a:pt x="6" y="120"/>
                      <a:pt x="6" y="119"/>
                    </a:cubicBezTo>
                    <a:cubicBezTo>
                      <a:pt x="6" y="119"/>
                      <a:pt x="6" y="118"/>
                      <a:pt x="5" y="118"/>
                    </a:cubicBezTo>
                    <a:cubicBezTo>
                      <a:pt x="5" y="117"/>
                      <a:pt x="5" y="117"/>
                      <a:pt x="5" y="117"/>
                    </a:cubicBezTo>
                    <a:cubicBezTo>
                      <a:pt x="5" y="116"/>
                      <a:pt x="5" y="116"/>
                      <a:pt x="5" y="116"/>
                    </a:cubicBezTo>
                    <a:cubicBezTo>
                      <a:pt x="5" y="115"/>
                      <a:pt x="5" y="115"/>
                      <a:pt x="5" y="114"/>
                    </a:cubicBezTo>
                    <a:cubicBezTo>
                      <a:pt x="5" y="114"/>
                      <a:pt x="4" y="113"/>
                      <a:pt x="4" y="113"/>
                    </a:cubicBezTo>
                    <a:cubicBezTo>
                      <a:pt x="4" y="112"/>
                      <a:pt x="4" y="112"/>
                      <a:pt x="4" y="112"/>
                    </a:cubicBezTo>
                    <a:cubicBezTo>
                      <a:pt x="4" y="111"/>
                      <a:pt x="4" y="111"/>
                      <a:pt x="4" y="111"/>
                    </a:cubicBezTo>
                    <a:cubicBezTo>
                      <a:pt x="4" y="110"/>
                      <a:pt x="4" y="110"/>
                      <a:pt x="4" y="109"/>
                    </a:cubicBezTo>
                    <a:cubicBezTo>
                      <a:pt x="4" y="109"/>
                      <a:pt x="4" y="108"/>
                      <a:pt x="4" y="108"/>
                    </a:cubicBezTo>
                    <a:cubicBezTo>
                      <a:pt x="4" y="108"/>
                      <a:pt x="4" y="107"/>
                      <a:pt x="4" y="107"/>
                    </a:cubicBezTo>
                    <a:cubicBezTo>
                      <a:pt x="4" y="106"/>
                      <a:pt x="4" y="106"/>
                      <a:pt x="4" y="105"/>
                    </a:cubicBezTo>
                    <a:cubicBezTo>
                      <a:pt x="0" y="170"/>
                      <a:pt x="0" y="170"/>
                      <a:pt x="0" y="170"/>
                    </a:cubicBezTo>
                    <a:cubicBezTo>
                      <a:pt x="0" y="171"/>
                      <a:pt x="0" y="171"/>
                      <a:pt x="0" y="171"/>
                    </a:cubicBezTo>
                    <a:cubicBezTo>
                      <a:pt x="0" y="172"/>
                      <a:pt x="0" y="172"/>
                      <a:pt x="0" y="173"/>
                    </a:cubicBezTo>
                    <a:cubicBezTo>
                      <a:pt x="0" y="173"/>
                      <a:pt x="0" y="174"/>
                      <a:pt x="0" y="174"/>
                    </a:cubicBezTo>
                    <a:cubicBezTo>
                      <a:pt x="0" y="174"/>
                      <a:pt x="0" y="175"/>
                      <a:pt x="0" y="175"/>
                    </a:cubicBezTo>
                    <a:cubicBezTo>
                      <a:pt x="0" y="176"/>
                      <a:pt x="0" y="176"/>
                      <a:pt x="0" y="176"/>
                    </a:cubicBezTo>
                    <a:cubicBezTo>
                      <a:pt x="0" y="177"/>
                      <a:pt x="0" y="177"/>
                      <a:pt x="0" y="178"/>
                    </a:cubicBezTo>
                    <a:cubicBezTo>
                      <a:pt x="0" y="178"/>
                      <a:pt x="0" y="178"/>
                      <a:pt x="1" y="179"/>
                    </a:cubicBezTo>
                    <a:cubicBezTo>
                      <a:pt x="1" y="179"/>
                      <a:pt x="1" y="180"/>
                      <a:pt x="1" y="180"/>
                    </a:cubicBezTo>
                    <a:cubicBezTo>
                      <a:pt x="1" y="181"/>
                      <a:pt x="1" y="181"/>
                      <a:pt x="1" y="181"/>
                    </a:cubicBezTo>
                    <a:cubicBezTo>
                      <a:pt x="1" y="182"/>
                      <a:pt x="1" y="182"/>
                      <a:pt x="1" y="182"/>
                    </a:cubicBezTo>
                    <a:cubicBezTo>
                      <a:pt x="2" y="183"/>
                      <a:pt x="2" y="183"/>
                      <a:pt x="2" y="184"/>
                    </a:cubicBezTo>
                    <a:cubicBezTo>
                      <a:pt x="2" y="184"/>
                      <a:pt x="2" y="185"/>
                      <a:pt x="3" y="186"/>
                    </a:cubicBezTo>
                    <a:cubicBezTo>
                      <a:pt x="3" y="187"/>
                      <a:pt x="3" y="187"/>
                      <a:pt x="3" y="187"/>
                    </a:cubicBezTo>
                    <a:cubicBezTo>
                      <a:pt x="4" y="188"/>
                      <a:pt x="4" y="188"/>
                      <a:pt x="4" y="188"/>
                    </a:cubicBezTo>
                    <a:cubicBezTo>
                      <a:pt x="4" y="189"/>
                      <a:pt x="4" y="189"/>
                      <a:pt x="4" y="189"/>
                    </a:cubicBezTo>
                    <a:cubicBezTo>
                      <a:pt x="5" y="190"/>
                      <a:pt x="5" y="190"/>
                      <a:pt x="5" y="190"/>
                    </a:cubicBezTo>
                    <a:cubicBezTo>
                      <a:pt x="5" y="190"/>
                      <a:pt x="5" y="190"/>
                      <a:pt x="5" y="190"/>
                    </a:cubicBezTo>
                    <a:cubicBezTo>
                      <a:pt x="6" y="191"/>
                      <a:pt x="6" y="191"/>
                      <a:pt x="6" y="191"/>
                    </a:cubicBezTo>
                    <a:cubicBezTo>
                      <a:pt x="6" y="192"/>
                      <a:pt x="6" y="192"/>
                      <a:pt x="6" y="192"/>
                    </a:cubicBezTo>
                    <a:cubicBezTo>
                      <a:pt x="7" y="193"/>
                      <a:pt x="7" y="193"/>
                      <a:pt x="7" y="193"/>
                    </a:cubicBezTo>
                    <a:cubicBezTo>
                      <a:pt x="8" y="194"/>
                      <a:pt x="8" y="194"/>
                      <a:pt x="8" y="194"/>
                    </a:cubicBezTo>
                    <a:cubicBezTo>
                      <a:pt x="8" y="194"/>
                      <a:pt x="8" y="194"/>
                      <a:pt x="8" y="194"/>
                    </a:cubicBezTo>
                    <a:cubicBezTo>
                      <a:pt x="9" y="195"/>
                      <a:pt x="9" y="195"/>
                      <a:pt x="9" y="195"/>
                    </a:cubicBezTo>
                    <a:cubicBezTo>
                      <a:pt x="10" y="196"/>
                      <a:pt x="10" y="196"/>
                      <a:pt x="10" y="196"/>
                    </a:cubicBezTo>
                    <a:cubicBezTo>
                      <a:pt x="11" y="196"/>
                      <a:pt x="11" y="196"/>
                      <a:pt x="11" y="196"/>
                    </a:cubicBezTo>
                    <a:cubicBezTo>
                      <a:pt x="11" y="196"/>
                      <a:pt x="11" y="197"/>
                      <a:pt x="12" y="197"/>
                    </a:cubicBezTo>
                    <a:cubicBezTo>
                      <a:pt x="12" y="197"/>
                      <a:pt x="13" y="197"/>
                      <a:pt x="14" y="198"/>
                    </a:cubicBezTo>
                    <a:cubicBezTo>
                      <a:pt x="15" y="198"/>
                      <a:pt x="16" y="199"/>
                      <a:pt x="18" y="199"/>
                    </a:cubicBezTo>
                    <a:cubicBezTo>
                      <a:pt x="19" y="200"/>
                      <a:pt x="19" y="200"/>
                      <a:pt x="19" y="200"/>
                    </a:cubicBezTo>
                    <a:cubicBezTo>
                      <a:pt x="19" y="200"/>
                      <a:pt x="19" y="200"/>
                      <a:pt x="19" y="200"/>
                    </a:cubicBezTo>
                    <a:cubicBezTo>
                      <a:pt x="20" y="200"/>
                      <a:pt x="20" y="200"/>
                      <a:pt x="20" y="200"/>
                    </a:cubicBezTo>
                    <a:cubicBezTo>
                      <a:pt x="20" y="200"/>
                      <a:pt x="20" y="200"/>
                      <a:pt x="20" y="200"/>
                    </a:cubicBezTo>
                    <a:cubicBezTo>
                      <a:pt x="20" y="200"/>
                      <a:pt x="20" y="200"/>
                      <a:pt x="20" y="200"/>
                    </a:cubicBezTo>
                    <a:cubicBezTo>
                      <a:pt x="20" y="200"/>
                      <a:pt x="20" y="200"/>
                      <a:pt x="20" y="200"/>
                    </a:cubicBezTo>
                    <a:cubicBezTo>
                      <a:pt x="21" y="200"/>
                      <a:pt x="21" y="200"/>
                      <a:pt x="21" y="200"/>
                    </a:cubicBezTo>
                    <a:cubicBezTo>
                      <a:pt x="22" y="200"/>
                      <a:pt x="22" y="200"/>
                      <a:pt x="22" y="200"/>
                    </a:cubicBezTo>
                    <a:cubicBezTo>
                      <a:pt x="22" y="200"/>
                      <a:pt x="22" y="200"/>
                      <a:pt x="22" y="200"/>
                    </a:cubicBezTo>
                    <a:cubicBezTo>
                      <a:pt x="22" y="200"/>
                      <a:pt x="22" y="200"/>
                      <a:pt x="22" y="200"/>
                    </a:cubicBezTo>
                    <a:cubicBezTo>
                      <a:pt x="23" y="201"/>
                      <a:pt x="23" y="201"/>
                      <a:pt x="23" y="201"/>
                    </a:cubicBezTo>
                    <a:cubicBezTo>
                      <a:pt x="23" y="201"/>
                      <a:pt x="23" y="201"/>
                      <a:pt x="24" y="201"/>
                    </a:cubicBezTo>
                    <a:cubicBezTo>
                      <a:pt x="24" y="201"/>
                      <a:pt x="24" y="201"/>
                      <a:pt x="24" y="201"/>
                    </a:cubicBezTo>
                    <a:cubicBezTo>
                      <a:pt x="24" y="201"/>
                      <a:pt x="24" y="201"/>
                      <a:pt x="24" y="201"/>
                    </a:cubicBezTo>
                    <a:cubicBezTo>
                      <a:pt x="24" y="201"/>
                      <a:pt x="24" y="201"/>
                      <a:pt x="24" y="201"/>
                    </a:cubicBezTo>
                    <a:cubicBezTo>
                      <a:pt x="24" y="201"/>
                      <a:pt x="25" y="201"/>
                      <a:pt x="25" y="201"/>
                    </a:cubicBezTo>
                    <a:cubicBezTo>
                      <a:pt x="26" y="201"/>
                      <a:pt x="26" y="201"/>
                      <a:pt x="26" y="201"/>
                    </a:cubicBezTo>
                    <a:cubicBezTo>
                      <a:pt x="27" y="201"/>
                      <a:pt x="27" y="201"/>
                      <a:pt x="27" y="201"/>
                    </a:cubicBezTo>
                    <a:cubicBezTo>
                      <a:pt x="28" y="201"/>
                      <a:pt x="28" y="201"/>
                      <a:pt x="28" y="201"/>
                    </a:cubicBezTo>
                    <a:cubicBezTo>
                      <a:pt x="28" y="201"/>
                      <a:pt x="28" y="201"/>
                      <a:pt x="28" y="201"/>
                    </a:cubicBezTo>
                    <a:cubicBezTo>
                      <a:pt x="28" y="201"/>
                      <a:pt x="28" y="201"/>
                      <a:pt x="28" y="201"/>
                    </a:cubicBezTo>
                    <a:cubicBezTo>
                      <a:pt x="28" y="201"/>
                      <a:pt x="28" y="201"/>
                      <a:pt x="28" y="201"/>
                    </a:cubicBezTo>
                    <a:cubicBezTo>
                      <a:pt x="28" y="201"/>
                      <a:pt x="28" y="201"/>
                      <a:pt x="28" y="201"/>
                    </a:cubicBezTo>
                    <a:cubicBezTo>
                      <a:pt x="29" y="201"/>
                      <a:pt x="29" y="201"/>
                      <a:pt x="29" y="201"/>
                    </a:cubicBezTo>
                    <a:cubicBezTo>
                      <a:pt x="29" y="201"/>
                      <a:pt x="29" y="201"/>
                      <a:pt x="29" y="201"/>
                    </a:cubicBezTo>
                    <a:cubicBezTo>
                      <a:pt x="29" y="201"/>
                      <a:pt x="29" y="201"/>
                      <a:pt x="29" y="201"/>
                    </a:cubicBezTo>
                    <a:cubicBezTo>
                      <a:pt x="29" y="201"/>
                      <a:pt x="29" y="201"/>
                      <a:pt x="29" y="201"/>
                    </a:cubicBezTo>
                    <a:cubicBezTo>
                      <a:pt x="30" y="201"/>
                      <a:pt x="30" y="201"/>
                      <a:pt x="30" y="201"/>
                    </a:cubicBezTo>
                    <a:cubicBezTo>
                      <a:pt x="30" y="201"/>
                      <a:pt x="30" y="201"/>
                      <a:pt x="30" y="201"/>
                    </a:cubicBezTo>
                    <a:cubicBezTo>
                      <a:pt x="31" y="201"/>
                      <a:pt x="31" y="201"/>
                      <a:pt x="31" y="201"/>
                    </a:cubicBezTo>
                    <a:cubicBezTo>
                      <a:pt x="31" y="201"/>
                      <a:pt x="31" y="201"/>
                      <a:pt x="31" y="201"/>
                    </a:cubicBezTo>
                    <a:cubicBezTo>
                      <a:pt x="31" y="201"/>
                      <a:pt x="31" y="201"/>
                      <a:pt x="31" y="201"/>
                    </a:cubicBezTo>
                    <a:cubicBezTo>
                      <a:pt x="31" y="201"/>
                      <a:pt x="31" y="201"/>
                      <a:pt x="31" y="201"/>
                    </a:cubicBezTo>
                    <a:cubicBezTo>
                      <a:pt x="32" y="201"/>
                      <a:pt x="32" y="201"/>
                      <a:pt x="32" y="201"/>
                    </a:cubicBezTo>
                    <a:cubicBezTo>
                      <a:pt x="33" y="201"/>
                      <a:pt x="33" y="201"/>
                      <a:pt x="34" y="201"/>
                    </a:cubicBezTo>
                    <a:cubicBezTo>
                      <a:pt x="34" y="201"/>
                      <a:pt x="35" y="201"/>
                      <a:pt x="35" y="201"/>
                    </a:cubicBezTo>
                    <a:cubicBezTo>
                      <a:pt x="36" y="201"/>
                      <a:pt x="37" y="201"/>
                      <a:pt x="37" y="201"/>
                    </a:cubicBezTo>
                    <a:cubicBezTo>
                      <a:pt x="38" y="201"/>
                      <a:pt x="39" y="201"/>
                      <a:pt x="40" y="201"/>
                    </a:cubicBezTo>
                    <a:cubicBezTo>
                      <a:pt x="41" y="200"/>
                      <a:pt x="41" y="200"/>
                      <a:pt x="41" y="200"/>
                    </a:cubicBezTo>
                    <a:cubicBezTo>
                      <a:pt x="41" y="200"/>
                      <a:pt x="41" y="200"/>
                      <a:pt x="42" y="200"/>
                    </a:cubicBezTo>
                    <a:cubicBezTo>
                      <a:pt x="42" y="200"/>
                      <a:pt x="43" y="200"/>
                      <a:pt x="43" y="200"/>
                    </a:cubicBezTo>
                    <a:cubicBezTo>
                      <a:pt x="44" y="200"/>
                      <a:pt x="45" y="200"/>
                      <a:pt x="46" y="200"/>
                    </a:cubicBezTo>
                    <a:cubicBezTo>
                      <a:pt x="47" y="199"/>
                      <a:pt x="47" y="199"/>
                      <a:pt x="47" y="199"/>
                    </a:cubicBezTo>
                    <a:cubicBezTo>
                      <a:pt x="47" y="199"/>
                      <a:pt x="47" y="199"/>
                      <a:pt x="47" y="199"/>
                    </a:cubicBezTo>
                    <a:cubicBezTo>
                      <a:pt x="48" y="199"/>
                      <a:pt x="48" y="199"/>
                      <a:pt x="48" y="199"/>
                    </a:cubicBezTo>
                    <a:cubicBezTo>
                      <a:pt x="49" y="199"/>
                      <a:pt x="49" y="199"/>
                      <a:pt x="49" y="199"/>
                    </a:cubicBezTo>
                    <a:cubicBezTo>
                      <a:pt x="50" y="199"/>
                      <a:pt x="50" y="199"/>
                      <a:pt x="50" y="199"/>
                    </a:cubicBezTo>
                    <a:cubicBezTo>
                      <a:pt x="50" y="199"/>
                      <a:pt x="50" y="199"/>
                      <a:pt x="51" y="198"/>
                    </a:cubicBezTo>
                    <a:cubicBezTo>
                      <a:pt x="51" y="198"/>
                      <a:pt x="52" y="198"/>
                      <a:pt x="53" y="198"/>
                    </a:cubicBezTo>
                    <a:cubicBezTo>
                      <a:pt x="53" y="198"/>
                      <a:pt x="54" y="198"/>
                      <a:pt x="55" y="197"/>
                    </a:cubicBezTo>
                    <a:cubicBezTo>
                      <a:pt x="56" y="197"/>
                      <a:pt x="56" y="197"/>
                      <a:pt x="56" y="197"/>
                    </a:cubicBezTo>
                    <a:cubicBezTo>
                      <a:pt x="57" y="197"/>
                      <a:pt x="57" y="197"/>
                      <a:pt x="57" y="197"/>
                    </a:cubicBezTo>
                    <a:cubicBezTo>
                      <a:pt x="57" y="197"/>
                      <a:pt x="57" y="197"/>
                      <a:pt x="57" y="197"/>
                    </a:cubicBezTo>
                    <a:cubicBezTo>
                      <a:pt x="57" y="197"/>
                      <a:pt x="58" y="197"/>
                      <a:pt x="58" y="196"/>
                    </a:cubicBezTo>
                    <a:cubicBezTo>
                      <a:pt x="59" y="196"/>
                      <a:pt x="59" y="196"/>
                      <a:pt x="59" y="196"/>
                    </a:cubicBezTo>
                    <a:cubicBezTo>
                      <a:pt x="59" y="196"/>
                      <a:pt x="59" y="196"/>
                      <a:pt x="59" y="196"/>
                    </a:cubicBezTo>
                    <a:cubicBezTo>
                      <a:pt x="60" y="196"/>
                      <a:pt x="60" y="196"/>
                      <a:pt x="60" y="196"/>
                    </a:cubicBezTo>
                    <a:cubicBezTo>
                      <a:pt x="61" y="196"/>
                      <a:pt x="61" y="196"/>
                      <a:pt x="61" y="196"/>
                    </a:cubicBezTo>
                    <a:cubicBezTo>
                      <a:pt x="61" y="196"/>
                      <a:pt x="61" y="196"/>
                      <a:pt x="61" y="196"/>
                    </a:cubicBezTo>
                    <a:cubicBezTo>
                      <a:pt x="62" y="195"/>
                      <a:pt x="62" y="195"/>
                      <a:pt x="62" y="195"/>
                    </a:cubicBezTo>
                    <a:cubicBezTo>
                      <a:pt x="63" y="195"/>
                      <a:pt x="63" y="195"/>
                      <a:pt x="63" y="195"/>
                    </a:cubicBezTo>
                    <a:cubicBezTo>
                      <a:pt x="63" y="195"/>
                      <a:pt x="64" y="195"/>
                      <a:pt x="64" y="195"/>
                    </a:cubicBezTo>
                    <a:cubicBezTo>
                      <a:pt x="65" y="194"/>
                      <a:pt x="65" y="194"/>
                      <a:pt x="66" y="194"/>
                    </a:cubicBezTo>
                    <a:cubicBezTo>
                      <a:pt x="67" y="194"/>
                      <a:pt x="67" y="194"/>
                      <a:pt x="68" y="193"/>
                    </a:cubicBezTo>
                    <a:cubicBezTo>
                      <a:pt x="68" y="193"/>
                      <a:pt x="69" y="193"/>
                      <a:pt x="70" y="193"/>
                    </a:cubicBezTo>
                    <a:cubicBezTo>
                      <a:pt x="230" y="135"/>
                      <a:pt x="230" y="135"/>
                      <a:pt x="230" y="135"/>
                    </a:cubicBezTo>
                    <a:cubicBezTo>
                      <a:pt x="232" y="134"/>
                      <a:pt x="234" y="134"/>
                      <a:pt x="235" y="133"/>
                    </a:cubicBezTo>
                    <a:cubicBezTo>
                      <a:pt x="236" y="133"/>
                      <a:pt x="236" y="133"/>
                      <a:pt x="236" y="133"/>
                    </a:cubicBezTo>
                    <a:cubicBezTo>
                      <a:pt x="237" y="132"/>
                      <a:pt x="237" y="132"/>
                      <a:pt x="238" y="132"/>
                    </a:cubicBezTo>
                    <a:cubicBezTo>
                      <a:pt x="239" y="131"/>
                      <a:pt x="240" y="131"/>
                      <a:pt x="240" y="131"/>
                    </a:cubicBezTo>
                    <a:cubicBezTo>
                      <a:pt x="241" y="130"/>
                      <a:pt x="241" y="130"/>
                      <a:pt x="242" y="130"/>
                    </a:cubicBezTo>
                    <a:cubicBezTo>
                      <a:pt x="243" y="130"/>
                      <a:pt x="243" y="129"/>
                      <a:pt x="244" y="129"/>
                    </a:cubicBezTo>
                    <a:cubicBezTo>
                      <a:pt x="244" y="129"/>
                      <a:pt x="245" y="128"/>
                      <a:pt x="245" y="128"/>
                    </a:cubicBezTo>
                    <a:cubicBezTo>
                      <a:pt x="246" y="128"/>
                      <a:pt x="247" y="127"/>
                      <a:pt x="248" y="127"/>
                    </a:cubicBezTo>
                    <a:cubicBezTo>
                      <a:pt x="248" y="127"/>
                      <a:pt x="249" y="126"/>
                      <a:pt x="249" y="126"/>
                    </a:cubicBezTo>
                    <a:cubicBezTo>
                      <a:pt x="250" y="126"/>
                      <a:pt x="250" y="126"/>
                      <a:pt x="250" y="126"/>
                    </a:cubicBezTo>
                    <a:cubicBezTo>
                      <a:pt x="251" y="125"/>
                      <a:pt x="251" y="125"/>
                      <a:pt x="252" y="124"/>
                    </a:cubicBezTo>
                    <a:cubicBezTo>
                      <a:pt x="253" y="124"/>
                      <a:pt x="254" y="123"/>
                      <a:pt x="255" y="123"/>
                    </a:cubicBezTo>
                    <a:cubicBezTo>
                      <a:pt x="255" y="122"/>
                      <a:pt x="255" y="122"/>
                      <a:pt x="255" y="122"/>
                    </a:cubicBezTo>
                    <a:cubicBezTo>
                      <a:pt x="256" y="122"/>
                      <a:pt x="257" y="121"/>
                      <a:pt x="258" y="121"/>
                    </a:cubicBezTo>
                    <a:cubicBezTo>
                      <a:pt x="259" y="120"/>
                      <a:pt x="260" y="119"/>
                      <a:pt x="260" y="118"/>
                    </a:cubicBezTo>
                    <a:cubicBezTo>
                      <a:pt x="261" y="118"/>
                      <a:pt x="261" y="118"/>
                      <a:pt x="261" y="118"/>
                    </a:cubicBezTo>
                    <a:cubicBezTo>
                      <a:pt x="262" y="118"/>
                      <a:pt x="262" y="117"/>
                      <a:pt x="263" y="117"/>
                    </a:cubicBezTo>
                    <a:cubicBezTo>
                      <a:pt x="264" y="116"/>
                      <a:pt x="264" y="115"/>
                      <a:pt x="265" y="114"/>
                    </a:cubicBezTo>
                    <a:cubicBezTo>
                      <a:pt x="266" y="114"/>
                      <a:pt x="267" y="113"/>
                      <a:pt x="267" y="112"/>
                    </a:cubicBezTo>
                    <a:cubicBezTo>
                      <a:pt x="268" y="112"/>
                      <a:pt x="269" y="111"/>
                      <a:pt x="270" y="110"/>
                    </a:cubicBezTo>
                    <a:cubicBezTo>
                      <a:pt x="270" y="110"/>
                      <a:pt x="270" y="110"/>
                      <a:pt x="270" y="110"/>
                    </a:cubicBezTo>
                    <a:cubicBezTo>
                      <a:pt x="271" y="109"/>
                      <a:pt x="271" y="108"/>
                      <a:pt x="272" y="108"/>
                    </a:cubicBezTo>
                    <a:cubicBezTo>
                      <a:pt x="272" y="107"/>
                      <a:pt x="273" y="107"/>
                      <a:pt x="273" y="106"/>
                    </a:cubicBezTo>
                    <a:cubicBezTo>
                      <a:pt x="274" y="106"/>
                      <a:pt x="274" y="106"/>
                      <a:pt x="274" y="106"/>
                    </a:cubicBezTo>
                    <a:cubicBezTo>
                      <a:pt x="275" y="105"/>
                      <a:pt x="275" y="104"/>
                      <a:pt x="276" y="103"/>
                    </a:cubicBezTo>
                    <a:cubicBezTo>
                      <a:pt x="276" y="103"/>
                      <a:pt x="277" y="102"/>
                      <a:pt x="278" y="101"/>
                    </a:cubicBezTo>
                    <a:cubicBezTo>
                      <a:pt x="278" y="100"/>
                      <a:pt x="278" y="100"/>
                      <a:pt x="278" y="100"/>
                    </a:cubicBezTo>
                    <a:cubicBezTo>
                      <a:pt x="279" y="100"/>
                      <a:pt x="279" y="99"/>
                      <a:pt x="279" y="99"/>
                    </a:cubicBezTo>
                    <a:cubicBezTo>
                      <a:pt x="280" y="98"/>
                      <a:pt x="280" y="97"/>
                      <a:pt x="281" y="96"/>
                    </a:cubicBezTo>
                    <a:cubicBezTo>
                      <a:pt x="281" y="95"/>
                      <a:pt x="282" y="94"/>
                      <a:pt x="282" y="94"/>
                    </a:cubicBezTo>
                    <a:cubicBezTo>
                      <a:pt x="283" y="93"/>
                      <a:pt x="283" y="92"/>
                      <a:pt x="284" y="91"/>
                    </a:cubicBezTo>
                    <a:cubicBezTo>
                      <a:pt x="284" y="90"/>
                      <a:pt x="284" y="90"/>
                      <a:pt x="284" y="90"/>
                    </a:cubicBezTo>
                    <a:cubicBezTo>
                      <a:pt x="285" y="90"/>
                      <a:pt x="285" y="89"/>
                      <a:pt x="285" y="89"/>
                    </a:cubicBezTo>
                    <a:cubicBezTo>
                      <a:pt x="285" y="88"/>
                      <a:pt x="286" y="87"/>
                      <a:pt x="286" y="87"/>
                    </a:cubicBezTo>
                    <a:cubicBezTo>
                      <a:pt x="286" y="86"/>
                      <a:pt x="286" y="86"/>
                      <a:pt x="286" y="86"/>
                    </a:cubicBezTo>
                    <a:cubicBezTo>
                      <a:pt x="287" y="85"/>
                      <a:pt x="287" y="85"/>
                      <a:pt x="287" y="85"/>
                    </a:cubicBezTo>
                    <a:cubicBezTo>
                      <a:pt x="287" y="84"/>
                      <a:pt x="287" y="84"/>
                      <a:pt x="287" y="83"/>
                    </a:cubicBezTo>
                    <a:cubicBezTo>
                      <a:pt x="288" y="82"/>
                      <a:pt x="288" y="81"/>
                      <a:pt x="288" y="80"/>
                    </a:cubicBezTo>
                    <a:cubicBezTo>
                      <a:pt x="289" y="80"/>
                      <a:pt x="289" y="79"/>
                      <a:pt x="289" y="79"/>
                    </a:cubicBezTo>
                    <a:cubicBezTo>
                      <a:pt x="289" y="78"/>
                      <a:pt x="289" y="78"/>
                      <a:pt x="289" y="78"/>
                    </a:cubicBezTo>
                    <a:cubicBezTo>
                      <a:pt x="290" y="77"/>
                      <a:pt x="290" y="76"/>
                      <a:pt x="290" y="74"/>
                    </a:cubicBezTo>
                    <a:cubicBezTo>
                      <a:pt x="290" y="74"/>
                      <a:pt x="290" y="74"/>
                      <a:pt x="290" y="73"/>
                    </a:cubicBezTo>
                    <a:cubicBezTo>
                      <a:pt x="291" y="73"/>
                      <a:pt x="291" y="72"/>
                      <a:pt x="291" y="72"/>
                    </a:cubicBezTo>
                    <a:cubicBezTo>
                      <a:pt x="291" y="71"/>
                      <a:pt x="291" y="70"/>
                      <a:pt x="291" y="69"/>
                    </a:cubicBezTo>
                    <a:cubicBezTo>
                      <a:pt x="291" y="68"/>
                      <a:pt x="291" y="68"/>
                      <a:pt x="292" y="67"/>
                    </a:cubicBezTo>
                    <a:cubicBezTo>
                      <a:pt x="292" y="67"/>
                      <a:pt x="292" y="67"/>
                      <a:pt x="292" y="67"/>
                    </a:cubicBezTo>
                    <a:cubicBezTo>
                      <a:pt x="292" y="66"/>
                      <a:pt x="292" y="66"/>
                      <a:pt x="292" y="66"/>
                    </a:cubicBezTo>
                    <a:cubicBezTo>
                      <a:pt x="292" y="66"/>
                      <a:pt x="292" y="66"/>
                      <a:pt x="292" y="66"/>
                    </a:cubicBezTo>
                    <a:cubicBezTo>
                      <a:pt x="292" y="65"/>
                      <a:pt x="292" y="65"/>
                      <a:pt x="292" y="65"/>
                    </a:cubicBezTo>
                    <a:cubicBezTo>
                      <a:pt x="294" y="44"/>
                      <a:pt x="297" y="22"/>
                      <a:pt x="299" y="0"/>
                    </a:cubicBezTo>
                    <a:cubicBezTo>
                      <a:pt x="299" y="1"/>
                      <a:pt x="299" y="3"/>
                      <a:pt x="298" y="4"/>
                    </a:cubicBezTo>
                    <a:close/>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1" name="Google Shape;131;p4"/>
              <p:cNvSpPr/>
              <p:nvPr/>
            </p:nvSpPr>
            <p:spPr>
              <a:xfrm>
                <a:off x="2902756" y="2451710"/>
                <a:ext cx="2774702" cy="1843917"/>
              </a:xfrm>
              <a:custGeom>
                <a:rect b="b" l="l" r="r" t="t"/>
                <a:pathLst>
                  <a:path extrusionOk="0" h="774" w="1165">
                    <a:moveTo>
                      <a:pt x="1164" y="187"/>
                    </a:moveTo>
                    <a:cubicBezTo>
                      <a:pt x="1162" y="173"/>
                      <a:pt x="1158" y="160"/>
                      <a:pt x="1149" y="147"/>
                    </a:cubicBezTo>
                    <a:cubicBezTo>
                      <a:pt x="1149" y="147"/>
                      <a:pt x="1148" y="146"/>
                      <a:pt x="1148" y="146"/>
                    </a:cubicBezTo>
                    <a:cubicBezTo>
                      <a:pt x="1148" y="145"/>
                      <a:pt x="1147" y="145"/>
                      <a:pt x="1147" y="144"/>
                    </a:cubicBezTo>
                    <a:cubicBezTo>
                      <a:pt x="1147" y="144"/>
                      <a:pt x="1146" y="143"/>
                      <a:pt x="1146" y="143"/>
                    </a:cubicBezTo>
                    <a:cubicBezTo>
                      <a:pt x="1145" y="142"/>
                      <a:pt x="1145" y="141"/>
                      <a:pt x="1144" y="141"/>
                    </a:cubicBezTo>
                    <a:cubicBezTo>
                      <a:pt x="1144" y="140"/>
                      <a:pt x="1144" y="140"/>
                      <a:pt x="1144" y="140"/>
                    </a:cubicBezTo>
                    <a:cubicBezTo>
                      <a:pt x="1143" y="140"/>
                      <a:pt x="1143" y="139"/>
                      <a:pt x="1143" y="139"/>
                    </a:cubicBezTo>
                    <a:cubicBezTo>
                      <a:pt x="1143" y="139"/>
                      <a:pt x="1142" y="138"/>
                      <a:pt x="1142" y="138"/>
                    </a:cubicBezTo>
                    <a:cubicBezTo>
                      <a:pt x="1141" y="137"/>
                      <a:pt x="1141" y="137"/>
                      <a:pt x="1140" y="136"/>
                    </a:cubicBezTo>
                    <a:cubicBezTo>
                      <a:pt x="1140" y="135"/>
                      <a:pt x="1140" y="135"/>
                      <a:pt x="1140" y="135"/>
                    </a:cubicBezTo>
                    <a:cubicBezTo>
                      <a:pt x="1139" y="134"/>
                      <a:pt x="1139" y="134"/>
                      <a:pt x="1139" y="134"/>
                    </a:cubicBezTo>
                    <a:cubicBezTo>
                      <a:pt x="1139" y="134"/>
                      <a:pt x="1139" y="134"/>
                      <a:pt x="1139" y="134"/>
                    </a:cubicBezTo>
                    <a:cubicBezTo>
                      <a:pt x="1138" y="133"/>
                      <a:pt x="1138" y="133"/>
                      <a:pt x="1138" y="133"/>
                    </a:cubicBezTo>
                    <a:cubicBezTo>
                      <a:pt x="1137" y="133"/>
                      <a:pt x="1137" y="133"/>
                      <a:pt x="1137" y="133"/>
                    </a:cubicBezTo>
                    <a:cubicBezTo>
                      <a:pt x="1137" y="132"/>
                      <a:pt x="1137" y="132"/>
                      <a:pt x="1137" y="132"/>
                    </a:cubicBezTo>
                    <a:cubicBezTo>
                      <a:pt x="1137" y="132"/>
                      <a:pt x="1137" y="132"/>
                      <a:pt x="1137" y="132"/>
                    </a:cubicBezTo>
                    <a:cubicBezTo>
                      <a:pt x="1136" y="131"/>
                      <a:pt x="1136" y="131"/>
                      <a:pt x="1136" y="131"/>
                    </a:cubicBezTo>
                    <a:cubicBezTo>
                      <a:pt x="1136" y="131"/>
                      <a:pt x="1136" y="131"/>
                      <a:pt x="1136" y="131"/>
                    </a:cubicBezTo>
                    <a:cubicBezTo>
                      <a:pt x="1135" y="130"/>
                      <a:pt x="1135" y="130"/>
                      <a:pt x="1135" y="130"/>
                    </a:cubicBezTo>
                    <a:cubicBezTo>
                      <a:pt x="1134" y="130"/>
                      <a:pt x="1134" y="130"/>
                      <a:pt x="1134" y="130"/>
                    </a:cubicBezTo>
                    <a:cubicBezTo>
                      <a:pt x="1134" y="129"/>
                      <a:pt x="1134" y="129"/>
                      <a:pt x="1134" y="129"/>
                    </a:cubicBezTo>
                    <a:cubicBezTo>
                      <a:pt x="1133" y="128"/>
                      <a:pt x="1133" y="128"/>
                      <a:pt x="1133" y="128"/>
                    </a:cubicBezTo>
                    <a:cubicBezTo>
                      <a:pt x="1133" y="128"/>
                      <a:pt x="1133" y="128"/>
                      <a:pt x="1133" y="128"/>
                    </a:cubicBezTo>
                    <a:cubicBezTo>
                      <a:pt x="1132" y="128"/>
                      <a:pt x="1132" y="127"/>
                      <a:pt x="1132" y="127"/>
                    </a:cubicBezTo>
                    <a:cubicBezTo>
                      <a:pt x="1131" y="127"/>
                      <a:pt x="1131" y="126"/>
                      <a:pt x="1130" y="126"/>
                    </a:cubicBezTo>
                    <a:cubicBezTo>
                      <a:pt x="1130" y="125"/>
                      <a:pt x="1130" y="125"/>
                      <a:pt x="1129" y="125"/>
                    </a:cubicBezTo>
                    <a:cubicBezTo>
                      <a:pt x="1129" y="124"/>
                      <a:pt x="1128" y="124"/>
                      <a:pt x="1128" y="124"/>
                    </a:cubicBezTo>
                    <a:cubicBezTo>
                      <a:pt x="1128" y="123"/>
                      <a:pt x="1127" y="123"/>
                      <a:pt x="1127" y="122"/>
                    </a:cubicBezTo>
                    <a:cubicBezTo>
                      <a:pt x="1126" y="122"/>
                      <a:pt x="1125" y="122"/>
                      <a:pt x="1125" y="121"/>
                    </a:cubicBezTo>
                    <a:cubicBezTo>
                      <a:pt x="1124" y="121"/>
                      <a:pt x="1124" y="120"/>
                      <a:pt x="1124" y="120"/>
                    </a:cubicBezTo>
                    <a:cubicBezTo>
                      <a:pt x="1123" y="120"/>
                      <a:pt x="1123" y="119"/>
                      <a:pt x="1122" y="119"/>
                    </a:cubicBezTo>
                    <a:cubicBezTo>
                      <a:pt x="1122" y="119"/>
                      <a:pt x="1121" y="118"/>
                      <a:pt x="1121" y="118"/>
                    </a:cubicBezTo>
                    <a:cubicBezTo>
                      <a:pt x="1120" y="117"/>
                      <a:pt x="1119" y="117"/>
                      <a:pt x="1119" y="116"/>
                    </a:cubicBezTo>
                    <a:cubicBezTo>
                      <a:pt x="1118" y="116"/>
                      <a:pt x="1118" y="116"/>
                      <a:pt x="1117" y="115"/>
                    </a:cubicBezTo>
                    <a:cubicBezTo>
                      <a:pt x="1117" y="115"/>
                      <a:pt x="1116" y="115"/>
                      <a:pt x="1116" y="114"/>
                    </a:cubicBezTo>
                    <a:cubicBezTo>
                      <a:pt x="1115" y="114"/>
                      <a:pt x="1115" y="114"/>
                      <a:pt x="1114" y="113"/>
                    </a:cubicBezTo>
                    <a:cubicBezTo>
                      <a:pt x="1114" y="113"/>
                      <a:pt x="1113" y="113"/>
                      <a:pt x="1113" y="112"/>
                    </a:cubicBezTo>
                    <a:cubicBezTo>
                      <a:pt x="1110" y="111"/>
                      <a:pt x="1107" y="109"/>
                      <a:pt x="1104" y="107"/>
                    </a:cubicBezTo>
                    <a:cubicBezTo>
                      <a:pt x="1102" y="106"/>
                      <a:pt x="1099" y="104"/>
                      <a:pt x="1096" y="103"/>
                    </a:cubicBezTo>
                    <a:cubicBezTo>
                      <a:pt x="1093" y="101"/>
                      <a:pt x="1090" y="100"/>
                      <a:pt x="1087" y="99"/>
                    </a:cubicBezTo>
                    <a:cubicBezTo>
                      <a:pt x="1083" y="98"/>
                      <a:pt x="1080" y="96"/>
                      <a:pt x="1077" y="95"/>
                    </a:cubicBezTo>
                    <a:cubicBezTo>
                      <a:pt x="1077" y="95"/>
                      <a:pt x="1076" y="95"/>
                      <a:pt x="1076" y="95"/>
                    </a:cubicBezTo>
                    <a:cubicBezTo>
                      <a:pt x="1075" y="95"/>
                      <a:pt x="1075" y="95"/>
                      <a:pt x="1074" y="95"/>
                    </a:cubicBezTo>
                    <a:cubicBezTo>
                      <a:pt x="1074" y="94"/>
                      <a:pt x="1074" y="94"/>
                      <a:pt x="1073" y="94"/>
                    </a:cubicBezTo>
                    <a:cubicBezTo>
                      <a:pt x="1073" y="94"/>
                      <a:pt x="1072" y="94"/>
                      <a:pt x="1072" y="94"/>
                    </a:cubicBezTo>
                    <a:cubicBezTo>
                      <a:pt x="1071" y="94"/>
                      <a:pt x="1071" y="94"/>
                      <a:pt x="1071" y="94"/>
                    </a:cubicBezTo>
                    <a:cubicBezTo>
                      <a:pt x="1070" y="93"/>
                      <a:pt x="1070" y="93"/>
                      <a:pt x="1070" y="93"/>
                    </a:cubicBezTo>
                    <a:cubicBezTo>
                      <a:pt x="1069" y="93"/>
                      <a:pt x="1069" y="93"/>
                      <a:pt x="1069" y="93"/>
                    </a:cubicBezTo>
                    <a:cubicBezTo>
                      <a:pt x="1069" y="93"/>
                      <a:pt x="1069" y="93"/>
                      <a:pt x="1069" y="93"/>
                    </a:cubicBezTo>
                    <a:cubicBezTo>
                      <a:pt x="1068" y="93"/>
                      <a:pt x="1068" y="93"/>
                      <a:pt x="1067" y="92"/>
                    </a:cubicBezTo>
                    <a:cubicBezTo>
                      <a:pt x="1067" y="92"/>
                      <a:pt x="1066" y="92"/>
                      <a:pt x="1066" y="92"/>
                    </a:cubicBezTo>
                    <a:cubicBezTo>
                      <a:pt x="1065" y="92"/>
                      <a:pt x="1065" y="92"/>
                      <a:pt x="1064" y="92"/>
                    </a:cubicBezTo>
                    <a:cubicBezTo>
                      <a:pt x="1063" y="91"/>
                      <a:pt x="1063" y="91"/>
                      <a:pt x="1062" y="91"/>
                    </a:cubicBezTo>
                    <a:cubicBezTo>
                      <a:pt x="1058" y="90"/>
                      <a:pt x="1053" y="89"/>
                      <a:pt x="1049" y="89"/>
                    </a:cubicBezTo>
                    <a:cubicBezTo>
                      <a:pt x="1044" y="88"/>
                      <a:pt x="1040" y="87"/>
                      <a:pt x="1036" y="87"/>
                    </a:cubicBezTo>
                    <a:cubicBezTo>
                      <a:pt x="1031" y="87"/>
                      <a:pt x="1027" y="86"/>
                      <a:pt x="1022" y="86"/>
                    </a:cubicBezTo>
                    <a:cubicBezTo>
                      <a:pt x="1018" y="86"/>
                      <a:pt x="1013" y="86"/>
                      <a:pt x="1009" y="87"/>
                    </a:cubicBezTo>
                    <a:cubicBezTo>
                      <a:pt x="1008" y="87"/>
                      <a:pt x="1008" y="87"/>
                      <a:pt x="1007" y="87"/>
                    </a:cubicBezTo>
                    <a:cubicBezTo>
                      <a:pt x="1007" y="87"/>
                      <a:pt x="1006" y="87"/>
                      <a:pt x="1006" y="87"/>
                    </a:cubicBezTo>
                    <a:cubicBezTo>
                      <a:pt x="1005" y="87"/>
                      <a:pt x="1004" y="87"/>
                      <a:pt x="1003" y="87"/>
                    </a:cubicBezTo>
                    <a:cubicBezTo>
                      <a:pt x="1003" y="87"/>
                      <a:pt x="1002" y="87"/>
                      <a:pt x="1001" y="88"/>
                    </a:cubicBezTo>
                    <a:cubicBezTo>
                      <a:pt x="1000" y="88"/>
                      <a:pt x="1000" y="88"/>
                      <a:pt x="1000" y="88"/>
                    </a:cubicBezTo>
                    <a:cubicBezTo>
                      <a:pt x="999" y="88"/>
                      <a:pt x="999" y="88"/>
                      <a:pt x="998" y="88"/>
                    </a:cubicBezTo>
                    <a:cubicBezTo>
                      <a:pt x="998" y="88"/>
                      <a:pt x="997" y="88"/>
                      <a:pt x="996" y="88"/>
                    </a:cubicBezTo>
                    <a:cubicBezTo>
                      <a:pt x="996" y="88"/>
                      <a:pt x="995" y="88"/>
                      <a:pt x="994" y="88"/>
                    </a:cubicBezTo>
                    <a:cubicBezTo>
                      <a:pt x="993" y="89"/>
                      <a:pt x="993" y="89"/>
                      <a:pt x="993" y="89"/>
                    </a:cubicBezTo>
                    <a:cubicBezTo>
                      <a:pt x="992" y="89"/>
                      <a:pt x="992" y="89"/>
                      <a:pt x="992" y="89"/>
                    </a:cubicBezTo>
                    <a:cubicBezTo>
                      <a:pt x="991" y="89"/>
                      <a:pt x="991" y="89"/>
                      <a:pt x="990" y="89"/>
                    </a:cubicBezTo>
                    <a:cubicBezTo>
                      <a:pt x="989" y="89"/>
                      <a:pt x="988" y="89"/>
                      <a:pt x="987" y="90"/>
                    </a:cubicBezTo>
                    <a:cubicBezTo>
                      <a:pt x="987" y="90"/>
                      <a:pt x="987" y="90"/>
                      <a:pt x="986" y="90"/>
                    </a:cubicBezTo>
                    <a:cubicBezTo>
                      <a:pt x="986" y="90"/>
                      <a:pt x="986" y="90"/>
                      <a:pt x="985" y="90"/>
                    </a:cubicBezTo>
                    <a:cubicBezTo>
                      <a:pt x="985" y="90"/>
                      <a:pt x="984" y="90"/>
                      <a:pt x="983" y="91"/>
                    </a:cubicBezTo>
                    <a:cubicBezTo>
                      <a:pt x="983" y="91"/>
                      <a:pt x="982" y="91"/>
                      <a:pt x="981" y="91"/>
                    </a:cubicBezTo>
                    <a:cubicBezTo>
                      <a:pt x="981" y="91"/>
                      <a:pt x="980" y="91"/>
                      <a:pt x="980" y="91"/>
                    </a:cubicBezTo>
                    <a:cubicBezTo>
                      <a:pt x="980" y="91"/>
                      <a:pt x="979" y="92"/>
                      <a:pt x="979" y="92"/>
                    </a:cubicBezTo>
                    <a:cubicBezTo>
                      <a:pt x="978" y="92"/>
                      <a:pt x="978" y="92"/>
                      <a:pt x="977" y="92"/>
                    </a:cubicBezTo>
                    <a:cubicBezTo>
                      <a:pt x="976" y="92"/>
                      <a:pt x="976" y="93"/>
                      <a:pt x="975" y="93"/>
                    </a:cubicBezTo>
                    <a:cubicBezTo>
                      <a:pt x="974" y="93"/>
                      <a:pt x="974" y="93"/>
                      <a:pt x="973" y="93"/>
                    </a:cubicBezTo>
                    <a:cubicBezTo>
                      <a:pt x="973" y="93"/>
                      <a:pt x="972" y="94"/>
                      <a:pt x="972" y="94"/>
                    </a:cubicBezTo>
                    <a:cubicBezTo>
                      <a:pt x="971" y="94"/>
                      <a:pt x="971" y="94"/>
                      <a:pt x="970" y="94"/>
                    </a:cubicBezTo>
                    <a:cubicBezTo>
                      <a:pt x="969" y="94"/>
                      <a:pt x="969" y="95"/>
                      <a:pt x="968" y="95"/>
                    </a:cubicBezTo>
                    <a:cubicBezTo>
                      <a:pt x="960" y="98"/>
                      <a:pt x="953" y="101"/>
                      <a:pt x="945" y="105"/>
                    </a:cubicBezTo>
                    <a:cubicBezTo>
                      <a:pt x="938" y="109"/>
                      <a:pt x="932" y="113"/>
                      <a:pt x="926" y="118"/>
                    </a:cubicBezTo>
                    <a:cubicBezTo>
                      <a:pt x="921" y="123"/>
                      <a:pt x="916" y="128"/>
                      <a:pt x="912" y="133"/>
                    </a:cubicBezTo>
                    <a:cubicBezTo>
                      <a:pt x="907" y="139"/>
                      <a:pt x="904" y="145"/>
                      <a:pt x="901" y="151"/>
                    </a:cubicBezTo>
                    <a:cubicBezTo>
                      <a:pt x="901" y="151"/>
                      <a:pt x="901" y="151"/>
                      <a:pt x="901" y="152"/>
                    </a:cubicBezTo>
                    <a:cubicBezTo>
                      <a:pt x="900" y="152"/>
                      <a:pt x="900" y="153"/>
                      <a:pt x="899" y="155"/>
                    </a:cubicBezTo>
                    <a:cubicBezTo>
                      <a:pt x="898" y="156"/>
                      <a:pt x="897" y="158"/>
                      <a:pt x="895" y="161"/>
                    </a:cubicBezTo>
                    <a:cubicBezTo>
                      <a:pt x="894" y="164"/>
                      <a:pt x="891" y="168"/>
                      <a:pt x="888" y="173"/>
                    </a:cubicBezTo>
                    <a:cubicBezTo>
                      <a:pt x="888" y="173"/>
                      <a:pt x="888" y="174"/>
                      <a:pt x="887" y="174"/>
                    </a:cubicBezTo>
                    <a:cubicBezTo>
                      <a:pt x="887" y="175"/>
                      <a:pt x="887" y="175"/>
                      <a:pt x="886" y="176"/>
                    </a:cubicBezTo>
                    <a:cubicBezTo>
                      <a:pt x="886" y="176"/>
                      <a:pt x="886" y="177"/>
                      <a:pt x="885" y="177"/>
                    </a:cubicBezTo>
                    <a:cubicBezTo>
                      <a:pt x="885" y="178"/>
                      <a:pt x="884" y="179"/>
                      <a:pt x="883" y="179"/>
                    </a:cubicBezTo>
                    <a:cubicBezTo>
                      <a:pt x="883" y="180"/>
                      <a:pt x="883" y="180"/>
                      <a:pt x="883" y="180"/>
                    </a:cubicBezTo>
                    <a:cubicBezTo>
                      <a:pt x="882" y="181"/>
                      <a:pt x="882" y="181"/>
                      <a:pt x="882" y="181"/>
                    </a:cubicBezTo>
                    <a:cubicBezTo>
                      <a:pt x="882" y="182"/>
                      <a:pt x="882" y="182"/>
                      <a:pt x="882" y="182"/>
                    </a:cubicBezTo>
                    <a:cubicBezTo>
                      <a:pt x="881" y="182"/>
                      <a:pt x="881" y="182"/>
                      <a:pt x="881" y="183"/>
                    </a:cubicBezTo>
                    <a:cubicBezTo>
                      <a:pt x="880" y="184"/>
                      <a:pt x="880" y="184"/>
                      <a:pt x="880" y="184"/>
                    </a:cubicBezTo>
                    <a:cubicBezTo>
                      <a:pt x="879" y="184"/>
                      <a:pt x="879" y="184"/>
                      <a:pt x="879" y="184"/>
                    </a:cubicBezTo>
                    <a:cubicBezTo>
                      <a:pt x="878" y="185"/>
                      <a:pt x="878" y="185"/>
                      <a:pt x="878" y="185"/>
                    </a:cubicBezTo>
                    <a:cubicBezTo>
                      <a:pt x="877" y="186"/>
                      <a:pt x="877" y="186"/>
                      <a:pt x="877" y="186"/>
                    </a:cubicBezTo>
                    <a:cubicBezTo>
                      <a:pt x="877" y="187"/>
                      <a:pt x="877" y="187"/>
                      <a:pt x="877" y="187"/>
                    </a:cubicBezTo>
                    <a:cubicBezTo>
                      <a:pt x="876" y="187"/>
                      <a:pt x="876" y="187"/>
                      <a:pt x="876" y="187"/>
                    </a:cubicBezTo>
                    <a:cubicBezTo>
                      <a:pt x="875" y="188"/>
                      <a:pt x="875" y="188"/>
                      <a:pt x="875" y="188"/>
                    </a:cubicBezTo>
                    <a:cubicBezTo>
                      <a:pt x="875" y="189"/>
                      <a:pt x="874" y="189"/>
                      <a:pt x="874" y="189"/>
                    </a:cubicBezTo>
                    <a:cubicBezTo>
                      <a:pt x="873" y="190"/>
                      <a:pt x="873" y="190"/>
                      <a:pt x="873" y="190"/>
                    </a:cubicBezTo>
                    <a:cubicBezTo>
                      <a:pt x="873" y="190"/>
                      <a:pt x="872" y="190"/>
                      <a:pt x="872" y="191"/>
                    </a:cubicBezTo>
                    <a:cubicBezTo>
                      <a:pt x="871" y="191"/>
                      <a:pt x="871" y="192"/>
                      <a:pt x="870" y="192"/>
                    </a:cubicBezTo>
                    <a:cubicBezTo>
                      <a:pt x="869" y="193"/>
                      <a:pt x="868" y="193"/>
                      <a:pt x="867" y="194"/>
                    </a:cubicBezTo>
                    <a:cubicBezTo>
                      <a:pt x="866" y="194"/>
                      <a:pt x="866" y="194"/>
                      <a:pt x="866" y="194"/>
                    </a:cubicBezTo>
                    <a:cubicBezTo>
                      <a:pt x="866" y="195"/>
                      <a:pt x="866" y="195"/>
                      <a:pt x="865" y="195"/>
                    </a:cubicBezTo>
                    <a:cubicBezTo>
                      <a:pt x="864" y="195"/>
                      <a:pt x="863" y="196"/>
                      <a:pt x="862" y="196"/>
                    </a:cubicBezTo>
                    <a:cubicBezTo>
                      <a:pt x="861" y="197"/>
                      <a:pt x="860" y="197"/>
                      <a:pt x="858" y="198"/>
                    </a:cubicBezTo>
                    <a:cubicBezTo>
                      <a:pt x="857" y="198"/>
                      <a:pt x="857" y="198"/>
                      <a:pt x="857" y="198"/>
                    </a:cubicBezTo>
                    <a:cubicBezTo>
                      <a:pt x="856" y="198"/>
                      <a:pt x="856" y="198"/>
                      <a:pt x="856" y="199"/>
                    </a:cubicBezTo>
                    <a:cubicBezTo>
                      <a:pt x="855" y="199"/>
                      <a:pt x="855" y="199"/>
                      <a:pt x="854" y="199"/>
                    </a:cubicBezTo>
                    <a:cubicBezTo>
                      <a:pt x="854" y="199"/>
                      <a:pt x="854" y="199"/>
                      <a:pt x="853" y="199"/>
                    </a:cubicBezTo>
                    <a:cubicBezTo>
                      <a:pt x="853" y="199"/>
                      <a:pt x="852" y="199"/>
                      <a:pt x="852" y="199"/>
                    </a:cubicBezTo>
                    <a:cubicBezTo>
                      <a:pt x="851" y="199"/>
                      <a:pt x="851" y="199"/>
                      <a:pt x="849" y="199"/>
                    </a:cubicBezTo>
                    <a:cubicBezTo>
                      <a:pt x="848" y="198"/>
                      <a:pt x="847" y="198"/>
                      <a:pt x="844" y="197"/>
                    </a:cubicBezTo>
                    <a:cubicBezTo>
                      <a:pt x="842" y="197"/>
                      <a:pt x="839" y="196"/>
                      <a:pt x="835" y="195"/>
                    </a:cubicBezTo>
                    <a:cubicBezTo>
                      <a:pt x="834" y="195"/>
                      <a:pt x="834" y="195"/>
                      <a:pt x="834" y="195"/>
                    </a:cubicBezTo>
                    <a:cubicBezTo>
                      <a:pt x="834" y="194"/>
                      <a:pt x="833" y="194"/>
                      <a:pt x="833" y="194"/>
                    </a:cubicBezTo>
                    <a:cubicBezTo>
                      <a:pt x="832" y="194"/>
                      <a:pt x="832" y="193"/>
                      <a:pt x="831" y="192"/>
                    </a:cubicBezTo>
                    <a:cubicBezTo>
                      <a:pt x="830" y="192"/>
                      <a:pt x="829" y="191"/>
                      <a:pt x="827" y="190"/>
                    </a:cubicBezTo>
                    <a:cubicBezTo>
                      <a:pt x="826" y="189"/>
                      <a:pt x="826" y="189"/>
                      <a:pt x="826" y="189"/>
                    </a:cubicBezTo>
                    <a:cubicBezTo>
                      <a:pt x="826" y="189"/>
                      <a:pt x="826" y="189"/>
                      <a:pt x="826" y="189"/>
                    </a:cubicBezTo>
                    <a:cubicBezTo>
                      <a:pt x="825" y="188"/>
                      <a:pt x="825" y="188"/>
                      <a:pt x="825" y="188"/>
                    </a:cubicBezTo>
                    <a:cubicBezTo>
                      <a:pt x="824" y="187"/>
                      <a:pt x="824" y="187"/>
                      <a:pt x="823" y="187"/>
                    </a:cubicBezTo>
                    <a:cubicBezTo>
                      <a:pt x="823" y="186"/>
                      <a:pt x="823" y="186"/>
                      <a:pt x="823" y="186"/>
                    </a:cubicBezTo>
                    <a:cubicBezTo>
                      <a:pt x="823" y="186"/>
                      <a:pt x="822" y="186"/>
                      <a:pt x="822" y="185"/>
                    </a:cubicBezTo>
                    <a:cubicBezTo>
                      <a:pt x="822" y="185"/>
                      <a:pt x="821" y="184"/>
                      <a:pt x="821" y="184"/>
                    </a:cubicBezTo>
                    <a:cubicBezTo>
                      <a:pt x="820" y="183"/>
                      <a:pt x="819" y="182"/>
                      <a:pt x="818" y="181"/>
                    </a:cubicBezTo>
                    <a:cubicBezTo>
                      <a:pt x="818" y="181"/>
                      <a:pt x="818" y="181"/>
                      <a:pt x="818" y="181"/>
                    </a:cubicBezTo>
                    <a:cubicBezTo>
                      <a:pt x="817" y="180"/>
                      <a:pt x="817" y="180"/>
                      <a:pt x="817" y="180"/>
                    </a:cubicBezTo>
                    <a:cubicBezTo>
                      <a:pt x="817" y="180"/>
                      <a:pt x="817" y="179"/>
                      <a:pt x="817" y="179"/>
                    </a:cubicBezTo>
                    <a:cubicBezTo>
                      <a:pt x="816" y="179"/>
                      <a:pt x="816" y="178"/>
                      <a:pt x="816" y="178"/>
                    </a:cubicBezTo>
                    <a:cubicBezTo>
                      <a:pt x="815" y="177"/>
                      <a:pt x="815" y="177"/>
                      <a:pt x="815" y="177"/>
                    </a:cubicBezTo>
                    <a:cubicBezTo>
                      <a:pt x="814" y="176"/>
                      <a:pt x="814" y="176"/>
                      <a:pt x="814" y="176"/>
                    </a:cubicBezTo>
                    <a:cubicBezTo>
                      <a:pt x="814" y="176"/>
                      <a:pt x="814" y="175"/>
                      <a:pt x="813" y="175"/>
                    </a:cubicBezTo>
                    <a:cubicBezTo>
                      <a:pt x="813" y="174"/>
                      <a:pt x="813" y="174"/>
                      <a:pt x="812" y="173"/>
                    </a:cubicBezTo>
                    <a:cubicBezTo>
                      <a:pt x="812" y="172"/>
                      <a:pt x="811" y="172"/>
                      <a:pt x="811" y="172"/>
                    </a:cubicBezTo>
                    <a:cubicBezTo>
                      <a:pt x="811" y="171"/>
                      <a:pt x="811" y="171"/>
                      <a:pt x="810" y="170"/>
                    </a:cubicBezTo>
                    <a:cubicBezTo>
                      <a:pt x="810" y="170"/>
                      <a:pt x="810" y="169"/>
                      <a:pt x="809" y="169"/>
                    </a:cubicBezTo>
                    <a:cubicBezTo>
                      <a:pt x="809" y="168"/>
                      <a:pt x="809" y="168"/>
                      <a:pt x="808" y="167"/>
                    </a:cubicBezTo>
                    <a:cubicBezTo>
                      <a:pt x="734" y="49"/>
                      <a:pt x="734" y="49"/>
                      <a:pt x="734" y="49"/>
                    </a:cubicBezTo>
                    <a:cubicBezTo>
                      <a:pt x="733" y="48"/>
                      <a:pt x="733" y="48"/>
                      <a:pt x="733" y="48"/>
                    </a:cubicBezTo>
                    <a:cubicBezTo>
                      <a:pt x="733" y="47"/>
                      <a:pt x="733" y="47"/>
                      <a:pt x="732" y="47"/>
                    </a:cubicBezTo>
                    <a:cubicBezTo>
                      <a:pt x="732" y="46"/>
                      <a:pt x="732" y="46"/>
                      <a:pt x="731" y="45"/>
                    </a:cubicBezTo>
                    <a:cubicBezTo>
                      <a:pt x="731" y="45"/>
                      <a:pt x="731" y="44"/>
                      <a:pt x="730" y="43"/>
                    </a:cubicBezTo>
                    <a:cubicBezTo>
                      <a:pt x="730" y="43"/>
                      <a:pt x="730" y="43"/>
                      <a:pt x="730" y="43"/>
                    </a:cubicBezTo>
                    <a:cubicBezTo>
                      <a:pt x="729" y="42"/>
                      <a:pt x="729" y="42"/>
                      <a:pt x="729" y="42"/>
                    </a:cubicBezTo>
                    <a:cubicBezTo>
                      <a:pt x="729" y="42"/>
                      <a:pt x="728" y="41"/>
                      <a:pt x="728" y="41"/>
                    </a:cubicBezTo>
                    <a:cubicBezTo>
                      <a:pt x="728" y="40"/>
                      <a:pt x="727" y="40"/>
                      <a:pt x="727" y="39"/>
                    </a:cubicBezTo>
                    <a:cubicBezTo>
                      <a:pt x="726" y="39"/>
                      <a:pt x="726" y="39"/>
                      <a:pt x="726" y="39"/>
                    </a:cubicBezTo>
                    <a:cubicBezTo>
                      <a:pt x="726" y="38"/>
                      <a:pt x="726" y="38"/>
                      <a:pt x="726" y="38"/>
                    </a:cubicBezTo>
                    <a:cubicBezTo>
                      <a:pt x="725" y="38"/>
                      <a:pt x="725" y="38"/>
                      <a:pt x="725" y="37"/>
                    </a:cubicBezTo>
                    <a:cubicBezTo>
                      <a:pt x="725" y="37"/>
                      <a:pt x="724" y="36"/>
                      <a:pt x="724" y="36"/>
                    </a:cubicBezTo>
                    <a:cubicBezTo>
                      <a:pt x="723" y="35"/>
                      <a:pt x="723" y="35"/>
                      <a:pt x="723" y="35"/>
                    </a:cubicBezTo>
                    <a:cubicBezTo>
                      <a:pt x="722" y="34"/>
                      <a:pt x="722" y="34"/>
                      <a:pt x="722" y="34"/>
                    </a:cubicBezTo>
                    <a:cubicBezTo>
                      <a:pt x="721" y="34"/>
                      <a:pt x="721" y="34"/>
                      <a:pt x="721" y="34"/>
                    </a:cubicBezTo>
                    <a:cubicBezTo>
                      <a:pt x="721" y="33"/>
                      <a:pt x="721" y="33"/>
                      <a:pt x="720" y="32"/>
                    </a:cubicBezTo>
                    <a:cubicBezTo>
                      <a:pt x="720" y="32"/>
                      <a:pt x="720" y="32"/>
                      <a:pt x="720" y="32"/>
                    </a:cubicBezTo>
                    <a:cubicBezTo>
                      <a:pt x="719" y="31"/>
                      <a:pt x="719" y="31"/>
                      <a:pt x="719" y="31"/>
                    </a:cubicBezTo>
                    <a:cubicBezTo>
                      <a:pt x="718" y="31"/>
                      <a:pt x="718" y="30"/>
                      <a:pt x="718" y="30"/>
                    </a:cubicBezTo>
                    <a:cubicBezTo>
                      <a:pt x="717" y="30"/>
                      <a:pt x="717" y="29"/>
                      <a:pt x="717" y="29"/>
                    </a:cubicBezTo>
                    <a:cubicBezTo>
                      <a:pt x="716" y="28"/>
                      <a:pt x="716" y="28"/>
                      <a:pt x="716" y="28"/>
                    </a:cubicBezTo>
                    <a:cubicBezTo>
                      <a:pt x="715" y="28"/>
                      <a:pt x="715" y="28"/>
                      <a:pt x="715" y="28"/>
                    </a:cubicBezTo>
                    <a:cubicBezTo>
                      <a:pt x="715" y="27"/>
                      <a:pt x="714" y="27"/>
                      <a:pt x="714" y="27"/>
                    </a:cubicBezTo>
                    <a:cubicBezTo>
                      <a:pt x="714" y="27"/>
                      <a:pt x="713" y="26"/>
                      <a:pt x="713" y="26"/>
                    </a:cubicBezTo>
                    <a:cubicBezTo>
                      <a:pt x="712" y="25"/>
                      <a:pt x="712" y="25"/>
                      <a:pt x="712" y="25"/>
                    </a:cubicBezTo>
                    <a:cubicBezTo>
                      <a:pt x="711" y="24"/>
                      <a:pt x="711" y="24"/>
                      <a:pt x="711" y="24"/>
                    </a:cubicBezTo>
                    <a:cubicBezTo>
                      <a:pt x="710" y="24"/>
                      <a:pt x="710" y="24"/>
                      <a:pt x="710" y="24"/>
                    </a:cubicBezTo>
                    <a:cubicBezTo>
                      <a:pt x="709" y="23"/>
                      <a:pt x="709" y="23"/>
                      <a:pt x="709" y="23"/>
                    </a:cubicBezTo>
                    <a:cubicBezTo>
                      <a:pt x="703" y="19"/>
                      <a:pt x="697" y="15"/>
                      <a:pt x="690" y="12"/>
                    </a:cubicBezTo>
                    <a:cubicBezTo>
                      <a:pt x="683" y="9"/>
                      <a:pt x="676" y="7"/>
                      <a:pt x="669" y="5"/>
                    </a:cubicBezTo>
                    <a:cubicBezTo>
                      <a:pt x="662" y="3"/>
                      <a:pt x="654" y="2"/>
                      <a:pt x="647" y="1"/>
                    </a:cubicBezTo>
                    <a:cubicBezTo>
                      <a:pt x="639" y="0"/>
                      <a:pt x="631" y="0"/>
                      <a:pt x="623" y="0"/>
                    </a:cubicBezTo>
                    <a:cubicBezTo>
                      <a:pt x="623" y="0"/>
                      <a:pt x="622" y="0"/>
                      <a:pt x="622" y="0"/>
                    </a:cubicBezTo>
                    <a:cubicBezTo>
                      <a:pt x="622" y="0"/>
                      <a:pt x="621" y="1"/>
                      <a:pt x="621" y="1"/>
                    </a:cubicBezTo>
                    <a:cubicBezTo>
                      <a:pt x="620" y="1"/>
                      <a:pt x="620" y="1"/>
                      <a:pt x="619" y="1"/>
                    </a:cubicBezTo>
                    <a:cubicBezTo>
                      <a:pt x="619" y="1"/>
                      <a:pt x="618" y="1"/>
                      <a:pt x="617" y="1"/>
                    </a:cubicBezTo>
                    <a:cubicBezTo>
                      <a:pt x="617" y="1"/>
                      <a:pt x="617" y="1"/>
                      <a:pt x="616" y="1"/>
                    </a:cubicBezTo>
                    <a:cubicBezTo>
                      <a:pt x="616" y="1"/>
                      <a:pt x="615" y="1"/>
                      <a:pt x="615" y="1"/>
                    </a:cubicBezTo>
                    <a:cubicBezTo>
                      <a:pt x="615" y="1"/>
                      <a:pt x="614" y="1"/>
                      <a:pt x="613" y="1"/>
                    </a:cubicBezTo>
                    <a:cubicBezTo>
                      <a:pt x="613" y="1"/>
                      <a:pt x="612" y="1"/>
                      <a:pt x="612" y="2"/>
                    </a:cubicBezTo>
                    <a:cubicBezTo>
                      <a:pt x="611" y="2"/>
                      <a:pt x="611" y="2"/>
                      <a:pt x="610" y="2"/>
                    </a:cubicBezTo>
                    <a:cubicBezTo>
                      <a:pt x="610" y="2"/>
                      <a:pt x="610" y="2"/>
                      <a:pt x="609" y="2"/>
                    </a:cubicBezTo>
                    <a:cubicBezTo>
                      <a:pt x="609" y="2"/>
                      <a:pt x="608" y="2"/>
                      <a:pt x="608" y="2"/>
                    </a:cubicBezTo>
                    <a:cubicBezTo>
                      <a:pt x="607" y="2"/>
                      <a:pt x="607" y="2"/>
                      <a:pt x="606" y="3"/>
                    </a:cubicBezTo>
                    <a:cubicBezTo>
                      <a:pt x="605" y="3"/>
                      <a:pt x="605" y="3"/>
                      <a:pt x="605" y="3"/>
                    </a:cubicBezTo>
                    <a:cubicBezTo>
                      <a:pt x="605" y="3"/>
                      <a:pt x="604" y="3"/>
                      <a:pt x="604" y="3"/>
                    </a:cubicBezTo>
                    <a:cubicBezTo>
                      <a:pt x="603" y="3"/>
                      <a:pt x="603" y="3"/>
                      <a:pt x="602" y="3"/>
                    </a:cubicBezTo>
                    <a:cubicBezTo>
                      <a:pt x="602" y="3"/>
                      <a:pt x="601" y="4"/>
                      <a:pt x="600" y="4"/>
                    </a:cubicBezTo>
                    <a:cubicBezTo>
                      <a:pt x="599" y="4"/>
                      <a:pt x="599" y="4"/>
                      <a:pt x="599" y="4"/>
                    </a:cubicBezTo>
                    <a:cubicBezTo>
                      <a:pt x="599" y="4"/>
                      <a:pt x="599" y="4"/>
                      <a:pt x="598" y="4"/>
                    </a:cubicBezTo>
                    <a:cubicBezTo>
                      <a:pt x="598" y="4"/>
                      <a:pt x="597" y="5"/>
                      <a:pt x="597" y="5"/>
                    </a:cubicBezTo>
                    <a:cubicBezTo>
                      <a:pt x="596" y="5"/>
                      <a:pt x="596" y="5"/>
                      <a:pt x="595" y="5"/>
                    </a:cubicBezTo>
                    <a:cubicBezTo>
                      <a:pt x="594" y="5"/>
                      <a:pt x="594" y="5"/>
                      <a:pt x="594" y="6"/>
                    </a:cubicBezTo>
                    <a:cubicBezTo>
                      <a:pt x="593" y="6"/>
                      <a:pt x="593" y="6"/>
                      <a:pt x="592" y="6"/>
                    </a:cubicBezTo>
                    <a:cubicBezTo>
                      <a:pt x="592" y="6"/>
                      <a:pt x="591" y="6"/>
                      <a:pt x="591" y="6"/>
                    </a:cubicBezTo>
                    <a:cubicBezTo>
                      <a:pt x="590" y="7"/>
                      <a:pt x="590" y="7"/>
                      <a:pt x="590" y="7"/>
                    </a:cubicBezTo>
                    <a:cubicBezTo>
                      <a:pt x="69" y="178"/>
                      <a:pt x="69" y="178"/>
                      <a:pt x="69" y="178"/>
                    </a:cubicBezTo>
                    <a:cubicBezTo>
                      <a:pt x="55" y="183"/>
                      <a:pt x="42" y="190"/>
                      <a:pt x="32" y="198"/>
                    </a:cubicBezTo>
                    <a:cubicBezTo>
                      <a:pt x="22" y="205"/>
                      <a:pt x="14" y="215"/>
                      <a:pt x="9" y="225"/>
                    </a:cubicBezTo>
                    <a:cubicBezTo>
                      <a:pt x="3" y="235"/>
                      <a:pt x="0" y="246"/>
                      <a:pt x="0" y="257"/>
                    </a:cubicBezTo>
                    <a:cubicBezTo>
                      <a:pt x="0" y="268"/>
                      <a:pt x="2" y="279"/>
                      <a:pt x="8" y="290"/>
                    </a:cubicBezTo>
                    <a:cubicBezTo>
                      <a:pt x="76" y="416"/>
                      <a:pt x="76" y="416"/>
                      <a:pt x="76" y="416"/>
                    </a:cubicBezTo>
                    <a:cubicBezTo>
                      <a:pt x="167" y="585"/>
                      <a:pt x="167" y="585"/>
                      <a:pt x="167" y="585"/>
                    </a:cubicBezTo>
                    <a:cubicBezTo>
                      <a:pt x="239" y="718"/>
                      <a:pt x="239" y="718"/>
                      <a:pt x="239" y="718"/>
                    </a:cubicBezTo>
                    <a:cubicBezTo>
                      <a:pt x="239" y="718"/>
                      <a:pt x="240" y="719"/>
                      <a:pt x="240" y="719"/>
                    </a:cubicBezTo>
                    <a:cubicBezTo>
                      <a:pt x="240" y="719"/>
                      <a:pt x="240" y="720"/>
                      <a:pt x="241" y="720"/>
                    </a:cubicBezTo>
                    <a:cubicBezTo>
                      <a:pt x="241" y="721"/>
                      <a:pt x="241" y="721"/>
                      <a:pt x="242" y="722"/>
                    </a:cubicBezTo>
                    <a:cubicBezTo>
                      <a:pt x="242" y="722"/>
                      <a:pt x="242" y="723"/>
                      <a:pt x="243" y="724"/>
                    </a:cubicBezTo>
                    <a:cubicBezTo>
                      <a:pt x="243" y="724"/>
                      <a:pt x="243" y="724"/>
                      <a:pt x="243" y="724"/>
                    </a:cubicBezTo>
                    <a:cubicBezTo>
                      <a:pt x="244" y="725"/>
                      <a:pt x="244" y="725"/>
                      <a:pt x="244" y="725"/>
                    </a:cubicBezTo>
                    <a:cubicBezTo>
                      <a:pt x="244" y="726"/>
                      <a:pt x="244" y="726"/>
                      <a:pt x="245" y="727"/>
                    </a:cubicBezTo>
                    <a:cubicBezTo>
                      <a:pt x="245" y="727"/>
                      <a:pt x="245" y="728"/>
                      <a:pt x="246" y="728"/>
                    </a:cubicBezTo>
                    <a:cubicBezTo>
                      <a:pt x="246" y="729"/>
                      <a:pt x="246" y="729"/>
                      <a:pt x="246" y="729"/>
                    </a:cubicBezTo>
                    <a:cubicBezTo>
                      <a:pt x="247" y="730"/>
                      <a:pt x="247" y="730"/>
                      <a:pt x="247" y="730"/>
                    </a:cubicBezTo>
                    <a:cubicBezTo>
                      <a:pt x="247" y="730"/>
                      <a:pt x="248" y="730"/>
                      <a:pt x="248" y="731"/>
                    </a:cubicBezTo>
                    <a:cubicBezTo>
                      <a:pt x="248" y="731"/>
                      <a:pt x="249" y="732"/>
                      <a:pt x="249" y="732"/>
                    </a:cubicBezTo>
                    <a:cubicBezTo>
                      <a:pt x="250" y="733"/>
                      <a:pt x="250" y="733"/>
                      <a:pt x="250" y="733"/>
                    </a:cubicBezTo>
                    <a:cubicBezTo>
                      <a:pt x="250" y="734"/>
                      <a:pt x="250" y="734"/>
                      <a:pt x="250" y="734"/>
                    </a:cubicBezTo>
                    <a:cubicBezTo>
                      <a:pt x="251" y="734"/>
                      <a:pt x="251" y="735"/>
                      <a:pt x="251" y="735"/>
                    </a:cubicBezTo>
                    <a:cubicBezTo>
                      <a:pt x="252" y="735"/>
                      <a:pt x="252" y="736"/>
                      <a:pt x="253" y="736"/>
                    </a:cubicBezTo>
                    <a:cubicBezTo>
                      <a:pt x="253" y="737"/>
                      <a:pt x="253" y="737"/>
                      <a:pt x="253" y="737"/>
                    </a:cubicBezTo>
                    <a:cubicBezTo>
                      <a:pt x="254" y="738"/>
                      <a:pt x="254" y="738"/>
                      <a:pt x="254" y="738"/>
                    </a:cubicBezTo>
                    <a:cubicBezTo>
                      <a:pt x="255" y="739"/>
                      <a:pt x="255" y="739"/>
                      <a:pt x="255" y="739"/>
                    </a:cubicBezTo>
                    <a:cubicBezTo>
                      <a:pt x="255" y="739"/>
                      <a:pt x="256" y="740"/>
                      <a:pt x="256" y="740"/>
                    </a:cubicBezTo>
                    <a:cubicBezTo>
                      <a:pt x="257" y="741"/>
                      <a:pt x="257" y="741"/>
                      <a:pt x="257" y="741"/>
                    </a:cubicBezTo>
                    <a:cubicBezTo>
                      <a:pt x="258" y="742"/>
                      <a:pt x="258" y="742"/>
                      <a:pt x="258" y="742"/>
                    </a:cubicBezTo>
                    <a:cubicBezTo>
                      <a:pt x="259" y="743"/>
                      <a:pt x="259" y="743"/>
                      <a:pt x="259" y="743"/>
                    </a:cubicBezTo>
                    <a:cubicBezTo>
                      <a:pt x="259" y="743"/>
                      <a:pt x="260" y="743"/>
                      <a:pt x="260" y="744"/>
                    </a:cubicBezTo>
                    <a:cubicBezTo>
                      <a:pt x="266" y="749"/>
                      <a:pt x="272" y="753"/>
                      <a:pt x="279" y="757"/>
                    </a:cubicBezTo>
                    <a:cubicBezTo>
                      <a:pt x="286" y="761"/>
                      <a:pt x="293" y="764"/>
                      <a:pt x="301" y="767"/>
                    </a:cubicBezTo>
                    <a:cubicBezTo>
                      <a:pt x="308" y="769"/>
                      <a:pt x="316" y="771"/>
                      <a:pt x="324" y="772"/>
                    </a:cubicBezTo>
                    <a:cubicBezTo>
                      <a:pt x="333" y="774"/>
                      <a:pt x="341" y="774"/>
                      <a:pt x="349" y="774"/>
                    </a:cubicBezTo>
                    <a:cubicBezTo>
                      <a:pt x="350" y="774"/>
                      <a:pt x="350" y="774"/>
                      <a:pt x="351" y="774"/>
                    </a:cubicBezTo>
                    <a:cubicBezTo>
                      <a:pt x="351" y="774"/>
                      <a:pt x="352" y="774"/>
                      <a:pt x="352" y="774"/>
                    </a:cubicBezTo>
                    <a:cubicBezTo>
                      <a:pt x="353" y="774"/>
                      <a:pt x="354" y="774"/>
                      <a:pt x="354" y="774"/>
                    </a:cubicBezTo>
                    <a:cubicBezTo>
                      <a:pt x="355" y="774"/>
                      <a:pt x="356" y="774"/>
                      <a:pt x="356" y="774"/>
                    </a:cubicBezTo>
                    <a:cubicBezTo>
                      <a:pt x="357" y="774"/>
                      <a:pt x="357" y="773"/>
                      <a:pt x="358" y="773"/>
                    </a:cubicBezTo>
                    <a:cubicBezTo>
                      <a:pt x="358" y="773"/>
                      <a:pt x="359" y="773"/>
                      <a:pt x="359" y="773"/>
                    </a:cubicBezTo>
                    <a:cubicBezTo>
                      <a:pt x="360" y="773"/>
                      <a:pt x="360" y="773"/>
                      <a:pt x="361" y="773"/>
                    </a:cubicBezTo>
                    <a:cubicBezTo>
                      <a:pt x="361" y="773"/>
                      <a:pt x="362" y="773"/>
                      <a:pt x="363" y="773"/>
                    </a:cubicBezTo>
                    <a:cubicBezTo>
                      <a:pt x="363" y="773"/>
                      <a:pt x="364" y="773"/>
                      <a:pt x="364" y="773"/>
                    </a:cubicBezTo>
                    <a:cubicBezTo>
                      <a:pt x="364" y="773"/>
                      <a:pt x="365" y="773"/>
                      <a:pt x="365" y="773"/>
                    </a:cubicBezTo>
                    <a:cubicBezTo>
                      <a:pt x="366" y="773"/>
                      <a:pt x="366" y="772"/>
                      <a:pt x="367" y="772"/>
                    </a:cubicBezTo>
                    <a:cubicBezTo>
                      <a:pt x="368" y="772"/>
                      <a:pt x="368" y="772"/>
                      <a:pt x="369" y="772"/>
                    </a:cubicBezTo>
                    <a:cubicBezTo>
                      <a:pt x="370" y="772"/>
                      <a:pt x="370" y="772"/>
                      <a:pt x="370" y="772"/>
                    </a:cubicBezTo>
                    <a:cubicBezTo>
                      <a:pt x="371" y="772"/>
                      <a:pt x="371" y="772"/>
                      <a:pt x="372" y="772"/>
                    </a:cubicBezTo>
                    <a:cubicBezTo>
                      <a:pt x="372" y="772"/>
                      <a:pt x="373" y="771"/>
                      <a:pt x="373" y="771"/>
                    </a:cubicBezTo>
                    <a:cubicBezTo>
                      <a:pt x="374" y="771"/>
                      <a:pt x="375" y="771"/>
                      <a:pt x="375" y="771"/>
                    </a:cubicBezTo>
                    <a:cubicBezTo>
                      <a:pt x="376" y="771"/>
                      <a:pt x="376" y="771"/>
                      <a:pt x="376" y="771"/>
                    </a:cubicBezTo>
                    <a:cubicBezTo>
                      <a:pt x="377" y="771"/>
                      <a:pt x="377" y="770"/>
                      <a:pt x="378" y="770"/>
                    </a:cubicBezTo>
                    <a:cubicBezTo>
                      <a:pt x="378" y="770"/>
                      <a:pt x="379" y="770"/>
                      <a:pt x="379" y="770"/>
                    </a:cubicBezTo>
                    <a:cubicBezTo>
                      <a:pt x="380" y="770"/>
                      <a:pt x="381" y="770"/>
                      <a:pt x="381" y="769"/>
                    </a:cubicBezTo>
                    <a:cubicBezTo>
                      <a:pt x="382" y="769"/>
                      <a:pt x="382" y="769"/>
                      <a:pt x="383" y="769"/>
                    </a:cubicBezTo>
                    <a:cubicBezTo>
                      <a:pt x="383" y="769"/>
                      <a:pt x="383" y="769"/>
                      <a:pt x="384" y="769"/>
                    </a:cubicBezTo>
                    <a:cubicBezTo>
                      <a:pt x="384" y="769"/>
                      <a:pt x="385" y="769"/>
                      <a:pt x="385" y="768"/>
                    </a:cubicBezTo>
                    <a:cubicBezTo>
                      <a:pt x="386" y="768"/>
                      <a:pt x="387" y="768"/>
                      <a:pt x="387" y="768"/>
                    </a:cubicBezTo>
                    <a:cubicBezTo>
                      <a:pt x="388" y="768"/>
                      <a:pt x="388" y="767"/>
                      <a:pt x="389" y="767"/>
                    </a:cubicBezTo>
                    <a:cubicBezTo>
                      <a:pt x="389" y="767"/>
                      <a:pt x="390" y="767"/>
                      <a:pt x="390" y="767"/>
                    </a:cubicBezTo>
                    <a:cubicBezTo>
                      <a:pt x="391" y="767"/>
                      <a:pt x="391" y="767"/>
                      <a:pt x="392" y="766"/>
                    </a:cubicBezTo>
                    <a:cubicBezTo>
                      <a:pt x="392" y="766"/>
                      <a:pt x="393" y="766"/>
                      <a:pt x="393" y="766"/>
                    </a:cubicBezTo>
                    <a:cubicBezTo>
                      <a:pt x="560" y="706"/>
                      <a:pt x="560" y="706"/>
                      <a:pt x="560" y="706"/>
                    </a:cubicBezTo>
                    <a:cubicBezTo>
                      <a:pt x="563" y="705"/>
                      <a:pt x="565" y="705"/>
                      <a:pt x="567" y="704"/>
                    </a:cubicBezTo>
                    <a:cubicBezTo>
                      <a:pt x="569" y="703"/>
                      <a:pt x="571" y="702"/>
                      <a:pt x="572" y="701"/>
                    </a:cubicBezTo>
                    <a:cubicBezTo>
                      <a:pt x="574" y="701"/>
                      <a:pt x="576" y="700"/>
                      <a:pt x="577" y="699"/>
                    </a:cubicBezTo>
                    <a:cubicBezTo>
                      <a:pt x="579" y="698"/>
                      <a:pt x="581" y="698"/>
                      <a:pt x="582" y="697"/>
                    </a:cubicBezTo>
                    <a:cubicBezTo>
                      <a:pt x="587" y="694"/>
                      <a:pt x="592" y="691"/>
                      <a:pt x="595" y="688"/>
                    </a:cubicBezTo>
                    <a:cubicBezTo>
                      <a:pt x="598" y="685"/>
                      <a:pt x="600" y="683"/>
                      <a:pt x="602" y="680"/>
                    </a:cubicBezTo>
                    <a:cubicBezTo>
                      <a:pt x="603" y="677"/>
                      <a:pt x="604" y="675"/>
                      <a:pt x="603" y="672"/>
                    </a:cubicBezTo>
                    <a:cubicBezTo>
                      <a:pt x="603" y="669"/>
                      <a:pt x="602" y="667"/>
                      <a:pt x="601" y="664"/>
                    </a:cubicBezTo>
                    <a:cubicBezTo>
                      <a:pt x="599" y="660"/>
                      <a:pt x="595" y="656"/>
                      <a:pt x="590" y="652"/>
                    </a:cubicBezTo>
                    <a:cubicBezTo>
                      <a:pt x="585" y="648"/>
                      <a:pt x="579" y="645"/>
                      <a:pt x="573" y="642"/>
                    </a:cubicBezTo>
                    <a:cubicBezTo>
                      <a:pt x="567" y="639"/>
                      <a:pt x="560" y="636"/>
                      <a:pt x="554" y="633"/>
                    </a:cubicBezTo>
                    <a:cubicBezTo>
                      <a:pt x="547" y="631"/>
                      <a:pt x="541" y="629"/>
                      <a:pt x="535" y="627"/>
                    </a:cubicBezTo>
                    <a:cubicBezTo>
                      <a:pt x="529" y="625"/>
                      <a:pt x="523" y="623"/>
                      <a:pt x="517" y="620"/>
                    </a:cubicBezTo>
                    <a:cubicBezTo>
                      <a:pt x="511" y="617"/>
                      <a:pt x="505" y="614"/>
                      <a:pt x="500" y="611"/>
                    </a:cubicBezTo>
                    <a:cubicBezTo>
                      <a:pt x="494" y="608"/>
                      <a:pt x="489" y="604"/>
                      <a:pt x="484" y="600"/>
                    </a:cubicBezTo>
                    <a:cubicBezTo>
                      <a:pt x="479" y="596"/>
                      <a:pt x="475" y="592"/>
                      <a:pt x="470" y="587"/>
                    </a:cubicBezTo>
                    <a:cubicBezTo>
                      <a:pt x="469" y="586"/>
                      <a:pt x="468" y="584"/>
                      <a:pt x="466" y="583"/>
                    </a:cubicBezTo>
                    <a:cubicBezTo>
                      <a:pt x="465" y="581"/>
                      <a:pt x="464" y="579"/>
                      <a:pt x="463" y="578"/>
                    </a:cubicBezTo>
                    <a:cubicBezTo>
                      <a:pt x="461" y="576"/>
                      <a:pt x="460" y="574"/>
                      <a:pt x="459" y="573"/>
                    </a:cubicBezTo>
                    <a:cubicBezTo>
                      <a:pt x="458" y="571"/>
                      <a:pt x="457" y="569"/>
                      <a:pt x="456" y="568"/>
                    </a:cubicBezTo>
                    <a:cubicBezTo>
                      <a:pt x="448" y="553"/>
                      <a:pt x="444" y="539"/>
                      <a:pt x="444" y="524"/>
                    </a:cubicBezTo>
                    <a:cubicBezTo>
                      <a:pt x="443" y="510"/>
                      <a:pt x="446" y="496"/>
                      <a:pt x="453" y="483"/>
                    </a:cubicBezTo>
                    <a:cubicBezTo>
                      <a:pt x="459" y="470"/>
                      <a:pt x="468" y="458"/>
                      <a:pt x="481" y="447"/>
                    </a:cubicBezTo>
                    <a:cubicBezTo>
                      <a:pt x="493" y="437"/>
                      <a:pt x="508" y="429"/>
                      <a:pt x="525" y="423"/>
                    </a:cubicBezTo>
                    <a:cubicBezTo>
                      <a:pt x="526" y="422"/>
                      <a:pt x="526" y="422"/>
                      <a:pt x="527" y="422"/>
                    </a:cubicBezTo>
                    <a:cubicBezTo>
                      <a:pt x="527" y="422"/>
                      <a:pt x="528" y="422"/>
                      <a:pt x="529" y="421"/>
                    </a:cubicBezTo>
                    <a:cubicBezTo>
                      <a:pt x="529" y="421"/>
                      <a:pt x="530" y="421"/>
                      <a:pt x="531" y="421"/>
                    </a:cubicBezTo>
                    <a:cubicBezTo>
                      <a:pt x="532" y="420"/>
                      <a:pt x="533" y="420"/>
                      <a:pt x="534" y="420"/>
                    </a:cubicBezTo>
                    <a:cubicBezTo>
                      <a:pt x="535" y="420"/>
                      <a:pt x="535" y="420"/>
                      <a:pt x="536" y="419"/>
                    </a:cubicBezTo>
                    <a:cubicBezTo>
                      <a:pt x="536" y="419"/>
                      <a:pt x="537" y="419"/>
                      <a:pt x="539" y="419"/>
                    </a:cubicBezTo>
                    <a:cubicBezTo>
                      <a:pt x="541" y="418"/>
                      <a:pt x="543" y="418"/>
                      <a:pt x="547" y="417"/>
                    </a:cubicBezTo>
                    <a:cubicBezTo>
                      <a:pt x="551" y="416"/>
                      <a:pt x="556" y="416"/>
                      <a:pt x="562" y="414"/>
                    </a:cubicBezTo>
                    <a:cubicBezTo>
                      <a:pt x="563" y="414"/>
                      <a:pt x="563" y="414"/>
                      <a:pt x="563" y="414"/>
                    </a:cubicBezTo>
                    <a:cubicBezTo>
                      <a:pt x="564" y="414"/>
                      <a:pt x="564" y="414"/>
                      <a:pt x="564" y="414"/>
                    </a:cubicBezTo>
                    <a:cubicBezTo>
                      <a:pt x="565" y="414"/>
                      <a:pt x="565" y="414"/>
                      <a:pt x="565" y="414"/>
                    </a:cubicBezTo>
                    <a:cubicBezTo>
                      <a:pt x="566" y="414"/>
                      <a:pt x="566" y="414"/>
                      <a:pt x="566" y="414"/>
                    </a:cubicBezTo>
                    <a:cubicBezTo>
                      <a:pt x="567" y="414"/>
                      <a:pt x="567" y="414"/>
                      <a:pt x="567" y="414"/>
                    </a:cubicBezTo>
                    <a:cubicBezTo>
                      <a:pt x="568" y="414"/>
                      <a:pt x="568" y="414"/>
                      <a:pt x="568" y="414"/>
                    </a:cubicBezTo>
                    <a:cubicBezTo>
                      <a:pt x="569" y="414"/>
                      <a:pt x="569" y="414"/>
                      <a:pt x="569" y="414"/>
                    </a:cubicBezTo>
                    <a:cubicBezTo>
                      <a:pt x="569" y="414"/>
                      <a:pt x="569" y="414"/>
                      <a:pt x="569" y="414"/>
                    </a:cubicBezTo>
                    <a:cubicBezTo>
                      <a:pt x="570" y="414"/>
                      <a:pt x="571" y="414"/>
                      <a:pt x="571" y="414"/>
                    </a:cubicBezTo>
                    <a:cubicBezTo>
                      <a:pt x="572" y="414"/>
                      <a:pt x="572" y="414"/>
                      <a:pt x="573" y="414"/>
                    </a:cubicBezTo>
                    <a:cubicBezTo>
                      <a:pt x="574" y="414"/>
                      <a:pt x="574" y="413"/>
                      <a:pt x="575" y="413"/>
                    </a:cubicBezTo>
                    <a:cubicBezTo>
                      <a:pt x="576" y="413"/>
                      <a:pt x="577" y="413"/>
                      <a:pt x="577" y="413"/>
                    </a:cubicBezTo>
                    <a:cubicBezTo>
                      <a:pt x="578" y="413"/>
                      <a:pt x="579" y="413"/>
                      <a:pt x="579" y="413"/>
                    </a:cubicBezTo>
                    <a:cubicBezTo>
                      <a:pt x="580" y="413"/>
                      <a:pt x="581" y="413"/>
                      <a:pt x="581" y="413"/>
                    </a:cubicBezTo>
                    <a:cubicBezTo>
                      <a:pt x="582" y="413"/>
                      <a:pt x="582" y="413"/>
                      <a:pt x="583" y="413"/>
                    </a:cubicBezTo>
                    <a:cubicBezTo>
                      <a:pt x="584" y="413"/>
                      <a:pt x="584" y="413"/>
                      <a:pt x="585" y="413"/>
                    </a:cubicBezTo>
                    <a:cubicBezTo>
                      <a:pt x="588" y="414"/>
                      <a:pt x="591" y="414"/>
                      <a:pt x="595" y="414"/>
                    </a:cubicBezTo>
                    <a:cubicBezTo>
                      <a:pt x="598" y="414"/>
                      <a:pt x="601" y="415"/>
                      <a:pt x="604" y="415"/>
                    </a:cubicBezTo>
                    <a:cubicBezTo>
                      <a:pt x="607" y="415"/>
                      <a:pt x="611" y="416"/>
                      <a:pt x="614" y="417"/>
                    </a:cubicBezTo>
                    <a:cubicBezTo>
                      <a:pt x="617" y="417"/>
                      <a:pt x="621" y="418"/>
                      <a:pt x="624" y="419"/>
                    </a:cubicBezTo>
                    <a:cubicBezTo>
                      <a:pt x="625" y="419"/>
                      <a:pt x="625" y="419"/>
                      <a:pt x="626" y="419"/>
                    </a:cubicBezTo>
                    <a:cubicBezTo>
                      <a:pt x="626" y="419"/>
                      <a:pt x="626" y="419"/>
                      <a:pt x="627" y="419"/>
                    </a:cubicBezTo>
                    <a:cubicBezTo>
                      <a:pt x="627" y="420"/>
                      <a:pt x="628" y="420"/>
                      <a:pt x="628" y="420"/>
                    </a:cubicBezTo>
                    <a:cubicBezTo>
                      <a:pt x="629" y="420"/>
                      <a:pt x="629" y="420"/>
                      <a:pt x="630" y="420"/>
                    </a:cubicBezTo>
                    <a:cubicBezTo>
                      <a:pt x="630" y="420"/>
                      <a:pt x="630" y="420"/>
                      <a:pt x="630" y="420"/>
                    </a:cubicBezTo>
                    <a:cubicBezTo>
                      <a:pt x="631" y="421"/>
                      <a:pt x="631" y="421"/>
                      <a:pt x="631" y="421"/>
                    </a:cubicBezTo>
                    <a:cubicBezTo>
                      <a:pt x="632" y="421"/>
                      <a:pt x="632" y="421"/>
                      <a:pt x="632" y="421"/>
                    </a:cubicBezTo>
                    <a:cubicBezTo>
                      <a:pt x="633" y="421"/>
                      <a:pt x="633" y="421"/>
                      <a:pt x="633" y="421"/>
                    </a:cubicBezTo>
                    <a:cubicBezTo>
                      <a:pt x="633" y="421"/>
                      <a:pt x="634" y="422"/>
                      <a:pt x="634" y="422"/>
                    </a:cubicBezTo>
                    <a:cubicBezTo>
                      <a:pt x="635" y="422"/>
                      <a:pt x="635" y="422"/>
                      <a:pt x="636" y="422"/>
                    </a:cubicBezTo>
                    <a:cubicBezTo>
                      <a:pt x="636" y="422"/>
                      <a:pt x="637" y="422"/>
                      <a:pt x="637" y="423"/>
                    </a:cubicBezTo>
                    <a:cubicBezTo>
                      <a:pt x="638" y="423"/>
                      <a:pt x="639" y="423"/>
                      <a:pt x="639" y="423"/>
                    </a:cubicBezTo>
                    <a:cubicBezTo>
                      <a:pt x="642" y="424"/>
                      <a:pt x="644" y="425"/>
                      <a:pt x="647" y="426"/>
                    </a:cubicBezTo>
                    <a:cubicBezTo>
                      <a:pt x="649" y="427"/>
                      <a:pt x="652" y="428"/>
                      <a:pt x="654" y="430"/>
                    </a:cubicBezTo>
                    <a:cubicBezTo>
                      <a:pt x="657" y="431"/>
                      <a:pt x="659" y="432"/>
                      <a:pt x="662" y="433"/>
                    </a:cubicBezTo>
                    <a:cubicBezTo>
                      <a:pt x="664" y="435"/>
                      <a:pt x="667" y="436"/>
                      <a:pt x="669" y="438"/>
                    </a:cubicBezTo>
                    <a:cubicBezTo>
                      <a:pt x="669" y="438"/>
                      <a:pt x="670" y="438"/>
                      <a:pt x="670" y="438"/>
                    </a:cubicBezTo>
                    <a:cubicBezTo>
                      <a:pt x="671" y="439"/>
                      <a:pt x="671" y="439"/>
                      <a:pt x="672" y="439"/>
                    </a:cubicBezTo>
                    <a:cubicBezTo>
                      <a:pt x="672" y="439"/>
                      <a:pt x="673" y="440"/>
                      <a:pt x="673" y="440"/>
                    </a:cubicBezTo>
                    <a:cubicBezTo>
                      <a:pt x="674" y="441"/>
                      <a:pt x="675" y="441"/>
                      <a:pt x="676" y="442"/>
                    </a:cubicBezTo>
                    <a:cubicBezTo>
                      <a:pt x="676" y="442"/>
                      <a:pt x="676" y="442"/>
                      <a:pt x="676" y="442"/>
                    </a:cubicBezTo>
                    <a:cubicBezTo>
                      <a:pt x="677" y="443"/>
                      <a:pt x="677" y="443"/>
                      <a:pt x="678" y="443"/>
                    </a:cubicBezTo>
                    <a:cubicBezTo>
                      <a:pt x="678" y="444"/>
                      <a:pt x="679" y="444"/>
                      <a:pt x="679" y="445"/>
                    </a:cubicBezTo>
                    <a:cubicBezTo>
                      <a:pt x="680" y="445"/>
                      <a:pt x="681" y="446"/>
                      <a:pt x="682" y="446"/>
                    </a:cubicBezTo>
                    <a:cubicBezTo>
                      <a:pt x="682" y="447"/>
                      <a:pt x="682" y="447"/>
                      <a:pt x="682" y="447"/>
                    </a:cubicBezTo>
                    <a:cubicBezTo>
                      <a:pt x="683" y="447"/>
                      <a:pt x="683" y="447"/>
                      <a:pt x="684" y="448"/>
                    </a:cubicBezTo>
                    <a:cubicBezTo>
                      <a:pt x="684" y="448"/>
                      <a:pt x="685" y="449"/>
                      <a:pt x="686" y="450"/>
                    </a:cubicBezTo>
                    <a:cubicBezTo>
                      <a:pt x="687" y="451"/>
                      <a:pt x="688" y="452"/>
                      <a:pt x="690" y="453"/>
                    </a:cubicBezTo>
                    <a:cubicBezTo>
                      <a:pt x="690" y="453"/>
                      <a:pt x="690" y="454"/>
                      <a:pt x="691" y="454"/>
                    </a:cubicBezTo>
                    <a:cubicBezTo>
                      <a:pt x="691" y="454"/>
                      <a:pt x="692" y="455"/>
                      <a:pt x="692" y="456"/>
                    </a:cubicBezTo>
                    <a:cubicBezTo>
                      <a:pt x="693" y="457"/>
                      <a:pt x="695" y="458"/>
                      <a:pt x="697" y="461"/>
                    </a:cubicBezTo>
                    <a:cubicBezTo>
                      <a:pt x="698" y="463"/>
                      <a:pt x="701" y="465"/>
                      <a:pt x="704" y="469"/>
                    </a:cubicBezTo>
                    <a:cubicBezTo>
                      <a:pt x="704" y="469"/>
                      <a:pt x="704" y="469"/>
                      <a:pt x="704" y="469"/>
                    </a:cubicBezTo>
                    <a:cubicBezTo>
                      <a:pt x="705" y="470"/>
                      <a:pt x="705" y="470"/>
                      <a:pt x="705" y="470"/>
                    </a:cubicBezTo>
                    <a:cubicBezTo>
                      <a:pt x="705" y="471"/>
                      <a:pt x="706" y="471"/>
                      <a:pt x="706" y="472"/>
                    </a:cubicBezTo>
                    <a:cubicBezTo>
                      <a:pt x="706" y="472"/>
                      <a:pt x="707" y="473"/>
                      <a:pt x="707" y="473"/>
                    </a:cubicBezTo>
                    <a:cubicBezTo>
                      <a:pt x="708" y="474"/>
                      <a:pt x="708" y="474"/>
                      <a:pt x="708" y="475"/>
                    </a:cubicBezTo>
                    <a:cubicBezTo>
                      <a:pt x="708" y="475"/>
                      <a:pt x="709" y="475"/>
                      <a:pt x="709" y="476"/>
                    </a:cubicBezTo>
                    <a:cubicBezTo>
                      <a:pt x="709" y="476"/>
                      <a:pt x="709" y="477"/>
                      <a:pt x="710" y="477"/>
                    </a:cubicBezTo>
                    <a:cubicBezTo>
                      <a:pt x="710" y="478"/>
                      <a:pt x="710" y="478"/>
                      <a:pt x="710" y="478"/>
                    </a:cubicBezTo>
                    <a:cubicBezTo>
                      <a:pt x="711" y="480"/>
                      <a:pt x="712" y="482"/>
                      <a:pt x="713" y="484"/>
                    </a:cubicBezTo>
                    <a:cubicBezTo>
                      <a:pt x="714" y="485"/>
                      <a:pt x="715" y="487"/>
                      <a:pt x="716" y="489"/>
                    </a:cubicBezTo>
                    <a:cubicBezTo>
                      <a:pt x="717" y="491"/>
                      <a:pt x="717" y="492"/>
                      <a:pt x="718" y="494"/>
                    </a:cubicBezTo>
                    <a:cubicBezTo>
                      <a:pt x="719" y="496"/>
                      <a:pt x="719" y="498"/>
                      <a:pt x="720" y="500"/>
                    </a:cubicBezTo>
                    <a:cubicBezTo>
                      <a:pt x="722" y="505"/>
                      <a:pt x="723" y="510"/>
                      <a:pt x="723" y="516"/>
                    </a:cubicBezTo>
                    <a:cubicBezTo>
                      <a:pt x="724" y="521"/>
                      <a:pt x="724" y="527"/>
                      <a:pt x="724" y="532"/>
                    </a:cubicBezTo>
                    <a:cubicBezTo>
                      <a:pt x="723" y="538"/>
                      <a:pt x="722" y="544"/>
                      <a:pt x="721" y="550"/>
                    </a:cubicBezTo>
                    <a:cubicBezTo>
                      <a:pt x="719" y="556"/>
                      <a:pt x="717" y="562"/>
                      <a:pt x="714" y="568"/>
                    </a:cubicBezTo>
                    <a:cubicBezTo>
                      <a:pt x="714" y="568"/>
                      <a:pt x="714" y="568"/>
                      <a:pt x="714" y="568"/>
                    </a:cubicBezTo>
                    <a:cubicBezTo>
                      <a:pt x="713" y="569"/>
                      <a:pt x="713" y="569"/>
                      <a:pt x="713" y="569"/>
                    </a:cubicBezTo>
                    <a:cubicBezTo>
                      <a:pt x="713" y="569"/>
                      <a:pt x="713" y="570"/>
                      <a:pt x="713" y="570"/>
                    </a:cubicBezTo>
                    <a:cubicBezTo>
                      <a:pt x="713" y="571"/>
                      <a:pt x="713" y="571"/>
                      <a:pt x="712" y="572"/>
                    </a:cubicBezTo>
                    <a:cubicBezTo>
                      <a:pt x="712" y="573"/>
                      <a:pt x="712" y="573"/>
                      <a:pt x="712" y="573"/>
                    </a:cubicBezTo>
                    <a:cubicBezTo>
                      <a:pt x="712" y="573"/>
                      <a:pt x="712" y="573"/>
                      <a:pt x="712" y="574"/>
                    </a:cubicBezTo>
                    <a:cubicBezTo>
                      <a:pt x="712" y="574"/>
                      <a:pt x="712" y="574"/>
                      <a:pt x="711" y="575"/>
                    </a:cubicBezTo>
                    <a:cubicBezTo>
                      <a:pt x="711" y="575"/>
                      <a:pt x="711" y="576"/>
                      <a:pt x="711" y="577"/>
                    </a:cubicBezTo>
                    <a:cubicBezTo>
                      <a:pt x="711" y="577"/>
                      <a:pt x="711" y="577"/>
                      <a:pt x="711" y="577"/>
                    </a:cubicBezTo>
                    <a:cubicBezTo>
                      <a:pt x="710" y="578"/>
                      <a:pt x="710" y="578"/>
                      <a:pt x="710" y="578"/>
                    </a:cubicBezTo>
                    <a:cubicBezTo>
                      <a:pt x="710" y="578"/>
                      <a:pt x="710" y="579"/>
                      <a:pt x="710" y="579"/>
                    </a:cubicBezTo>
                    <a:cubicBezTo>
                      <a:pt x="710" y="580"/>
                      <a:pt x="710" y="580"/>
                      <a:pt x="709" y="581"/>
                    </a:cubicBezTo>
                    <a:cubicBezTo>
                      <a:pt x="709" y="582"/>
                      <a:pt x="709" y="582"/>
                      <a:pt x="709" y="582"/>
                    </a:cubicBezTo>
                    <a:cubicBezTo>
                      <a:pt x="709" y="583"/>
                      <a:pt x="709" y="583"/>
                      <a:pt x="709" y="583"/>
                    </a:cubicBezTo>
                    <a:cubicBezTo>
                      <a:pt x="709" y="583"/>
                      <a:pt x="709" y="583"/>
                      <a:pt x="709" y="584"/>
                    </a:cubicBezTo>
                    <a:cubicBezTo>
                      <a:pt x="708" y="584"/>
                      <a:pt x="708" y="585"/>
                      <a:pt x="708" y="585"/>
                    </a:cubicBezTo>
                    <a:cubicBezTo>
                      <a:pt x="708" y="586"/>
                      <a:pt x="708" y="586"/>
                      <a:pt x="708" y="587"/>
                    </a:cubicBezTo>
                    <a:cubicBezTo>
                      <a:pt x="708" y="588"/>
                      <a:pt x="707" y="588"/>
                      <a:pt x="707" y="589"/>
                    </a:cubicBezTo>
                    <a:cubicBezTo>
                      <a:pt x="707" y="590"/>
                      <a:pt x="707" y="591"/>
                      <a:pt x="707" y="592"/>
                    </a:cubicBezTo>
                    <a:cubicBezTo>
                      <a:pt x="707" y="593"/>
                      <a:pt x="706" y="594"/>
                      <a:pt x="706" y="595"/>
                    </a:cubicBezTo>
                    <a:cubicBezTo>
                      <a:pt x="706" y="596"/>
                      <a:pt x="706" y="596"/>
                      <a:pt x="706" y="596"/>
                    </a:cubicBezTo>
                    <a:cubicBezTo>
                      <a:pt x="706" y="597"/>
                      <a:pt x="706" y="597"/>
                      <a:pt x="706" y="598"/>
                    </a:cubicBezTo>
                    <a:cubicBezTo>
                      <a:pt x="706" y="598"/>
                      <a:pt x="706" y="598"/>
                      <a:pt x="705" y="599"/>
                    </a:cubicBezTo>
                    <a:cubicBezTo>
                      <a:pt x="705" y="600"/>
                      <a:pt x="705" y="600"/>
                      <a:pt x="705" y="601"/>
                    </a:cubicBezTo>
                    <a:cubicBezTo>
                      <a:pt x="705" y="602"/>
                      <a:pt x="705" y="602"/>
                      <a:pt x="705" y="602"/>
                    </a:cubicBezTo>
                    <a:cubicBezTo>
                      <a:pt x="705" y="602"/>
                      <a:pt x="705" y="602"/>
                      <a:pt x="705" y="603"/>
                    </a:cubicBezTo>
                    <a:cubicBezTo>
                      <a:pt x="705" y="603"/>
                      <a:pt x="705" y="604"/>
                      <a:pt x="705" y="604"/>
                    </a:cubicBezTo>
                    <a:cubicBezTo>
                      <a:pt x="705" y="605"/>
                      <a:pt x="705" y="606"/>
                      <a:pt x="705" y="606"/>
                    </a:cubicBezTo>
                    <a:cubicBezTo>
                      <a:pt x="705" y="607"/>
                      <a:pt x="705" y="607"/>
                      <a:pt x="705" y="608"/>
                    </a:cubicBezTo>
                    <a:cubicBezTo>
                      <a:pt x="705" y="608"/>
                      <a:pt x="705" y="609"/>
                      <a:pt x="705" y="609"/>
                    </a:cubicBezTo>
                    <a:cubicBezTo>
                      <a:pt x="705" y="609"/>
                      <a:pt x="705" y="610"/>
                      <a:pt x="705" y="610"/>
                    </a:cubicBezTo>
                    <a:cubicBezTo>
                      <a:pt x="705" y="611"/>
                      <a:pt x="705" y="611"/>
                      <a:pt x="705" y="612"/>
                    </a:cubicBezTo>
                    <a:cubicBezTo>
                      <a:pt x="705" y="612"/>
                      <a:pt x="705" y="612"/>
                      <a:pt x="705" y="613"/>
                    </a:cubicBezTo>
                    <a:cubicBezTo>
                      <a:pt x="705" y="613"/>
                      <a:pt x="705" y="613"/>
                      <a:pt x="705" y="614"/>
                    </a:cubicBezTo>
                    <a:cubicBezTo>
                      <a:pt x="705" y="614"/>
                      <a:pt x="706" y="615"/>
                      <a:pt x="706" y="615"/>
                    </a:cubicBezTo>
                    <a:cubicBezTo>
                      <a:pt x="706" y="616"/>
                      <a:pt x="706" y="616"/>
                      <a:pt x="706" y="617"/>
                    </a:cubicBezTo>
                    <a:cubicBezTo>
                      <a:pt x="706" y="618"/>
                      <a:pt x="706" y="618"/>
                      <a:pt x="706" y="618"/>
                    </a:cubicBezTo>
                    <a:cubicBezTo>
                      <a:pt x="706" y="618"/>
                      <a:pt x="706" y="618"/>
                      <a:pt x="706" y="619"/>
                    </a:cubicBezTo>
                    <a:cubicBezTo>
                      <a:pt x="707" y="619"/>
                      <a:pt x="707" y="620"/>
                      <a:pt x="707" y="620"/>
                    </a:cubicBezTo>
                    <a:cubicBezTo>
                      <a:pt x="707" y="621"/>
                      <a:pt x="707" y="622"/>
                      <a:pt x="708" y="623"/>
                    </a:cubicBezTo>
                    <a:cubicBezTo>
                      <a:pt x="708" y="623"/>
                      <a:pt x="708" y="623"/>
                      <a:pt x="708" y="623"/>
                    </a:cubicBezTo>
                    <a:cubicBezTo>
                      <a:pt x="709" y="624"/>
                      <a:pt x="709" y="624"/>
                      <a:pt x="709" y="624"/>
                    </a:cubicBezTo>
                    <a:cubicBezTo>
                      <a:pt x="709" y="625"/>
                      <a:pt x="709" y="625"/>
                      <a:pt x="709" y="625"/>
                    </a:cubicBezTo>
                    <a:cubicBezTo>
                      <a:pt x="710" y="626"/>
                      <a:pt x="710" y="626"/>
                      <a:pt x="710" y="626"/>
                    </a:cubicBezTo>
                    <a:cubicBezTo>
                      <a:pt x="710" y="627"/>
                      <a:pt x="710" y="627"/>
                      <a:pt x="710" y="627"/>
                    </a:cubicBezTo>
                    <a:cubicBezTo>
                      <a:pt x="711" y="627"/>
                      <a:pt x="711" y="627"/>
                      <a:pt x="711" y="627"/>
                    </a:cubicBezTo>
                    <a:cubicBezTo>
                      <a:pt x="711" y="628"/>
                      <a:pt x="711" y="628"/>
                      <a:pt x="711" y="628"/>
                    </a:cubicBezTo>
                    <a:cubicBezTo>
                      <a:pt x="712" y="629"/>
                      <a:pt x="712" y="629"/>
                      <a:pt x="712" y="629"/>
                    </a:cubicBezTo>
                    <a:cubicBezTo>
                      <a:pt x="713" y="630"/>
                      <a:pt x="713" y="630"/>
                      <a:pt x="713" y="630"/>
                    </a:cubicBezTo>
                    <a:cubicBezTo>
                      <a:pt x="713" y="631"/>
                      <a:pt x="713" y="631"/>
                      <a:pt x="713" y="631"/>
                    </a:cubicBezTo>
                    <a:cubicBezTo>
                      <a:pt x="714" y="631"/>
                      <a:pt x="714" y="631"/>
                      <a:pt x="714" y="631"/>
                    </a:cubicBezTo>
                    <a:cubicBezTo>
                      <a:pt x="715" y="632"/>
                      <a:pt x="715" y="632"/>
                      <a:pt x="715" y="632"/>
                    </a:cubicBezTo>
                    <a:cubicBezTo>
                      <a:pt x="716" y="633"/>
                      <a:pt x="716" y="633"/>
                      <a:pt x="716" y="633"/>
                    </a:cubicBezTo>
                    <a:cubicBezTo>
                      <a:pt x="716" y="633"/>
                      <a:pt x="717" y="633"/>
                      <a:pt x="717" y="633"/>
                    </a:cubicBezTo>
                    <a:cubicBezTo>
                      <a:pt x="718" y="634"/>
                      <a:pt x="718" y="634"/>
                      <a:pt x="719" y="634"/>
                    </a:cubicBezTo>
                    <a:cubicBezTo>
                      <a:pt x="720" y="635"/>
                      <a:pt x="721" y="635"/>
                      <a:pt x="723" y="636"/>
                    </a:cubicBezTo>
                    <a:cubicBezTo>
                      <a:pt x="723" y="636"/>
                      <a:pt x="724" y="636"/>
                      <a:pt x="725" y="636"/>
                    </a:cubicBezTo>
                    <a:cubicBezTo>
                      <a:pt x="726" y="637"/>
                      <a:pt x="726" y="637"/>
                      <a:pt x="727" y="637"/>
                    </a:cubicBezTo>
                    <a:cubicBezTo>
                      <a:pt x="728" y="637"/>
                      <a:pt x="729" y="637"/>
                      <a:pt x="729" y="637"/>
                    </a:cubicBezTo>
                    <a:cubicBezTo>
                      <a:pt x="730" y="637"/>
                      <a:pt x="731" y="637"/>
                      <a:pt x="732" y="638"/>
                    </a:cubicBezTo>
                    <a:cubicBezTo>
                      <a:pt x="732" y="638"/>
                      <a:pt x="733" y="638"/>
                      <a:pt x="733" y="638"/>
                    </a:cubicBezTo>
                    <a:cubicBezTo>
                      <a:pt x="734" y="638"/>
                      <a:pt x="734" y="638"/>
                      <a:pt x="734" y="638"/>
                    </a:cubicBezTo>
                    <a:cubicBezTo>
                      <a:pt x="735" y="638"/>
                      <a:pt x="735" y="638"/>
                      <a:pt x="736" y="638"/>
                    </a:cubicBezTo>
                    <a:cubicBezTo>
                      <a:pt x="736" y="638"/>
                      <a:pt x="737" y="638"/>
                      <a:pt x="738" y="638"/>
                    </a:cubicBezTo>
                    <a:cubicBezTo>
                      <a:pt x="738" y="638"/>
                      <a:pt x="739" y="638"/>
                      <a:pt x="739" y="638"/>
                    </a:cubicBezTo>
                    <a:cubicBezTo>
                      <a:pt x="740" y="638"/>
                      <a:pt x="740" y="637"/>
                      <a:pt x="741" y="637"/>
                    </a:cubicBezTo>
                    <a:cubicBezTo>
                      <a:pt x="741" y="637"/>
                      <a:pt x="742" y="637"/>
                      <a:pt x="743" y="637"/>
                    </a:cubicBezTo>
                    <a:cubicBezTo>
                      <a:pt x="744" y="637"/>
                      <a:pt x="744" y="637"/>
                      <a:pt x="745" y="637"/>
                    </a:cubicBezTo>
                    <a:cubicBezTo>
                      <a:pt x="746" y="637"/>
                      <a:pt x="746" y="637"/>
                      <a:pt x="746" y="637"/>
                    </a:cubicBezTo>
                    <a:cubicBezTo>
                      <a:pt x="747" y="637"/>
                      <a:pt x="747" y="637"/>
                      <a:pt x="747" y="637"/>
                    </a:cubicBezTo>
                    <a:cubicBezTo>
                      <a:pt x="748" y="637"/>
                      <a:pt x="748" y="637"/>
                      <a:pt x="749" y="636"/>
                    </a:cubicBezTo>
                    <a:cubicBezTo>
                      <a:pt x="750" y="636"/>
                      <a:pt x="750" y="636"/>
                      <a:pt x="751" y="636"/>
                    </a:cubicBezTo>
                    <a:cubicBezTo>
                      <a:pt x="752" y="636"/>
                      <a:pt x="752" y="636"/>
                      <a:pt x="752" y="636"/>
                    </a:cubicBezTo>
                    <a:cubicBezTo>
                      <a:pt x="753" y="636"/>
                      <a:pt x="753" y="636"/>
                      <a:pt x="753" y="636"/>
                    </a:cubicBezTo>
                    <a:cubicBezTo>
                      <a:pt x="754" y="636"/>
                      <a:pt x="754" y="636"/>
                      <a:pt x="754" y="636"/>
                    </a:cubicBezTo>
                    <a:cubicBezTo>
                      <a:pt x="755" y="635"/>
                      <a:pt x="755" y="635"/>
                      <a:pt x="755" y="635"/>
                    </a:cubicBezTo>
                    <a:cubicBezTo>
                      <a:pt x="755" y="635"/>
                      <a:pt x="755" y="635"/>
                      <a:pt x="755" y="635"/>
                    </a:cubicBezTo>
                    <a:cubicBezTo>
                      <a:pt x="756" y="635"/>
                      <a:pt x="756" y="635"/>
                      <a:pt x="757" y="635"/>
                    </a:cubicBezTo>
                    <a:cubicBezTo>
                      <a:pt x="757" y="635"/>
                      <a:pt x="758" y="635"/>
                      <a:pt x="758" y="634"/>
                    </a:cubicBezTo>
                    <a:cubicBezTo>
                      <a:pt x="759" y="634"/>
                      <a:pt x="760" y="634"/>
                      <a:pt x="761" y="634"/>
                    </a:cubicBezTo>
                    <a:cubicBezTo>
                      <a:pt x="762" y="634"/>
                      <a:pt x="762" y="634"/>
                      <a:pt x="762" y="634"/>
                    </a:cubicBezTo>
                    <a:cubicBezTo>
                      <a:pt x="762" y="633"/>
                      <a:pt x="763" y="633"/>
                      <a:pt x="763" y="633"/>
                    </a:cubicBezTo>
                    <a:cubicBezTo>
                      <a:pt x="764" y="633"/>
                      <a:pt x="764" y="633"/>
                      <a:pt x="765" y="633"/>
                    </a:cubicBezTo>
                    <a:cubicBezTo>
                      <a:pt x="766" y="632"/>
                      <a:pt x="767" y="632"/>
                      <a:pt x="768" y="632"/>
                    </a:cubicBezTo>
                    <a:cubicBezTo>
                      <a:pt x="769" y="631"/>
                      <a:pt x="769" y="631"/>
                      <a:pt x="770" y="631"/>
                    </a:cubicBezTo>
                    <a:cubicBezTo>
                      <a:pt x="771" y="631"/>
                      <a:pt x="771" y="631"/>
                      <a:pt x="772" y="630"/>
                    </a:cubicBezTo>
                    <a:cubicBezTo>
                      <a:pt x="772" y="630"/>
                      <a:pt x="773" y="630"/>
                      <a:pt x="774" y="630"/>
                    </a:cubicBezTo>
                    <a:cubicBezTo>
                      <a:pt x="774" y="630"/>
                      <a:pt x="775" y="629"/>
                      <a:pt x="776" y="629"/>
                    </a:cubicBezTo>
                    <a:cubicBezTo>
                      <a:pt x="938" y="571"/>
                      <a:pt x="938" y="571"/>
                      <a:pt x="938" y="571"/>
                    </a:cubicBezTo>
                    <a:cubicBezTo>
                      <a:pt x="952" y="566"/>
                      <a:pt x="964" y="559"/>
                      <a:pt x="973" y="551"/>
                    </a:cubicBezTo>
                    <a:cubicBezTo>
                      <a:pt x="983" y="542"/>
                      <a:pt x="990" y="532"/>
                      <a:pt x="995" y="521"/>
                    </a:cubicBezTo>
                    <a:cubicBezTo>
                      <a:pt x="999" y="511"/>
                      <a:pt x="1001" y="499"/>
                      <a:pt x="1000" y="488"/>
                    </a:cubicBezTo>
                    <a:cubicBezTo>
                      <a:pt x="999" y="476"/>
                      <a:pt x="995" y="464"/>
                      <a:pt x="988" y="453"/>
                    </a:cubicBezTo>
                    <a:cubicBezTo>
                      <a:pt x="909" y="327"/>
                      <a:pt x="909" y="327"/>
                      <a:pt x="909" y="327"/>
                    </a:cubicBezTo>
                    <a:cubicBezTo>
                      <a:pt x="904" y="320"/>
                      <a:pt x="901" y="313"/>
                      <a:pt x="899" y="308"/>
                    </a:cubicBezTo>
                    <a:cubicBezTo>
                      <a:pt x="897" y="302"/>
                      <a:pt x="896" y="297"/>
                      <a:pt x="897" y="293"/>
                    </a:cubicBezTo>
                    <a:cubicBezTo>
                      <a:pt x="897" y="289"/>
                      <a:pt x="899" y="286"/>
                      <a:pt x="901" y="284"/>
                    </a:cubicBezTo>
                    <a:cubicBezTo>
                      <a:pt x="904" y="281"/>
                      <a:pt x="907" y="279"/>
                      <a:pt x="911" y="278"/>
                    </a:cubicBezTo>
                    <a:cubicBezTo>
                      <a:pt x="915" y="276"/>
                      <a:pt x="921" y="275"/>
                      <a:pt x="928" y="275"/>
                    </a:cubicBezTo>
                    <a:cubicBezTo>
                      <a:pt x="934" y="275"/>
                      <a:pt x="941" y="276"/>
                      <a:pt x="948" y="277"/>
                    </a:cubicBezTo>
                    <a:cubicBezTo>
                      <a:pt x="955" y="278"/>
                      <a:pt x="962" y="279"/>
                      <a:pt x="969" y="280"/>
                    </a:cubicBezTo>
                    <a:cubicBezTo>
                      <a:pt x="975" y="282"/>
                      <a:pt x="981" y="283"/>
                      <a:pt x="987" y="285"/>
                    </a:cubicBezTo>
                    <a:cubicBezTo>
                      <a:pt x="995" y="287"/>
                      <a:pt x="1004" y="289"/>
                      <a:pt x="1012" y="290"/>
                    </a:cubicBezTo>
                    <a:cubicBezTo>
                      <a:pt x="1021" y="292"/>
                      <a:pt x="1030" y="292"/>
                      <a:pt x="1039" y="292"/>
                    </a:cubicBezTo>
                    <a:cubicBezTo>
                      <a:pt x="1048" y="292"/>
                      <a:pt x="1057" y="291"/>
                      <a:pt x="1065" y="290"/>
                    </a:cubicBezTo>
                    <a:cubicBezTo>
                      <a:pt x="1074" y="288"/>
                      <a:pt x="1083" y="286"/>
                      <a:pt x="1091" y="283"/>
                    </a:cubicBezTo>
                    <a:cubicBezTo>
                      <a:pt x="1108" y="278"/>
                      <a:pt x="1122" y="269"/>
                      <a:pt x="1133" y="259"/>
                    </a:cubicBezTo>
                    <a:cubicBezTo>
                      <a:pt x="1144" y="250"/>
                      <a:pt x="1153" y="238"/>
                      <a:pt x="1158" y="226"/>
                    </a:cubicBezTo>
                    <a:cubicBezTo>
                      <a:pt x="1163" y="213"/>
                      <a:pt x="1165" y="200"/>
                      <a:pt x="1164" y="187"/>
                    </a:cubicBezTo>
                  </a:path>
                </a:pathLst>
              </a:custGeom>
              <a:solidFill>
                <a:schemeClr val="l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2" name="Google Shape;132;p4"/>
              <p:cNvSpPr/>
              <p:nvPr/>
            </p:nvSpPr>
            <p:spPr>
              <a:xfrm>
                <a:off x="2907112" y="2451710"/>
                <a:ext cx="2783414" cy="1852628"/>
              </a:xfrm>
              <a:custGeom>
                <a:rect b="b" l="l" r="r" t="t"/>
                <a:pathLst>
                  <a:path extrusionOk="0" h="778" w="1169">
                    <a:moveTo>
                      <a:pt x="348" y="778"/>
                    </a:moveTo>
                    <a:cubicBezTo>
                      <a:pt x="341" y="778"/>
                      <a:pt x="333" y="777"/>
                      <a:pt x="326" y="776"/>
                    </a:cubicBezTo>
                    <a:cubicBezTo>
                      <a:pt x="318" y="775"/>
                      <a:pt x="310" y="773"/>
                      <a:pt x="302" y="770"/>
                    </a:cubicBezTo>
                    <a:cubicBezTo>
                      <a:pt x="294" y="768"/>
                      <a:pt x="287" y="764"/>
                      <a:pt x="280" y="761"/>
                    </a:cubicBezTo>
                    <a:cubicBezTo>
                      <a:pt x="273" y="757"/>
                      <a:pt x="266" y="752"/>
                      <a:pt x="261" y="747"/>
                    </a:cubicBezTo>
                    <a:cubicBezTo>
                      <a:pt x="250" y="736"/>
                      <a:pt x="250" y="736"/>
                      <a:pt x="250" y="736"/>
                    </a:cubicBezTo>
                    <a:cubicBezTo>
                      <a:pt x="243" y="727"/>
                      <a:pt x="243" y="727"/>
                      <a:pt x="243" y="727"/>
                    </a:cubicBezTo>
                    <a:cubicBezTo>
                      <a:pt x="239" y="721"/>
                      <a:pt x="239" y="721"/>
                      <a:pt x="239" y="721"/>
                    </a:cubicBezTo>
                    <a:cubicBezTo>
                      <a:pt x="9" y="293"/>
                      <a:pt x="9" y="293"/>
                      <a:pt x="9" y="293"/>
                    </a:cubicBezTo>
                    <a:cubicBezTo>
                      <a:pt x="3" y="282"/>
                      <a:pt x="0" y="271"/>
                      <a:pt x="0" y="259"/>
                    </a:cubicBezTo>
                    <a:cubicBezTo>
                      <a:pt x="0" y="248"/>
                      <a:pt x="3" y="237"/>
                      <a:pt x="9" y="226"/>
                    </a:cubicBezTo>
                    <a:cubicBezTo>
                      <a:pt x="15" y="216"/>
                      <a:pt x="23" y="206"/>
                      <a:pt x="33" y="198"/>
                    </a:cubicBezTo>
                    <a:cubicBezTo>
                      <a:pt x="44" y="190"/>
                      <a:pt x="56" y="183"/>
                      <a:pt x="70" y="178"/>
                    </a:cubicBezTo>
                    <a:cubicBezTo>
                      <a:pt x="594" y="6"/>
                      <a:pt x="594" y="6"/>
                      <a:pt x="594" y="6"/>
                    </a:cubicBezTo>
                    <a:cubicBezTo>
                      <a:pt x="607" y="3"/>
                      <a:pt x="607" y="3"/>
                      <a:pt x="607" y="3"/>
                    </a:cubicBezTo>
                    <a:cubicBezTo>
                      <a:pt x="625" y="0"/>
                      <a:pt x="625" y="0"/>
                      <a:pt x="625" y="0"/>
                    </a:cubicBezTo>
                    <a:cubicBezTo>
                      <a:pt x="633" y="0"/>
                      <a:pt x="641" y="0"/>
                      <a:pt x="649" y="1"/>
                    </a:cubicBezTo>
                    <a:cubicBezTo>
                      <a:pt x="657" y="2"/>
                      <a:pt x="664" y="3"/>
                      <a:pt x="672" y="5"/>
                    </a:cubicBezTo>
                    <a:cubicBezTo>
                      <a:pt x="679" y="7"/>
                      <a:pt x="686" y="9"/>
                      <a:pt x="693" y="12"/>
                    </a:cubicBezTo>
                    <a:cubicBezTo>
                      <a:pt x="700" y="16"/>
                      <a:pt x="706" y="19"/>
                      <a:pt x="712" y="23"/>
                    </a:cubicBezTo>
                    <a:cubicBezTo>
                      <a:pt x="724" y="33"/>
                      <a:pt x="724" y="33"/>
                      <a:pt x="724" y="33"/>
                    </a:cubicBezTo>
                    <a:cubicBezTo>
                      <a:pt x="730" y="40"/>
                      <a:pt x="730" y="40"/>
                      <a:pt x="730" y="40"/>
                    </a:cubicBezTo>
                    <a:cubicBezTo>
                      <a:pt x="737" y="50"/>
                      <a:pt x="737" y="50"/>
                      <a:pt x="737" y="50"/>
                    </a:cubicBezTo>
                    <a:cubicBezTo>
                      <a:pt x="816" y="174"/>
                      <a:pt x="816" y="174"/>
                      <a:pt x="816" y="174"/>
                    </a:cubicBezTo>
                    <a:cubicBezTo>
                      <a:pt x="822" y="182"/>
                      <a:pt x="822" y="182"/>
                      <a:pt x="822" y="182"/>
                    </a:cubicBezTo>
                    <a:cubicBezTo>
                      <a:pt x="831" y="191"/>
                      <a:pt x="831" y="191"/>
                      <a:pt x="831" y="191"/>
                    </a:cubicBezTo>
                    <a:cubicBezTo>
                      <a:pt x="832" y="191"/>
                      <a:pt x="833" y="192"/>
                      <a:pt x="834" y="193"/>
                    </a:cubicBezTo>
                    <a:cubicBezTo>
                      <a:pt x="835" y="193"/>
                      <a:pt x="835" y="194"/>
                      <a:pt x="836" y="194"/>
                    </a:cubicBezTo>
                    <a:cubicBezTo>
                      <a:pt x="836" y="195"/>
                      <a:pt x="837" y="195"/>
                      <a:pt x="837" y="195"/>
                    </a:cubicBezTo>
                    <a:cubicBezTo>
                      <a:pt x="837" y="195"/>
                      <a:pt x="837" y="195"/>
                      <a:pt x="837" y="195"/>
                    </a:cubicBezTo>
                    <a:cubicBezTo>
                      <a:pt x="841" y="196"/>
                      <a:pt x="844" y="197"/>
                      <a:pt x="847" y="198"/>
                    </a:cubicBezTo>
                    <a:cubicBezTo>
                      <a:pt x="849" y="198"/>
                      <a:pt x="851" y="198"/>
                      <a:pt x="852" y="199"/>
                    </a:cubicBezTo>
                    <a:cubicBezTo>
                      <a:pt x="853" y="199"/>
                      <a:pt x="854" y="199"/>
                      <a:pt x="854" y="199"/>
                    </a:cubicBezTo>
                    <a:cubicBezTo>
                      <a:pt x="858" y="198"/>
                      <a:pt x="858" y="198"/>
                      <a:pt x="858" y="198"/>
                    </a:cubicBezTo>
                    <a:cubicBezTo>
                      <a:pt x="859" y="198"/>
                      <a:pt x="859" y="198"/>
                      <a:pt x="859" y="198"/>
                    </a:cubicBezTo>
                    <a:cubicBezTo>
                      <a:pt x="861" y="198"/>
                      <a:pt x="862" y="197"/>
                      <a:pt x="863" y="196"/>
                    </a:cubicBezTo>
                    <a:cubicBezTo>
                      <a:pt x="865" y="196"/>
                      <a:pt x="865" y="196"/>
                      <a:pt x="866" y="195"/>
                    </a:cubicBezTo>
                    <a:cubicBezTo>
                      <a:pt x="867" y="195"/>
                      <a:pt x="867" y="195"/>
                      <a:pt x="867" y="195"/>
                    </a:cubicBezTo>
                    <a:cubicBezTo>
                      <a:pt x="868" y="194"/>
                      <a:pt x="868" y="194"/>
                      <a:pt x="868" y="194"/>
                    </a:cubicBezTo>
                    <a:cubicBezTo>
                      <a:pt x="869" y="194"/>
                      <a:pt x="870" y="193"/>
                      <a:pt x="871" y="192"/>
                    </a:cubicBezTo>
                    <a:cubicBezTo>
                      <a:pt x="872" y="192"/>
                      <a:pt x="872" y="192"/>
                      <a:pt x="873" y="191"/>
                    </a:cubicBezTo>
                    <a:cubicBezTo>
                      <a:pt x="873" y="191"/>
                      <a:pt x="873" y="191"/>
                      <a:pt x="874" y="190"/>
                    </a:cubicBezTo>
                    <a:cubicBezTo>
                      <a:pt x="881" y="183"/>
                      <a:pt x="881" y="183"/>
                      <a:pt x="881" y="183"/>
                    </a:cubicBezTo>
                    <a:cubicBezTo>
                      <a:pt x="889" y="174"/>
                      <a:pt x="889" y="174"/>
                      <a:pt x="889" y="174"/>
                    </a:cubicBezTo>
                    <a:cubicBezTo>
                      <a:pt x="892" y="169"/>
                      <a:pt x="894" y="165"/>
                      <a:pt x="896" y="162"/>
                    </a:cubicBezTo>
                    <a:cubicBezTo>
                      <a:pt x="897" y="159"/>
                      <a:pt x="899" y="157"/>
                      <a:pt x="899" y="156"/>
                    </a:cubicBezTo>
                    <a:cubicBezTo>
                      <a:pt x="900" y="154"/>
                      <a:pt x="901" y="153"/>
                      <a:pt x="901" y="153"/>
                    </a:cubicBezTo>
                    <a:cubicBezTo>
                      <a:pt x="901" y="152"/>
                      <a:pt x="901" y="152"/>
                      <a:pt x="901" y="152"/>
                    </a:cubicBezTo>
                    <a:cubicBezTo>
                      <a:pt x="904" y="146"/>
                      <a:pt x="908" y="140"/>
                      <a:pt x="912" y="134"/>
                    </a:cubicBezTo>
                    <a:cubicBezTo>
                      <a:pt x="916" y="129"/>
                      <a:pt x="921" y="123"/>
                      <a:pt x="927" y="118"/>
                    </a:cubicBezTo>
                    <a:cubicBezTo>
                      <a:pt x="933" y="113"/>
                      <a:pt x="940" y="109"/>
                      <a:pt x="947" y="105"/>
                    </a:cubicBezTo>
                    <a:cubicBezTo>
                      <a:pt x="954" y="101"/>
                      <a:pt x="962" y="98"/>
                      <a:pt x="970" y="95"/>
                    </a:cubicBezTo>
                    <a:cubicBezTo>
                      <a:pt x="982" y="91"/>
                      <a:pt x="982" y="91"/>
                      <a:pt x="982" y="91"/>
                    </a:cubicBezTo>
                    <a:cubicBezTo>
                      <a:pt x="995" y="89"/>
                      <a:pt x="995" y="89"/>
                      <a:pt x="995" y="89"/>
                    </a:cubicBezTo>
                    <a:cubicBezTo>
                      <a:pt x="1011" y="87"/>
                      <a:pt x="1011" y="87"/>
                      <a:pt x="1011" y="87"/>
                    </a:cubicBezTo>
                    <a:cubicBezTo>
                      <a:pt x="1015" y="87"/>
                      <a:pt x="1019" y="86"/>
                      <a:pt x="1023" y="86"/>
                    </a:cubicBezTo>
                    <a:cubicBezTo>
                      <a:pt x="1024" y="86"/>
                      <a:pt x="1024" y="86"/>
                      <a:pt x="1024" y="86"/>
                    </a:cubicBezTo>
                    <a:cubicBezTo>
                      <a:pt x="1029" y="86"/>
                      <a:pt x="1033" y="87"/>
                      <a:pt x="1038" y="87"/>
                    </a:cubicBezTo>
                    <a:cubicBezTo>
                      <a:pt x="1042" y="87"/>
                      <a:pt x="1047" y="88"/>
                      <a:pt x="1051" y="89"/>
                    </a:cubicBezTo>
                    <a:cubicBezTo>
                      <a:pt x="1055" y="89"/>
                      <a:pt x="1060" y="90"/>
                      <a:pt x="1064" y="91"/>
                    </a:cubicBezTo>
                    <a:cubicBezTo>
                      <a:pt x="1080" y="95"/>
                      <a:pt x="1080" y="95"/>
                      <a:pt x="1080" y="95"/>
                    </a:cubicBezTo>
                    <a:cubicBezTo>
                      <a:pt x="1083" y="97"/>
                      <a:pt x="1086" y="98"/>
                      <a:pt x="1089" y="99"/>
                    </a:cubicBezTo>
                    <a:cubicBezTo>
                      <a:pt x="1093" y="100"/>
                      <a:pt x="1096" y="102"/>
                      <a:pt x="1099" y="103"/>
                    </a:cubicBezTo>
                    <a:cubicBezTo>
                      <a:pt x="1102" y="105"/>
                      <a:pt x="1105" y="106"/>
                      <a:pt x="1107" y="108"/>
                    </a:cubicBezTo>
                    <a:cubicBezTo>
                      <a:pt x="1110" y="109"/>
                      <a:pt x="1113" y="111"/>
                      <a:pt x="1116" y="113"/>
                    </a:cubicBezTo>
                    <a:cubicBezTo>
                      <a:pt x="1128" y="121"/>
                      <a:pt x="1128" y="121"/>
                      <a:pt x="1128" y="121"/>
                    </a:cubicBezTo>
                    <a:cubicBezTo>
                      <a:pt x="1144" y="137"/>
                      <a:pt x="1144" y="137"/>
                      <a:pt x="1144" y="137"/>
                    </a:cubicBezTo>
                    <a:cubicBezTo>
                      <a:pt x="1153" y="148"/>
                      <a:pt x="1153" y="148"/>
                      <a:pt x="1153" y="148"/>
                    </a:cubicBezTo>
                    <a:cubicBezTo>
                      <a:pt x="1161" y="161"/>
                      <a:pt x="1166" y="175"/>
                      <a:pt x="1168" y="189"/>
                    </a:cubicBezTo>
                    <a:cubicBezTo>
                      <a:pt x="1169" y="202"/>
                      <a:pt x="1167" y="216"/>
                      <a:pt x="1162" y="228"/>
                    </a:cubicBezTo>
                    <a:cubicBezTo>
                      <a:pt x="1156" y="241"/>
                      <a:pt x="1148" y="253"/>
                      <a:pt x="1137" y="263"/>
                    </a:cubicBezTo>
                    <a:cubicBezTo>
                      <a:pt x="1125" y="273"/>
                      <a:pt x="1110" y="281"/>
                      <a:pt x="1094" y="287"/>
                    </a:cubicBezTo>
                    <a:cubicBezTo>
                      <a:pt x="1085" y="290"/>
                      <a:pt x="1077" y="292"/>
                      <a:pt x="1068" y="294"/>
                    </a:cubicBezTo>
                    <a:cubicBezTo>
                      <a:pt x="1059" y="295"/>
                      <a:pt x="1050" y="296"/>
                      <a:pt x="1041" y="296"/>
                    </a:cubicBezTo>
                    <a:cubicBezTo>
                      <a:pt x="1039" y="296"/>
                      <a:pt x="1039" y="296"/>
                      <a:pt x="1039" y="296"/>
                    </a:cubicBezTo>
                    <a:cubicBezTo>
                      <a:pt x="1031" y="296"/>
                      <a:pt x="1022" y="296"/>
                      <a:pt x="1014" y="294"/>
                    </a:cubicBezTo>
                    <a:cubicBezTo>
                      <a:pt x="1005" y="293"/>
                      <a:pt x="997" y="291"/>
                      <a:pt x="988" y="289"/>
                    </a:cubicBezTo>
                    <a:cubicBezTo>
                      <a:pt x="982" y="287"/>
                      <a:pt x="976" y="286"/>
                      <a:pt x="970" y="284"/>
                    </a:cubicBezTo>
                    <a:cubicBezTo>
                      <a:pt x="963" y="283"/>
                      <a:pt x="956" y="281"/>
                      <a:pt x="950" y="281"/>
                    </a:cubicBezTo>
                    <a:cubicBezTo>
                      <a:pt x="942" y="280"/>
                      <a:pt x="936" y="279"/>
                      <a:pt x="930" y="279"/>
                    </a:cubicBezTo>
                    <a:cubicBezTo>
                      <a:pt x="923" y="279"/>
                      <a:pt x="918" y="280"/>
                      <a:pt x="913" y="282"/>
                    </a:cubicBezTo>
                    <a:cubicBezTo>
                      <a:pt x="910" y="283"/>
                      <a:pt x="907" y="285"/>
                      <a:pt x="905" y="287"/>
                    </a:cubicBezTo>
                    <a:cubicBezTo>
                      <a:pt x="902" y="289"/>
                      <a:pt x="901" y="292"/>
                      <a:pt x="901" y="295"/>
                    </a:cubicBezTo>
                    <a:cubicBezTo>
                      <a:pt x="900" y="299"/>
                      <a:pt x="901" y="304"/>
                      <a:pt x="903" y="309"/>
                    </a:cubicBezTo>
                    <a:cubicBezTo>
                      <a:pt x="905" y="315"/>
                      <a:pt x="908" y="321"/>
                      <a:pt x="913" y="328"/>
                    </a:cubicBezTo>
                    <a:cubicBezTo>
                      <a:pt x="992" y="454"/>
                      <a:pt x="992" y="454"/>
                      <a:pt x="992" y="454"/>
                    </a:cubicBezTo>
                    <a:cubicBezTo>
                      <a:pt x="999" y="465"/>
                      <a:pt x="1003" y="477"/>
                      <a:pt x="1004" y="489"/>
                    </a:cubicBezTo>
                    <a:cubicBezTo>
                      <a:pt x="1005" y="501"/>
                      <a:pt x="1003" y="513"/>
                      <a:pt x="998" y="524"/>
                    </a:cubicBezTo>
                    <a:cubicBezTo>
                      <a:pt x="994" y="535"/>
                      <a:pt x="986" y="545"/>
                      <a:pt x="977" y="554"/>
                    </a:cubicBezTo>
                    <a:cubicBezTo>
                      <a:pt x="966" y="563"/>
                      <a:pt x="954" y="570"/>
                      <a:pt x="940" y="575"/>
                    </a:cubicBezTo>
                    <a:cubicBezTo>
                      <a:pt x="769" y="636"/>
                      <a:pt x="769" y="636"/>
                      <a:pt x="769" y="636"/>
                    </a:cubicBezTo>
                    <a:cubicBezTo>
                      <a:pt x="754" y="640"/>
                      <a:pt x="754" y="640"/>
                      <a:pt x="754" y="640"/>
                    </a:cubicBezTo>
                    <a:cubicBezTo>
                      <a:pt x="745" y="641"/>
                      <a:pt x="745" y="641"/>
                      <a:pt x="745" y="641"/>
                    </a:cubicBezTo>
                    <a:cubicBezTo>
                      <a:pt x="744" y="641"/>
                      <a:pt x="744" y="641"/>
                      <a:pt x="743" y="641"/>
                    </a:cubicBezTo>
                    <a:cubicBezTo>
                      <a:pt x="742" y="641"/>
                      <a:pt x="742" y="641"/>
                      <a:pt x="741" y="642"/>
                    </a:cubicBezTo>
                    <a:cubicBezTo>
                      <a:pt x="741" y="642"/>
                      <a:pt x="740" y="642"/>
                      <a:pt x="740" y="642"/>
                    </a:cubicBezTo>
                    <a:cubicBezTo>
                      <a:pt x="739" y="642"/>
                      <a:pt x="739" y="642"/>
                      <a:pt x="738" y="642"/>
                    </a:cubicBezTo>
                    <a:cubicBezTo>
                      <a:pt x="737" y="642"/>
                      <a:pt x="737" y="642"/>
                      <a:pt x="737" y="642"/>
                    </a:cubicBezTo>
                    <a:cubicBezTo>
                      <a:pt x="734" y="641"/>
                      <a:pt x="734" y="641"/>
                      <a:pt x="734" y="641"/>
                    </a:cubicBezTo>
                    <a:cubicBezTo>
                      <a:pt x="733" y="641"/>
                      <a:pt x="732" y="641"/>
                      <a:pt x="731" y="641"/>
                    </a:cubicBezTo>
                    <a:cubicBezTo>
                      <a:pt x="730" y="641"/>
                      <a:pt x="729" y="641"/>
                      <a:pt x="729" y="641"/>
                    </a:cubicBezTo>
                    <a:cubicBezTo>
                      <a:pt x="728" y="641"/>
                      <a:pt x="727" y="641"/>
                      <a:pt x="726" y="640"/>
                    </a:cubicBezTo>
                    <a:cubicBezTo>
                      <a:pt x="726" y="640"/>
                      <a:pt x="725" y="640"/>
                      <a:pt x="724" y="640"/>
                    </a:cubicBezTo>
                    <a:cubicBezTo>
                      <a:pt x="723" y="639"/>
                      <a:pt x="721" y="638"/>
                      <a:pt x="720" y="638"/>
                    </a:cubicBezTo>
                    <a:cubicBezTo>
                      <a:pt x="720" y="638"/>
                      <a:pt x="719" y="637"/>
                      <a:pt x="718" y="637"/>
                    </a:cubicBezTo>
                    <a:cubicBezTo>
                      <a:pt x="718" y="637"/>
                      <a:pt x="717" y="636"/>
                      <a:pt x="717" y="636"/>
                    </a:cubicBezTo>
                    <a:cubicBezTo>
                      <a:pt x="716" y="636"/>
                      <a:pt x="716" y="636"/>
                      <a:pt x="716" y="636"/>
                    </a:cubicBezTo>
                    <a:cubicBezTo>
                      <a:pt x="715" y="635"/>
                      <a:pt x="715" y="635"/>
                      <a:pt x="715" y="635"/>
                    </a:cubicBezTo>
                    <a:cubicBezTo>
                      <a:pt x="714" y="634"/>
                      <a:pt x="714" y="634"/>
                      <a:pt x="714" y="634"/>
                    </a:cubicBezTo>
                    <a:cubicBezTo>
                      <a:pt x="713" y="633"/>
                      <a:pt x="713" y="633"/>
                      <a:pt x="713" y="633"/>
                    </a:cubicBezTo>
                    <a:cubicBezTo>
                      <a:pt x="713" y="633"/>
                      <a:pt x="713" y="633"/>
                      <a:pt x="713" y="633"/>
                    </a:cubicBezTo>
                    <a:cubicBezTo>
                      <a:pt x="709" y="628"/>
                      <a:pt x="709" y="628"/>
                      <a:pt x="709" y="628"/>
                    </a:cubicBezTo>
                    <a:cubicBezTo>
                      <a:pt x="708" y="626"/>
                      <a:pt x="708" y="626"/>
                      <a:pt x="708" y="626"/>
                    </a:cubicBezTo>
                    <a:cubicBezTo>
                      <a:pt x="708" y="625"/>
                      <a:pt x="708" y="625"/>
                      <a:pt x="708" y="625"/>
                    </a:cubicBezTo>
                    <a:cubicBezTo>
                      <a:pt x="707" y="621"/>
                      <a:pt x="707" y="621"/>
                      <a:pt x="707" y="621"/>
                    </a:cubicBezTo>
                    <a:cubicBezTo>
                      <a:pt x="706" y="621"/>
                      <a:pt x="706" y="620"/>
                      <a:pt x="706" y="620"/>
                    </a:cubicBezTo>
                    <a:cubicBezTo>
                      <a:pt x="706" y="619"/>
                      <a:pt x="706" y="619"/>
                      <a:pt x="706" y="619"/>
                    </a:cubicBezTo>
                    <a:cubicBezTo>
                      <a:pt x="706" y="618"/>
                      <a:pt x="706" y="618"/>
                      <a:pt x="706" y="618"/>
                    </a:cubicBezTo>
                    <a:cubicBezTo>
                      <a:pt x="706" y="617"/>
                      <a:pt x="706" y="617"/>
                      <a:pt x="705" y="616"/>
                    </a:cubicBezTo>
                    <a:cubicBezTo>
                      <a:pt x="705" y="616"/>
                      <a:pt x="705" y="615"/>
                      <a:pt x="705" y="615"/>
                    </a:cubicBezTo>
                    <a:cubicBezTo>
                      <a:pt x="705" y="614"/>
                      <a:pt x="705" y="614"/>
                      <a:pt x="705" y="614"/>
                    </a:cubicBezTo>
                    <a:cubicBezTo>
                      <a:pt x="705" y="613"/>
                      <a:pt x="705" y="613"/>
                      <a:pt x="705" y="612"/>
                    </a:cubicBezTo>
                    <a:cubicBezTo>
                      <a:pt x="705" y="608"/>
                      <a:pt x="705" y="608"/>
                      <a:pt x="705" y="608"/>
                    </a:cubicBezTo>
                    <a:cubicBezTo>
                      <a:pt x="706" y="597"/>
                      <a:pt x="706" y="597"/>
                      <a:pt x="706" y="597"/>
                    </a:cubicBezTo>
                    <a:cubicBezTo>
                      <a:pt x="707" y="591"/>
                      <a:pt x="707" y="591"/>
                      <a:pt x="707" y="591"/>
                    </a:cubicBezTo>
                    <a:cubicBezTo>
                      <a:pt x="708" y="590"/>
                      <a:pt x="708" y="589"/>
                      <a:pt x="708" y="588"/>
                    </a:cubicBezTo>
                    <a:cubicBezTo>
                      <a:pt x="708" y="588"/>
                      <a:pt x="708" y="587"/>
                      <a:pt x="708" y="587"/>
                    </a:cubicBezTo>
                    <a:cubicBezTo>
                      <a:pt x="714" y="570"/>
                      <a:pt x="714" y="570"/>
                      <a:pt x="714" y="570"/>
                    </a:cubicBezTo>
                    <a:cubicBezTo>
                      <a:pt x="716" y="570"/>
                      <a:pt x="716" y="570"/>
                      <a:pt x="716" y="570"/>
                    </a:cubicBezTo>
                    <a:cubicBezTo>
                      <a:pt x="714" y="569"/>
                      <a:pt x="714" y="569"/>
                      <a:pt x="714" y="569"/>
                    </a:cubicBezTo>
                    <a:cubicBezTo>
                      <a:pt x="714" y="569"/>
                      <a:pt x="714" y="569"/>
                      <a:pt x="714" y="569"/>
                    </a:cubicBezTo>
                    <a:cubicBezTo>
                      <a:pt x="717" y="563"/>
                      <a:pt x="719" y="557"/>
                      <a:pt x="721" y="551"/>
                    </a:cubicBezTo>
                    <a:cubicBezTo>
                      <a:pt x="722" y="545"/>
                      <a:pt x="723" y="540"/>
                      <a:pt x="724" y="534"/>
                    </a:cubicBezTo>
                    <a:cubicBezTo>
                      <a:pt x="724" y="529"/>
                      <a:pt x="724" y="523"/>
                      <a:pt x="724" y="518"/>
                    </a:cubicBezTo>
                    <a:cubicBezTo>
                      <a:pt x="723" y="513"/>
                      <a:pt x="722" y="507"/>
                      <a:pt x="720" y="502"/>
                    </a:cubicBezTo>
                    <a:cubicBezTo>
                      <a:pt x="720" y="500"/>
                      <a:pt x="719" y="499"/>
                      <a:pt x="718" y="497"/>
                    </a:cubicBezTo>
                    <a:cubicBezTo>
                      <a:pt x="718" y="495"/>
                      <a:pt x="717" y="493"/>
                      <a:pt x="716" y="492"/>
                    </a:cubicBezTo>
                    <a:cubicBezTo>
                      <a:pt x="715" y="490"/>
                      <a:pt x="715" y="488"/>
                      <a:pt x="714" y="486"/>
                    </a:cubicBezTo>
                    <a:cubicBezTo>
                      <a:pt x="713" y="485"/>
                      <a:pt x="712" y="483"/>
                      <a:pt x="711" y="481"/>
                    </a:cubicBezTo>
                    <a:cubicBezTo>
                      <a:pt x="704" y="472"/>
                      <a:pt x="704" y="472"/>
                      <a:pt x="704" y="472"/>
                    </a:cubicBezTo>
                    <a:cubicBezTo>
                      <a:pt x="697" y="464"/>
                      <a:pt x="697" y="464"/>
                      <a:pt x="697" y="464"/>
                    </a:cubicBezTo>
                    <a:cubicBezTo>
                      <a:pt x="695" y="462"/>
                      <a:pt x="694" y="460"/>
                      <a:pt x="693" y="459"/>
                    </a:cubicBezTo>
                    <a:cubicBezTo>
                      <a:pt x="692" y="458"/>
                      <a:pt x="692" y="458"/>
                      <a:pt x="691" y="457"/>
                    </a:cubicBezTo>
                    <a:cubicBezTo>
                      <a:pt x="691" y="457"/>
                      <a:pt x="691" y="457"/>
                      <a:pt x="691" y="457"/>
                    </a:cubicBezTo>
                    <a:cubicBezTo>
                      <a:pt x="683" y="450"/>
                      <a:pt x="683" y="450"/>
                      <a:pt x="683" y="450"/>
                    </a:cubicBezTo>
                    <a:cubicBezTo>
                      <a:pt x="677" y="446"/>
                      <a:pt x="677" y="446"/>
                      <a:pt x="677" y="446"/>
                    </a:cubicBezTo>
                    <a:cubicBezTo>
                      <a:pt x="678" y="444"/>
                      <a:pt x="678" y="444"/>
                      <a:pt x="678" y="444"/>
                    </a:cubicBezTo>
                    <a:cubicBezTo>
                      <a:pt x="677" y="446"/>
                      <a:pt x="677" y="446"/>
                      <a:pt x="677" y="446"/>
                    </a:cubicBezTo>
                    <a:cubicBezTo>
                      <a:pt x="670" y="441"/>
                      <a:pt x="670" y="441"/>
                      <a:pt x="670" y="441"/>
                    </a:cubicBezTo>
                    <a:cubicBezTo>
                      <a:pt x="668" y="440"/>
                      <a:pt x="665" y="438"/>
                      <a:pt x="663" y="437"/>
                    </a:cubicBezTo>
                    <a:cubicBezTo>
                      <a:pt x="660" y="436"/>
                      <a:pt x="658" y="434"/>
                      <a:pt x="655" y="433"/>
                    </a:cubicBezTo>
                    <a:cubicBezTo>
                      <a:pt x="653" y="432"/>
                      <a:pt x="651" y="431"/>
                      <a:pt x="648" y="430"/>
                    </a:cubicBezTo>
                    <a:cubicBezTo>
                      <a:pt x="646" y="429"/>
                      <a:pt x="643" y="428"/>
                      <a:pt x="641" y="427"/>
                    </a:cubicBezTo>
                    <a:cubicBezTo>
                      <a:pt x="626" y="423"/>
                      <a:pt x="626" y="423"/>
                      <a:pt x="626" y="423"/>
                    </a:cubicBezTo>
                    <a:cubicBezTo>
                      <a:pt x="622" y="422"/>
                      <a:pt x="619" y="421"/>
                      <a:pt x="616" y="420"/>
                    </a:cubicBezTo>
                    <a:cubicBezTo>
                      <a:pt x="612" y="420"/>
                      <a:pt x="609" y="419"/>
                      <a:pt x="606" y="419"/>
                    </a:cubicBezTo>
                    <a:cubicBezTo>
                      <a:pt x="603" y="418"/>
                      <a:pt x="600" y="418"/>
                      <a:pt x="596" y="418"/>
                    </a:cubicBezTo>
                    <a:cubicBezTo>
                      <a:pt x="593" y="418"/>
                      <a:pt x="590" y="417"/>
                      <a:pt x="587" y="417"/>
                    </a:cubicBezTo>
                    <a:cubicBezTo>
                      <a:pt x="582" y="417"/>
                      <a:pt x="582" y="417"/>
                      <a:pt x="582" y="417"/>
                    </a:cubicBezTo>
                    <a:cubicBezTo>
                      <a:pt x="581" y="417"/>
                      <a:pt x="581" y="417"/>
                      <a:pt x="581" y="417"/>
                    </a:cubicBezTo>
                    <a:cubicBezTo>
                      <a:pt x="581" y="417"/>
                      <a:pt x="580" y="417"/>
                      <a:pt x="579" y="417"/>
                    </a:cubicBezTo>
                    <a:cubicBezTo>
                      <a:pt x="564" y="418"/>
                      <a:pt x="564" y="418"/>
                      <a:pt x="564" y="418"/>
                    </a:cubicBezTo>
                    <a:cubicBezTo>
                      <a:pt x="558" y="419"/>
                      <a:pt x="553" y="420"/>
                      <a:pt x="550" y="421"/>
                    </a:cubicBezTo>
                    <a:cubicBezTo>
                      <a:pt x="546" y="422"/>
                      <a:pt x="543" y="422"/>
                      <a:pt x="541" y="423"/>
                    </a:cubicBezTo>
                    <a:cubicBezTo>
                      <a:pt x="540" y="423"/>
                      <a:pt x="539" y="423"/>
                      <a:pt x="538" y="423"/>
                    </a:cubicBezTo>
                    <a:cubicBezTo>
                      <a:pt x="537" y="423"/>
                      <a:pt x="537" y="424"/>
                      <a:pt x="537" y="424"/>
                    </a:cubicBezTo>
                    <a:cubicBezTo>
                      <a:pt x="528" y="426"/>
                      <a:pt x="528" y="426"/>
                      <a:pt x="528" y="426"/>
                    </a:cubicBezTo>
                    <a:cubicBezTo>
                      <a:pt x="511" y="432"/>
                      <a:pt x="496" y="440"/>
                      <a:pt x="484" y="451"/>
                    </a:cubicBezTo>
                    <a:cubicBezTo>
                      <a:pt x="472" y="461"/>
                      <a:pt x="463" y="473"/>
                      <a:pt x="456" y="486"/>
                    </a:cubicBezTo>
                    <a:cubicBezTo>
                      <a:pt x="450" y="499"/>
                      <a:pt x="447" y="512"/>
                      <a:pt x="447" y="526"/>
                    </a:cubicBezTo>
                    <a:cubicBezTo>
                      <a:pt x="448" y="541"/>
                      <a:pt x="452" y="555"/>
                      <a:pt x="460" y="569"/>
                    </a:cubicBezTo>
                    <a:cubicBezTo>
                      <a:pt x="461" y="570"/>
                      <a:pt x="462" y="572"/>
                      <a:pt x="463" y="574"/>
                    </a:cubicBezTo>
                    <a:cubicBezTo>
                      <a:pt x="464" y="575"/>
                      <a:pt x="465" y="577"/>
                      <a:pt x="466" y="579"/>
                    </a:cubicBezTo>
                    <a:cubicBezTo>
                      <a:pt x="467" y="580"/>
                      <a:pt x="469" y="582"/>
                      <a:pt x="470" y="583"/>
                    </a:cubicBezTo>
                    <a:cubicBezTo>
                      <a:pt x="471" y="585"/>
                      <a:pt x="472" y="586"/>
                      <a:pt x="474" y="588"/>
                    </a:cubicBezTo>
                    <a:cubicBezTo>
                      <a:pt x="478" y="592"/>
                      <a:pt x="482" y="597"/>
                      <a:pt x="487" y="601"/>
                    </a:cubicBezTo>
                    <a:cubicBezTo>
                      <a:pt x="492" y="604"/>
                      <a:pt x="497" y="608"/>
                      <a:pt x="503" y="611"/>
                    </a:cubicBezTo>
                    <a:cubicBezTo>
                      <a:pt x="508" y="615"/>
                      <a:pt x="514" y="618"/>
                      <a:pt x="520" y="620"/>
                    </a:cubicBezTo>
                    <a:cubicBezTo>
                      <a:pt x="526" y="623"/>
                      <a:pt x="532" y="625"/>
                      <a:pt x="538" y="627"/>
                    </a:cubicBezTo>
                    <a:cubicBezTo>
                      <a:pt x="544" y="629"/>
                      <a:pt x="550" y="631"/>
                      <a:pt x="556" y="633"/>
                    </a:cubicBezTo>
                    <a:cubicBezTo>
                      <a:pt x="563" y="636"/>
                      <a:pt x="570" y="639"/>
                      <a:pt x="576" y="642"/>
                    </a:cubicBezTo>
                    <a:cubicBezTo>
                      <a:pt x="582" y="646"/>
                      <a:pt x="588" y="649"/>
                      <a:pt x="593" y="653"/>
                    </a:cubicBezTo>
                    <a:cubicBezTo>
                      <a:pt x="598" y="657"/>
                      <a:pt x="602" y="661"/>
                      <a:pt x="605" y="665"/>
                    </a:cubicBezTo>
                    <a:cubicBezTo>
                      <a:pt x="606" y="668"/>
                      <a:pt x="607" y="671"/>
                      <a:pt x="607" y="674"/>
                    </a:cubicBezTo>
                    <a:cubicBezTo>
                      <a:pt x="608" y="677"/>
                      <a:pt x="607" y="680"/>
                      <a:pt x="605" y="683"/>
                    </a:cubicBezTo>
                    <a:cubicBezTo>
                      <a:pt x="604" y="686"/>
                      <a:pt x="601" y="689"/>
                      <a:pt x="598" y="692"/>
                    </a:cubicBezTo>
                    <a:cubicBezTo>
                      <a:pt x="595" y="695"/>
                      <a:pt x="590" y="698"/>
                      <a:pt x="585" y="701"/>
                    </a:cubicBezTo>
                    <a:cubicBezTo>
                      <a:pt x="584" y="701"/>
                      <a:pt x="582" y="702"/>
                      <a:pt x="580" y="703"/>
                    </a:cubicBezTo>
                    <a:cubicBezTo>
                      <a:pt x="579" y="704"/>
                      <a:pt x="577" y="704"/>
                      <a:pt x="575" y="705"/>
                    </a:cubicBezTo>
                    <a:cubicBezTo>
                      <a:pt x="573" y="706"/>
                      <a:pt x="571" y="707"/>
                      <a:pt x="569" y="708"/>
                    </a:cubicBezTo>
                    <a:cubicBezTo>
                      <a:pt x="567" y="708"/>
                      <a:pt x="565" y="709"/>
                      <a:pt x="563" y="710"/>
                    </a:cubicBezTo>
                    <a:cubicBezTo>
                      <a:pt x="388" y="772"/>
                      <a:pt x="388" y="772"/>
                      <a:pt x="388" y="772"/>
                    </a:cubicBezTo>
                    <a:cubicBezTo>
                      <a:pt x="372" y="776"/>
                      <a:pt x="372" y="776"/>
                      <a:pt x="372" y="776"/>
                    </a:cubicBezTo>
                    <a:cubicBezTo>
                      <a:pt x="351" y="778"/>
                      <a:pt x="351" y="778"/>
                      <a:pt x="351" y="778"/>
                    </a:cubicBezTo>
                    <a:cubicBezTo>
                      <a:pt x="350" y="778"/>
                      <a:pt x="349" y="778"/>
                      <a:pt x="348" y="778"/>
                    </a:cubicBezTo>
                    <a:moveTo>
                      <a:pt x="634" y="4"/>
                    </a:moveTo>
                    <a:cubicBezTo>
                      <a:pt x="631" y="4"/>
                      <a:pt x="628" y="4"/>
                      <a:pt x="625" y="4"/>
                    </a:cubicBezTo>
                    <a:cubicBezTo>
                      <a:pt x="610" y="6"/>
                      <a:pt x="610" y="6"/>
                      <a:pt x="610" y="6"/>
                    </a:cubicBezTo>
                    <a:cubicBezTo>
                      <a:pt x="592" y="11"/>
                      <a:pt x="592" y="11"/>
                      <a:pt x="592" y="11"/>
                    </a:cubicBezTo>
                    <a:cubicBezTo>
                      <a:pt x="71" y="182"/>
                      <a:pt x="71" y="182"/>
                      <a:pt x="71" y="182"/>
                    </a:cubicBezTo>
                    <a:cubicBezTo>
                      <a:pt x="58" y="187"/>
                      <a:pt x="46" y="193"/>
                      <a:pt x="35" y="201"/>
                    </a:cubicBezTo>
                    <a:cubicBezTo>
                      <a:pt x="26" y="209"/>
                      <a:pt x="18" y="218"/>
                      <a:pt x="12" y="228"/>
                    </a:cubicBezTo>
                    <a:cubicBezTo>
                      <a:pt x="7" y="238"/>
                      <a:pt x="4" y="248"/>
                      <a:pt x="4" y="259"/>
                    </a:cubicBezTo>
                    <a:cubicBezTo>
                      <a:pt x="4" y="270"/>
                      <a:pt x="6" y="281"/>
                      <a:pt x="12" y="291"/>
                    </a:cubicBezTo>
                    <a:cubicBezTo>
                      <a:pt x="245" y="723"/>
                      <a:pt x="245" y="723"/>
                      <a:pt x="245" y="723"/>
                    </a:cubicBezTo>
                    <a:cubicBezTo>
                      <a:pt x="251" y="732"/>
                      <a:pt x="251" y="732"/>
                      <a:pt x="251" y="732"/>
                    </a:cubicBezTo>
                    <a:cubicBezTo>
                      <a:pt x="261" y="742"/>
                      <a:pt x="261" y="742"/>
                      <a:pt x="261" y="742"/>
                    </a:cubicBezTo>
                    <a:cubicBezTo>
                      <a:pt x="263" y="744"/>
                      <a:pt x="263" y="744"/>
                      <a:pt x="263" y="744"/>
                    </a:cubicBezTo>
                    <a:cubicBezTo>
                      <a:pt x="269" y="749"/>
                      <a:pt x="275" y="753"/>
                      <a:pt x="282" y="757"/>
                    </a:cubicBezTo>
                    <a:cubicBezTo>
                      <a:pt x="288" y="761"/>
                      <a:pt x="296" y="764"/>
                      <a:pt x="303" y="767"/>
                    </a:cubicBezTo>
                    <a:cubicBezTo>
                      <a:pt x="311" y="769"/>
                      <a:pt x="319" y="771"/>
                      <a:pt x="327" y="772"/>
                    </a:cubicBezTo>
                    <a:cubicBezTo>
                      <a:pt x="335" y="774"/>
                      <a:pt x="343" y="774"/>
                      <a:pt x="351" y="774"/>
                    </a:cubicBezTo>
                    <a:cubicBezTo>
                      <a:pt x="369" y="772"/>
                      <a:pt x="369" y="772"/>
                      <a:pt x="369" y="772"/>
                    </a:cubicBezTo>
                    <a:cubicBezTo>
                      <a:pt x="381" y="770"/>
                      <a:pt x="381" y="770"/>
                      <a:pt x="381" y="770"/>
                    </a:cubicBezTo>
                    <a:cubicBezTo>
                      <a:pt x="395" y="766"/>
                      <a:pt x="395" y="766"/>
                      <a:pt x="395" y="766"/>
                    </a:cubicBezTo>
                    <a:cubicBezTo>
                      <a:pt x="562" y="706"/>
                      <a:pt x="562" y="706"/>
                      <a:pt x="562" y="706"/>
                    </a:cubicBezTo>
                    <a:cubicBezTo>
                      <a:pt x="564" y="705"/>
                      <a:pt x="566" y="705"/>
                      <a:pt x="568" y="704"/>
                    </a:cubicBezTo>
                    <a:cubicBezTo>
                      <a:pt x="570" y="703"/>
                      <a:pt x="572" y="702"/>
                      <a:pt x="574" y="702"/>
                    </a:cubicBezTo>
                    <a:cubicBezTo>
                      <a:pt x="575" y="701"/>
                      <a:pt x="577" y="700"/>
                      <a:pt x="579" y="699"/>
                    </a:cubicBezTo>
                    <a:cubicBezTo>
                      <a:pt x="580" y="699"/>
                      <a:pt x="582" y="698"/>
                      <a:pt x="583" y="697"/>
                    </a:cubicBezTo>
                    <a:cubicBezTo>
                      <a:pt x="588" y="694"/>
                      <a:pt x="592" y="692"/>
                      <a:pt x="596" y="689"/>
                    </a:cubicBezTo>
                    <a:cubicBezTo>
                      <a:pt x="598" y="686"/>
                      <a:pt x="601" y="684"/>
                      <a:pt x="602" y="681"/>
                    </a:cubicBezTo>
                    <a:cubicBezTo>
                      <a:pt x="603" y="679"/>
                      <a:pt x="604" y="676"/>
                      <a:pt x="604" y="674"/>
                    </a:cubicBezTo>
                    <a:cubicBezTo>
                      <a:pt x="603" y="672"/>
                      <a:pt x="603" y="669"/>
                      <a:pt x="601" y="667"/>
                    </a:cubicBezTo>
                    <a:cubicBezTo>
                      <a:pt x="599" y="663"/>
                      <a:pt x="596" y="660"/>
                      <a:pt x="591" y="656"/>
                    </a:cubicBezTo>
                    <a:cubicBezTo>
                      <a:pt x="586" y="652"/>
                      <a:pt x="581" y="649"/>
                      <a:pt x="574" y="646"/>
                    </a:cubicBezTo>
                    <a:cubicBezTo>
                      <a:pt x="568" y="643"/>
                      <a:pt x="562" y="640"/>
                      <a:pt x="555" y="637"/>
                    </a:cubicBezTo>
                    <a:cubicBezTo>
                      <a:pt x="549" y="635"/>
                      <a:pt x="543" y="633"/>
                      <a:pt x="537" y="631"/>
                    </a:cubicBezTo>
                    <a:cubicBezTo>
                      <a:pt x="530" y="629"/>
                      <a:pt x="524" y="627"/>
                      <a:pt x="518" y="624"/>
                    </a:cubicBezTo>
                    <a:cubicBezTo>
                      <a:pt x="512" y="621"/>
                      <a:pt x="506" y="618"/>
                      <a:pt x="501" y="615"/>
                    </a:cubicBezTo>
                    <a:cubicBezTo>
                      <a:pt x="495" y="611"/>
                      <a:pt x="490" y="608"/>
                      <a:pt x="485" y="604"/>
                    </a:cubicBezTo>
                    <a:cubicBezTo>
                      <a:pt x="480" y="600"/>
                      <a:pt x="475" y="595"/>
                      <a:pt x="471" y="591"/>
                    </a:cubicBezTo>
                    <a:cubicBezTo>
                      <a:pt x="470" y="589"/>
                      <a:pt x="468" y="587"/>
                      <a:pt x="467" y="586"/>
                    </a:cubicBezTo>
                    <a:cubicBezTo>
                      <a:pt x="466" y="584"/>
                      <a:pt x="464" y="583"/>
                      <a:pt x="463" y="581"/>
                    </a:cubicBezTo>
                    <a:cubicBezTo>
                      <a:pt x="462" y="579"/>
                      <a:pt x="461" y="578"/>
                      <a:pt x="460" y="576"/>
                    </a:cubicBezTo>
                    <a:cubicBezTo>
                      <a:pt x="458" y="574"/>
                      <a:pt x="457" y="572"/>
                      <a:pt x="456" y="570"/>
                    </a:cubicBezTo>
                    <a:cubicBezTo>
                      <a:pt x="448" y="556"/>
                      <a:pt x="444" y="542"/>
                      <a:pt x="444" y="526"/>
                    </a:cubicBezTo>
                    <a:cubicBezTo>
                      <a:pt x="443" y="512"/>
                      <a:pt x="446" y="498"/>
                      <a:pt x="453" y="484"/>
                    </a:cubicBezTo>
                    <a:cubicBezTo>
                      <a:pt x="459" y="470"/>
                      <a:pt x="469" y="458"/>
                      <a:pt x="481" y="448"/>
                    </a:cubicBezTo>
                    <a:cubicBezTo>
                      <a:pt x="494" y="437"/>
                      <a:pt x="509" y="429"/>
                      <a:pt x="527" y="423"/>
                    </a:cubicBezTo>
                    <a:cubicBezTo>
                      <a:pt x="536" y="420"/>
                      <a:pt x="536" y="420"/>
                      <a:pt x="536" y="420"/>
                    </a:cubicBezTo>
                    <a:cubicBezTo>
                      <a:pt x="536" y="420"/>
                      <a:pt x="536" y="420"/>
                      <a:pt x="537" y="419"/>
                    </a:cubicBezTo>
                    <a:cubicBezTo>
                      <a:pt x="538" y="419"/>
                      <a:pt x="539" y="419"/>
                      <a:pt x="541" y="419"/>
                    </a:cubicBezTo>
                    <a:cubicBezTo>
                      <a:pt x="543" y="418"/>
                      <a:pt x="545" y="418"/>
                      <a:pt x="549" y="417"/>
                    </a:cubicBezTo>
                    <a:cubicBezTo>
                      <a:pt x="553" y="416"/>
                      <a:pt x="557" y="416"/>
                      <a:pt x="564" y="414"/>
                    </a:cubicBezTo>
                    <a:cubicBezTo>
                      <a:pt x="579" y="413"/>
                      <a:pt x="579" y="413"/>
                      <a:pt x="579" y="413"/>
                    </a:cubicBezTo>
                    <a:cubicBezTo>
                      <a:pt x="580" y="413"/>
                      <a:pt x="581" y="413"/>
                      <a:pt x="581" y="413"/>
                    </a:cubicBezTo>
                    <a:cubicBezTo>
                      <a:pt x="582" y="413"/>
                      <a:pt x="582" y="413"/>
                      <a:pt x="582" y="413"/>
                    </a:cubicBezTo>
                    <a:cubicBezTo>
                      <a:pt x="587" y="413"/>
                      <a:pt x="587" y="413"/>
                      <a:pt x="587" y="413"/>
                    </a:cubicBezTo>
                    <a:cubicBezTo>
                      <a:pt x="590" y="414"/>
                      <a:pt x="594" y="414"/>
                      <a:pt x="597" y="414"/>
                    </a:cubicBezTo>
                    <a:cubicBezTo>
                      <a:pt x="600" y="414"/>
                      <a:pt x="603" y="415"/>
                      <a:pt x="606" y="415"/>
                    </a:cubicBezTo>
                    <a:cubicBezTo>
                      <a:pt x="610" y="415"/>
                      <a:pt x="613" y="416"/>
                      <a:pt x="616" y="417"/>
                    </a:cubicBezTo>
                    <a:cubicBezTo>
                      <a:pt x="620" y="417"/>
                      <a:pt x="623" y="418"/>
                      <a:pt x="627" y="419"/>
                    </a:cubicBezTo>
                    <a:cubicBezTo>
                      <a:pt x="642" y="424"/>
                      <a:pt x="642" y="424"/>
                      <a:pt x="642" y="424"/>
                    </a:cubicBezTo>
                    <a:cubicBezTo>
                      <a:pt x="645" y="424"/>
                      <a:pt x="647" y="425"/>
                      <a:pt x="650" y="426"/>
                    </a:cubicBezTo>
                    <a:cubicBezTo>
                      <a:pt x="652" y="427"/>
                      <a:pt x="655" y="429"/>
                      <a:pt x="657" y="430"/>
                    </a:cubicBezTo>
                    <a:cubicBezTo>
                      <a:pt x="660" y="431"/>
                      <a:pt x="662" y="432"/>
                      <a:pt x="665" y="434"/>
                    </a:cubicBezTo>
                    <a:cubicBezTo>
                      <a:pt x="667" y="435"/>
                      <a:pt x="670" y="436"/>
                      <a:pt x="672" y="438"/>
                    </a:cubicBezTo>
                    <a:cubicBezTo>
                      <a:pt x="682" y="445"/>
                      <a:pt x="682" y="445"/>
                      <a:pt x="682" y="445"/>
                    </a:cubicBezTo>
                    <a:cubicBezTo>
                      <a:pt x="689" y="450"/>
                      <a:pt x="689" y="450"/>
                      <a:pt x="689" y="450"/>
                    </a:cubicBezTo>
                    <a:cubicBezTo>
                      <a:pt x="693" y="454"/>
                      <a:pt x="693" y="454"/>
                      <a:pt x="693" y="454"/>
                    </a:cubicBezTo>
                    <a:cubicBezTo>
                      <a:pt x="693" y="454"/>
                      <a:pt x="694" y="454"/>
                      <a:pt x="694" y="455"/>
                    </a:cubicBezTo>
                    <a:cubicBezTo>
                      <a:pt x="694" y="455"/>
                      <a:pt x="695" y="456"/>
                      <a:pt x="696" y="457"/>
                    </a:cubicBezTo>
                    <a:cubicBezTo>
                      <a:pt x="697" y="458"/>
                      <a:pt x="698" y="459"/>
                      <a:pt x="700" y="461"/>
                    </a:cubicBezTo>
                    <a:cubicBezTo>
                      <a:pt x="710" y="472"/>
                      <a:pt x="710" y="472"/>
                      <a:pt x="710" y="472"/>
                    </a:cubicBezTo>
                    <a:cubicBezTo>
                      <a:pt x="714" y="479"/>
                      <a:pt x="714" y="479"/>
                      <a:pt x="714" y="479"/>
                    </a:cubicBezTo>
                    <a:cubicBezTo>
                      <a:pt x="715" y="481"/>
                      <a:pt x="716" y="483"/>
                      <a:pt x="717" y="485"/>
                    </a:cubicBezTo>
                    <a:cubicBezTo>
                      <a:pt x="718" y="486"/>
                      <a:pt x="719" y="488"/>
                      <a:pt x="720" y="490"/>
                    </a:cubicBezTo>
                    <a:cubicBezTo>
                      <a:pt x="721" y="492"/>
                      <a:pt x="721" y="494"/>
                      <a:pt x="722" y="495"/>
                    </a:cubicBezTo>
                    <a:cubicBezTo>
                      <a:pt x="723" y="497"/>
                      <a:pt x="723" y="499"/>
                      <a:pt x="724" y="501"/>
                    </a:cubicBezTo>
                    <a:cubicBezTo>
                      <a:pt x="726" y="506"/>
                      <a:pt x="727" y="512"/>
                      <a:pt x="727" y="518"/>
                    </a:cubicBezTo>
                    <a:cubicBezTo>
                      <a:pt x="728" y="523"/>
                      <a:pt x="728" y="529"/>
                      <a:pt x="728" y="535"/>
                    </a:cubicBezTo>
                    <a:cubicBezTo>
                      <a:pt x="727" y="540"/>
                      <a:pt x="726" y="546"/>
                      <a:pt x="724" y="552"/>
                    </a:cubicBezTo>
                    <a:cubicBezTo>
                      <a:pt x="723" y="558"/>
                      <a:pt x="721" y="564"/>
                      <a:pt x="718" y="571"/>
                    </a:cubicBezTo>
                    <a:cubicBezTo>
                      <a:pt x="716" y="570"/>
                      <a:pt x="716" y="570"/>
                      <a:pt x="716" y="570"/>
                    </a:cubicBezTo>
                    <a:cubicBezTo>
                      <a:pt x="718" y="571"/>
                      <a:pt x="718" y="571"/>
                      <a:pt x="718" y="571"/>
                    </a:cubicBezTo>
                    <a:cubicBezTo>
                      <a:pt x="712" y="588"/>
                      <a:pt x="712" y="588"/>
                      <a:pt x="712" y="588"/>
                    </a:cubicBezTo>
                    <a:cubicBezTo>
                      <a:pt x="712" y="588"/>
                      <a:pt x="712" y="589"/>
                      <a:pt x="712" y="589"/>
                    </a:cubicBezTo>
                    <a:cubicBezTo>
                      <a:pt x="712" y="590"/>
                      <a:pt x="711" y="591"/>
                      <a:pt x="711" y="591"/>
                    </a:cubicBezTo>
                    <a:cubicBezTo>
                      <a:pt x="709" y="605"/>
                      <a:pt x="709" y="605"/>
                      <a:pt x="709" y="605"/>
                    </a:cubicBezTo>
                    <a:cubicBezTo>
                      <a:pt x="709" y="609"/>
                      <a:pt x="709" y="609"/>
                      <a:pt x="709" y="609"/>
                    </a:cubicBezTo>
                    <a:cubicBezTo>
                      <a:pt x="709" y="612"/>
                      <a:pt x="709" y="612"/>
                      <a:pt x="709" y="612"/>
                    </a:cubicBezTo>
                    <a:cubicBezTo>
                      <a:pt x="709" y="613"/>
                      <a:pt x="709" y="613"/>
                      <a:pt x="709" y="613"/>
                    </a:cubicBezTo>
                    <a:cubicBezTo>
                      <a:pt x="710" y="619"/>
                      <a:pt x="710" y="619"/>
                      <a:pt x="710" y="619"/>
                    </a:cubicBezTo>
                    <a:cubicBezTo>
                      <a:pt x="713" y="626"/>
                      <a:pt x="713" y="626"/>
                      <a:pt x="713" y="626"/>
                    </a:cubicBezTo>
                    <a:cubicBezTo>
                      <a:pt x="716" y="630"/>
                      <a:pt x="716" y="630"/>
                      <a:pt x="716" y="630"/>
                    </a:cubicBezTo>
                    <a:cubicBezTo>
                      <a:pt x="716" y="631"/>
                      <a:pt x="716" y="631"/>
                      <a:pt x="716" y="631"/>
                    </a:cubicBezTo>
                    <a:cubicBezTo>
                      <a:pt x="717" y="631"/>
                      <a:pt x="717" y="631"/>
                      <a:pt x="717" y="631"/>
                    </a:cubicBezTo>
                    <a:cubicBezTo>
                      <a:pt x="718" y="632"/>
                      <a:pt x="718" y="632"/>
                      <a:pt x="718" y="632"/>
                    </a:cubicBezTo>
                    <a:cubicBezTo>
                      <a:pt x="719" y="633"/>
                      <a:pt x="719" y="633"/>
                      <a:pt x="719" y="633"/>
                    </a:cubicBezTo>
                    <a:cubicBezTo>
                      <a:pt x="719" y="633"/>
                      <a:pt x="720" y="633"/>
                      <a:pt x="720" y="633"/>
                    </a:cubicBezTo>
                    <a:cubicBezTo>
                      <a:pt x="721" y="634"/>
                      <a:pt x="721" y="634"/>
                      <a:pt x="722" y="634"/>
                    </a:cubicBezTo>
                    <a:cubicBezTo>
                      <a:pt x="723" y="635"/>
                      <a:pt x="724" y="635"/>
                      <a:pt x="726" y="636"/>
                    </a:cubicBezTo>
                    <a:cubicBezTo>
                      <a:pt x="726" y="636"/>
                      <a:pt x="727" y="636"/>
                      <a:pt x="727" y="637"/>
                    </a:cubicBezTo>
                    <a:cubicBezTo>
                      <a:pt x="728" y="637"/>
                      <a:pt x="729" y="637"/>
                      <a:pt x="729" y="637"/>
                    </a:cubicBezTo>
                    <a:cubicBezTo>
                      <a:pt x="730" y="637"/>
                      <a:pt x="731" y="637"/>
                      <a:pt x="732" y="637"/>
                    </a:cubicBezTo>
                    <a:cubicBezTo>
                      <a:pt x="732" y="637"/>
                      <a:pt x="733" y="637"/>
                      <a:pt x="734" y="638"/>
                    </a:cubicBezTo>
                    <a:cubicBezTo>
                      <a:pt x="737" y="638"/>
                      <a:pt x="737" y="638"/>
                      <a:pt x="737" y="638"/>
                    </a:cubicBezTo>
                    <a:cubicBezTo>
                      <a:pt x="738" y="638"/>
                      <a:pt x="738" y="638"/>
                      <a:pt x="738" y="638"/>
                    </a:cubicBezTo>
                    <a:cubicBezTo>
                      <a:pt x="738" y="638"/>
                      <a:pt x="739" y="638"/>
                      <a:pt x="739" y="638"/>
                    </a:cubicBezTo>
                    <a:cubicBezTo>
                      <a:pt x="740" y="638"/>
                      <a:pt x="740" y="638"/>
                      <a:pt x="741" y="638"/>
                    </a:cubicBezTo>
                    <a:cubicBezTo>
                      <a:pt x="741" y="638"/>
                      <a:pt x="742" y="638"/>
                      <a:pt x="743" y="637"/>
                    </a:cubicBezTo>
                    <a:cubicBezTo>
                      <a:pt x="743" y="637"/>
                      <a:pt x="744" y="637"/>
                      <a:pt x="745" y="637"/>
                    </a:cubicBezTo>
                    <a:cubicBezTo>
                      <a:pt x="758" y="635"/>
                      <a:pt x="758" y="635"/>
                      <a:pt x="758" y="635"/>
                    </a:cubicBezTo>
                    <a:cubicBezTo>
                      <a:pt x="775" y="630"/>
                      <a:pt x="775" y="630"/>
                      <a:pt x="775" y="630"/>
                    </a:cubicBezTo>
                    <a:cubicBezTo>
                      <a:pt x="777" y="629"/>
                      <a:pt x="777" y="629"/>
                      <a:pt x="777" y="629"/>
                    </a:cubicBezTo>
                    <a:cubicBezTo>
                      <a:pt x="939" y="571"/>
                      <a:pt x="939" y="571"/>
                      <a:pt x="939" y="571"/>
                    </a:cubicBezTo>
                    <a:cubicBezTo>
                      <a:pt x="952" y="567"/>
                      <a:pt x="964" y="560"/>
                      <a:pt x="974" y="551"/>
                    </a:cubicBezTo>
                    <a:cubicBezTo>
                      <a:pt x="983" y="543"/>
                      <a:pt x="990" y="533"/>
                      <a:pt x="995" y="523"/>
                    </a:cubicBezTo>
                    <a:cubicBezTo>
                      <a:pt x="999" y="512"/>
                      <a:pt x="1001" y="501"/>
                      <a:pt x="1000" y="490"/>
                    </a:cubicBezTo>
                    <a:cubicBezTo>
                      <a:pt x="999" y="478"/>
                      <a:pt x="995" y="467"/>
                      <a:pt x="988" y="456"/>
                    </a:cubicBezTo>
                    <a:cubicBezTo>
                      <a:pt x="909" y="330"/>
                      <a:pt x="909" y="330"/>
                      <a:pt x="909" y="330"/>
                    </a:cubicBezTo>
                    <a:cubicBezTo>
                      <a:pt x="905" y="323"/>
                      <a:pt x="901" y="316"/>
                      <a:pt x="899" y="310"/>
                    </a:cubicBezTo>
                    <a:cubicBezTo>
                      <a:pt x="897" y="304"/>
                      <a:pt x="896" y="299"/>
                      <a:pt x="897" y="295"/>
                    </a:cubicBezTo>
                    <a:cubicBezTo>
                      <a:pt x="897" y="291"/>
                      <a:pt x="899" y="287"/>
                      <a:pt x="902" y="284"/>
                    </a:cubicBezTo>
                    <a:cubicBezTo>
                      <a:pt x="904" y="282"/>
                      <a:pt x="908" y="280"/>
                      <a:pt x="912" y="278"/>
                    </a:cubicBezTo>
                    <a:cubicBezTo>
                      <a:pt x="917" y="276"/>
                      <a:pt x="923" y="276"/>
                      <a:pt x="930" y="275"/>
                    </a:cubicBezTo>
                    <a:cubicBezTo>
                      <a:pt x="936" y="275"/>
                      <a:pt x="943" y="276"/>
                      <a:pt x="950" y="277"/>
                    </a:cubicBezTo>
                    <a:cubicBezTo>
                      <a:pt x="957" y="277"/>
                      <a:pt x="964" y="279"/>
                      <a:pt x="971" y="280"/>
                    </a:cubicBezTo>
                    <a:cubicBezTo>
                      <a:pt x="977" y="282"/>
                      <a:pt x="983" y="283"/>
                      <a:pt x="989" y="285"/>
                    </a:cubicBezTo>
                    <a:cubicBezTo>
                      <a:pt x="997" y="287"/>
                      <a:pt x="1006" y="289"/>
                      <a:pt x="1015" y="291"/>
                    </a:cubicBezTo>
                    <a:cubicBezTo>
                      <a:pt x="1023" y="292"/>
                      <a:pt x="1031" y="292"/>
                      <a:pt x="1039" y="292"/>
                    </a:cubicBezTo>
                    <a:cubicBezTo>
                      <a:pt x="1041" y="292"/>
                      <a:pt x="1041" y="292"/>
                      <a:pt x="1041" y="292"/>
                    </a:cubicBezTo>
                    <a:cubicBezTo>
                      <a:pt x="1050" y="292"/>
                      <a:pt x="1058" y="291"/>
                      <a:pt x="1067" y="290"/>
                    </a:cubicBezTo>
                    <a:cubicBezTo>
                      <a:pt x="1076" y="288"/>
                      <a:pt x="1084" y="286"/>
                      <a:pt x="1092" y="283"/>
                    </a:cubicBezTo>
                    <a:cubicBezTo>
                      <a:pt x="1109" y="278"/>
                      <a:pt x="1122" y="270"/>
                      <a:pt x="1134" y="260"/>
                    </a:cubicBezTo>
                    <a:cubicBezTo>
                      <a:pt x="1145" y="250"/>
                      <a:pt x="1153" y="239"/>
                      <a:pt x="1158" y="227"/>
                    </a:cubicBezTo>
                    <a:cubicBezTo>
                      <a:pt x="1163" y="215"/>
                      <a:pt x="1165" y="202"/>
                      <a:pt x="1164" y="189"/>
                    </a:cubicBezTo>
                    <a:cubicBezTo>
                      <a:pt x="1162" y="176"/>
                      <a:pt x="1158" y="163"/>
                      <a:pt x="1149" y="150"/>
                    </a:cubicBezTo>
                    <a:cubicBezTo>
                      <a:pt x="1138" y="136"/>
                      <a:pt x="1138" y="136"/>
                      <a:pt x="1138" y="136"/>
                    </a:cubicBezTo>
                    <a:cubicBezTo>
                      <a:pt x="1139" y="134"/>
                      <a:pt x="1139" y="134"/>
                      <a:pt x="1139" y="134"/>
                    </a:cubicBezTo>
                    <a:cubicBezTo>
                      <a:pt x="1137" y="135"/>
                      <a:pt x="1137" y="135"/>
                      <a:pt x="1137" y="135"/>
                    </a:cubicBezTo>
                    <a:cubicBezTo>
                      <a:pt x="1129" y="127"/>
                      <a:pt x="1129" y="127"/>
                      <a:pt x="1129" y="127"/>
                    </a:cubicBezTo>
                    <a:cubicBezTo>
                      <a:pt x="1117" y="118"/>
                      <a:pt x="1117" y="118"/>
                      <a:pt x="1117" y="118"/>
                    </a:cubicBezTo>
                    <a:cubicBezTo>
                      <a:pt x="1114" y="116"/>
                      <a:pt x="1114" y="116"/>
                      <a:pt x="1114" y="116"/>
                    </a:cubicBezTo>
                    <a:cubicBezTo>
                      <a:pt x="1111" y="114"/>
                      <a:pt x="1108" y="113"/>
                      <a:pt x="1106" y="111"/>
                    </a:cubicBezTo>
                    <a:cubicBezTo>
                      <a:pt x="1103" y="110"/>
                      <a:pt x="1100" y="108"/>
                      <a:pt x="1097" y="107"/>
                    </a:cubicBezTo>
                    <a:cubicBezTo>
                      <a:pt x="1094" y="105"/>
                      <a:pt x="1091" y="104"/>
                      <a:pt x="1088" y="103"/>
                    </a:cubicBezTo>
                    <a:cubicBezTo>
                      <a:pt x="1085" y="101"/>
                      <a:pt x="1082" y="100"/>
                      <a:pt x="1078" y="99"/>
                    </a:cubicBezTo>
                    <a:cubicBezTo>
                      <a:pt x="1063" y="95"/>
                      <a:pt x="1063" y="95"/>
                      <a:pt x="1063" y="95"/>
                    </a:cubicBezTo>
                    <a:cubicBezTo>
                      <a:pt x="1059" y="94"/>
                      <a:pt x="1055" y="93"/>
                      <a:pt x="1050" y="92"/>
                    </a:cubicBezTo>
                    <a:cubicBezTo>
                      <a:pt x="1046" y="92"/>
                      <a:pt x="1042" y="91"/>
                      <a:pt x="1037" y="91"/>
                    </a:cubicBezTo>
                    <a:cubicBezTo>
                      <a:pt x="1033" y="91"/>
                      <a:pt x="1029" y="90"/>
                      <a:pt x="1024" y="90"/>
                    </a:cubicBezTo>
                    <a:cubicBezTo>
                      <a:pt x="1023" y="90"/>
                      <a:pt x="1023" y="90"/>
                      <a:pt x="1023" y="90"/>
                    </a:cubicBezTo>
                    <a:cubicBezTo>
                      <a:pt x="1019" y="90"/>
                      <a:pt x="1015" y="90"/>
                      <a:pt x="1011" y="91"/>
                    </a:cubicBezTo>
                    <a:cubicBezTo>
                      <a:pt x="992" y="93"/>
                      <a:pt x="992" y="93"/>
                      <a:pt x="992" y="93"/>
                    </a:cubicBezTo>
                    <a:cubicBezTo>
                      <a:pt x="976" y="97"/>
                      <a:pt x="976" y="97"/>
                      <a:pt x="976" y="97"/>
                    </a:cubicBezTo>
                    <a:cubicBezTo>
                      <a:pt x="971" y="99"/>
                      <a:pt x="971" y="99"/>
                      <a:pt x="971" y="99"/>
                    </a:cubicBezTo>
                    <a:cubicBezTo>
                      <a:pt x="963" y="101"/>
                      <a:pt x="955" y="105"/>
                      <a:pt x="948" y="109"/>
                    </a:cubicBezTo>
                    <a:cubicBezTo>
                      <a:pt x="942" y="112"/>
                      <a:pt x="935" y="117"/>
                      <a:pt x="930" y="121"/>
                    </a:cubicBezTo>
                    <a:cubicBezTo>
                      <a:pt x="924" y="126"/>
                      <a:pt x="919" y="131"/>
                      <a:pt x="915" y="137"/>
                    </a:cubicBezTo>
                    <a:cubicBezTo>
                      <a:pt x="911" y="142"/>
                      <a:pt x="908" y="148"/>
                      <a:pt x="905" y="154"/>
                    </a:cubicBezTo>
                    <a:cubicBezTo>
                      <a:pt x="905" y="154"/>
                      <a:pt x="905" y="154"/>
                      <a:pt x="904" y="155"/>
                    </a:cubicBezTo>
                    <a:cubicBezTo>
                      <a:pt x="904" y="155"/>
                      <a:pt x="904" y="156"/>
                      <a:pt x="903" y="158"/>
                    </a:cubicBezTo>
                    <a:cubicBezTo>
                      <a:pt x="902" y="159"/>
                      <a:pt x="901" y="161"/>
                      <a:pt x="899" y="164"/>
                    </a:cubicBezTo>
                    <a:cubicBezTo>
                      <a:pt x="897" y="167"/>
                      <a:pt x="895" y="171"/>
                      <a:pt x="892" y="176"/>
                    </a:cubicBezTo>
                    <a:cubicBezTo>
                      <a:pt x="882" y="189"/>
                      <a:pt x="882" y="189"/>
                      <a:pt x="882" y="189"/>
                    </a:cubicBezTo>
                    <a:cubicBezTo>
                      <a:pt x="877" y="193"/>
                      <a:pt x="877" y="193"/>
                      <a:pt x="877" y="193"/>
                    </a:cubicBezTo>
                    <a:cubicBezTo>
                      <a:pt x="876" y="193"/>
                      <a:pt x="876" y="193"/>
                      <a:pt x="876" y="193"/>
                    </a:cubicBezTo>
                    <a:cubicBezTo>
                      <a:pt x="876" y="194"/>
                      <a:pt x="875" y="194"/>
                      <a:pt x="875" y="194"/>
                    </a:cubicBezTo>
                    <a:cubicBezTo>
                      <a:pt x="874" y="195"/>
                      <a:pt x="874" y="195"/>
                      <a:pt x="873" y="196"/>
                    </a:cubicBezTo>
                    <a:cubicBezTo>
                      <a:pt x="872" y="196"/>
                      <a:pt x="871" y="197"/>
                      <a:pt x="870" y="198"/>
                    </a:cubicBezTo>
                    <a:cubicBezTo>
                      <a:pt x="870" y="198"/>
                      <a:pt x="870" y="198"/>
                      <a:pt x="869" y="198"/>
                    </a:cubicBezTo>
                    <a:cubicBezTo>
                      <a:pt x="869" y="198"/>
                      <a:pt x="868" y="199"/>
                      <a:pt x="868" y="199"/>
                    </a:cubicBezTo>
                    <a:cubicBezTo>
                      <a:pt x="867" y="199"/>
                      <a:pt x="866" y="200"/>
                      <a:pt x="865" y="200"/>
                    </a:cubicBezTo>
                    <a:cubicBezTo>
                      <a:pt x="864" y="201"/>
                      <a:pt x="862" y="201"/>
                      <a:pt x="860" y="202"/>
                    </a:cubicBezTo>
                    <a:cubicBezTo>
                      <a:pt x="855" y="203"/>
                      <a:pt x="855" y="203"/>
                      <a:pt x="855" y="203"/>
                    </a:cubicBezTo>
                    <a:cubicBezTo>
                      <a:pt x="855" y="203"/>
                      <a:pt x="854" y="203"/>
                      <a:pt x="854" y="203"/>
                    </a:cubicBezTo>
                    <a:cubicBezTo>
                      <a:pt x="853" y="203"/>
                      <a:pt x="852" y="203"/>
                      <a:pt x="851" y="203"/>
                    </a:cubicBezTo>
                    <a:cubicBezTo>
                      <a:pt x="850" y="202"/>
                      <a:pt x="848" y="202"/>
                      <a:pt x="846" y="201"/>
                    </a:cubicBezTo>
                    <a:cubicBezTo>
                      <a:pt x="843" y="201"/>
                      <a:pt x="840" y="200"/>
                      <a:pt x="836" y="199"/>
                    </a:cubicBezTo>
                    <a:cubicBezTo>
                      <a:pt x="836" y="199"/>
                      <a:pt x="836" y="199"/>
                      <a:pt x="836" y="199"/>
                    </a:cubicBezTo>
                    <a:cubicBezTo>
                      <a:pt x="835" y="198"/>
                      <a:pt x="835" y="198"/>
                      <a:pt x="835" y="198"/>
                    </a:cubicBezTo>
                    <a:cubicBezTo>
                      <a:pt x="835" y="198"/>
                      <a:pt x="834" y="198"/>
                      <a:pt x="834" y="198"/>
                    </a:cubicBezTo>
                    <a:cubicBezTo>
                      <a:pt x="833" y="197"/>
                      <a:pt x="832" y="197"/>
                      <a:pt x="832" y="196"/>
                    </a:cubicBezTo>
                    <a:cubicBezTo>
                      <a:pt x="831" y="195"/>
                      <a:pt x="830" y="195"/>
                      <a:pt x="828" y="194"/>
                    </a:cubicBezTo>
                    <a:cubicBezTo>
                      <a:pt x="823" y="188"/>
                      <a:pt x="823" y="188"/>
                      <a:pt x="823" y="188"/>
                    </a:cubicBezTo>
                    <a:cubicBezTo>
                      <a:pt x="814" y="178"/>
                      <a:pt x="814" y="178"/>
                      <a:pt x="814" y="178"/>
                    </a:cubicBezTo>
                    <a:cubicBezTo>
                      <a:pt x="809" y="171"/>
                      <a:pt x="809" y="171"/>
                      <a:pt x="809" y="171"/>
                    </a:cubicBezTo>
                    <a:cubicBezTo>
                      <a:pt x="732" y="48"/>
                      <a:pt x="732" y="48"/>
                      <a:pt x="732" y="48"/>
                    </a:cubicBezTo>
                    <a:cubicBezTo>
                      <a:pt x="726" y="41"/>
                      <a:pt x="726" y="41"/>
                      <a:pt x="726" y="41"/>
                    </a:cubicBezTo>
                    <a:cubicBezTo>
                      <a:pt x="716" y="31"/>
                      <a:pt x="716" y="31"/>
                      <a:pt x="716" y="31"/>
                    </a:cubicBezTo>
                    <a:cubicBezTo>
                      <a:pt x="710" y="26"/>
                      <a:pt x="710" y="26"/>
                      <a:pt x="710" y="26"/>
                    </a:cubicBezTo>
                    <a:cubicBezTo>
                      <a:pt x="704" y="23"/>
                      <a:pt x="698" y="19"/>
                      <a:pt x="691" y="16"/>
                    </a:cubicBezTo>
                    <a:cubicBezTo>
                      <a:pt x="685" y="13"/>
                      <a:pt x="678" y="11"/>
                      <a:pt x="671" y="9"/>
                    </a:cubicBezTo>
                    <a:cubicBezTo>
                      <a:pt x="663" y="7"/>
                      <a:pt x="656" y="6"/>
                      <a:pt x="648" y="5"/>
                    </a:cubicBezTo>
                    <a:cubicBezTo>
                      <a:pt x="644" y="4"/>
                      <a:pt x="639" y="4"/>
                      <a:pt x="634" y="4"/>
                    </a:cubicBezTo>
                  </a:path>
                </a:pathLst>
              </a:custGeom>
              <a:solidFill>
                <a:srgbClr val="B3A1A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3" name="Google Shape;133;p4"/>
              <p:cNvSpPr/>
              <p:nvPr/>
            </p:nvSpPr>
            <p:spPr>
              <a:xfrm>
                <a:off x="2911468" y="3077480"/>
                <a:ext cx="1435992" cy="1374952"/>
              </a:xfrm>
              <a:custGeom>
                <a:rect b="b" l="l" r="r" t="t"/>
                <a:pathLst>
                  <a:path extrusionOk="0" h="577" w="603">
                    <a:moveTo>
                      <a:pt x="603" y="415"/>
                    </a:moveTo>
                    <a:cubicBezTo>
                      <a:pt x="603" y="415"/>
                      <a:pt x="603" y="415"/>
                      <a:pt x="603" y="415"/>
                    </a:cubicBezTo>
                    <a:cubicBezTo>
                      <a:pt x="603" y="416"/>
                      <a:pt x="603" y="417"/>
                      <a:pt x="602" y="418"/>
                    </a:cubicBezTo>
                    <a:cubicBezTo>
                      <a:pt x="602" y="418"/>
                      <a:pt x="602" y="418"/>
                      <a:pt x="602" y="418"/>
                    </a:cubicBezTo>
                    <a:cubicBezTo>
                      <a:pt x="602" y="419"/>
                      <a:pt x="601" y="420"/>
                      <a:pt x="601" y="421"/>
                    </a:cubicBezTo>
                    <a:cubicBezTo>
                      <a:pt x="600" y="421"/>
                      <a:pt x="600" y="421"/>
                      <a:pt x="600" y="421"/>
                    </a:cubicBezTo>
                    <a:cubicBezTo>
                      <a:pt x="600" y="422"/>
                      <a:pt x="599" y="423"/>
                      <a:pt x="598" y="424"/>
                    </a:cubicBezTo>
                    <a:cubicBezTo>
                      <a:pt x="598" y="424"/>
                      <a:pt x="598" y="424"/>
                      <a:pt x="598" y="424"/>
                    </a:cubicBezTo>
                    <a:cubicBezTo>
                      <a:pt x="597" y="425"/>
                      <a:pt x="596" y="426"/>
                      <a:pt x="595" y="427"/>
                    </a:cubicBezTo>
                    <a:cubicBezTo>
                      <a:pt x="595" y="427"/>
                      <a:pt x="595" y="427"/>
                      <a:pt x="595" y="427"/>
                    </a:cubicBezTo>
                    <a:cubicBezTo>
                      <a:pt x="594" y="428"/>
                      <a:pt x="593" y="429"/>
                      <a:pt x="592" y="430"/>
                    </a:cubicBezTo>
                    <a:cubicBezTo>
                      <a:pt x="591" y="430"/>
                      <a:pt x="591" y="430"/>
                      <a:pt x="591" y="430"/>
                    </a:cubicBezTo>
                    <a:cubicBezTo>
                      <a:pt x="590" y="431"/>
                      <a:pt x="590" y="431"/>
                      <a:pt x="590" y="431"/>
                    </a:cubicBezTo>
                    <a:cubicBezTo>
                      <a:pt x="590" y="431"/>
                      <a:pt x="589" y="431"/>
                      <a:pt x="589" y="432"/>
                    </a:cubicBezTo>
                    <a:cubicBezTo>
                      <a:pt x="588" y="432"/>
                      <a:pt x="588" y="432"/>
                      <a:pt x="588" y="432"/>
                    </a:cubicBezTo>
                    <a:cubicBezTo>
                      <a:pt x="587" y="433"/>
                      <a:pt x="587" y="433"/>
                      <a:pt x="586" y="434"/>
                    </a:cubicBezTo>
                    <a:cubicBezTo>
                      <a:pt x="586" y="434"/>
                      <a:pt x="585" y="434"/>
                      <a:pt x="585" y="434"/>
                    </a:cubicBezTo>
                    <a:cubicBezTo>
                      <a:pt x="585" y="434"/>
                      <a:pt x="585" y="434"/>
                      <a:pt x="585" y="434"/>
                    </a:cubicBezTo>
                    <a:cubicBezTo>
                      <a:pt x="584" y="435"/>
                      <a:pt x="583" y="435"/>
                      <a:pt x="582" y="436"/>
                    </a:cubicBezTo>
                    <a:cubicBezTo>
                      <a:pt x="581" y="437"/>
                      <a:pt x="579" y="437"/>
                      <a:pt x="577" y="438"/>
                    </a:cubicBezTo>
                    <a:cubicBezTo>
                      <a:pt x="576" y="439"/>
                      <a:pt x="574" y="440"/>
                      <a:pt x="572" y="440"/>
                    </a:cubicBezTo>
                    <a:cubicBezTo>
                      <a:pt x="571" y="441"/>
                      <a:pt x="569" y="442"/>
                      <a:pt x="567" y="443"/>
                    </a:cubicBezTo>
                    <a:cubicBezTo>
                      <a:pt x="565" y="444"/>
                      <a:pt x="563" y="444"/>
                      <a:pt x="560" y="445"/>
                    </a:cubicBezTo>
                    <a:cubicBezTo>
                      <a:pt x="393" y="505"/>
                      <a:pt x="393" y="505"/>
                      <a:pt x="393" y="505"/>
                    </a:cubicBezTo>
                    <a:cubicBezTo>
                      <a:pt x="393" y="505"/>
                      <a:pt x="392" y="505"/>
                      <a:pt x="392" y="505"/>
                    </a:cubicBezTo>
                    <a:cubicBezTo>
                      <a:pt x="391" y="505"/>
                      <a:pt x="391" y="506"/>
                      <a:pt x="391" y="506"/>
                    </a:cubicBezTo>
                    <a:cubicBezTo>
                      <a:pt x="390" y="506"/>
                      <a:pt x="390" y="506"/>
                      <a:pt x="390" y="506"/>
                    </a:cubicBezTo>
                    <a:cubicBezTo>
                      <a:pt x="389" y="506"/>
                      <a:pt x="389" y="506"/>
                      <a:pt x="389" y="506"/>
                    </a:cubicBezTo>
                    <a:cubicBezTo>
                      <a:pt x="388" y="506"/>
                      <a:pt x="388" y="507"/>
                      <a:pt x="388" y="507"/>
                    </a:cubicBezTo>
                    <a:cubicBezTo>
                      <a:pt x="388" y="507"/>
                      <a:pt x="388" y="507"/>
                      <a:pt x="388" y="507"/>
                    </a:cubicBezTo>
                    <a:cubicBezTo>
                      <a:pt x="388" y="507"/>
                      <a:pt x="388" y="507"/>
                      <a:pt x="388" y="507"/>
                    </a:cubicBezTo>
                    <a:cubicBezTo>
                      <a:pt x="387" y="507"/>
                      <a:pt x="387" y="507"/>
                      <a:pt x="387" y="507"/>
                    </a:cubicBezTo>
                    <a:cubicBezTo>
                      <a:pt x="387" y="507"/>
                      <a:pt x="386" y="507"/>
                      <a:pt x="385" y="507"/>
                    </a:cubicBezTo>
                    <a:cubicBezTo>
                      <a:pt x="385" y="508"/>
                      <a:pt x="384" y="508"/>
                      <a:pt x="384" y="508"/>
                    </a:cubicBezTo>
                    <a:cubicBezTo>
                      <a:pt x="383" y="508"/>
                      <a:pt x="383" y="508"/>
                      <a:pt x="383" y="508"/>
                    </a:cubicBezTo>
                    <a:cubicBezTo>
                      <a:pt x="382" y="508"/>
                      <a:pt x="382" y="508"/>
                      <a:pt x="381" y="508"/>
                    </a:cubicBezTo>
                    <a:cubicBezTo>
                      <a:pt x="381" y="509"/>
                      <a:pt x="380" y="509"/>
                      <a:pt x="379" y="509"/>
                    </a:cubicBezTo>
                    <a:cubicBezTo>
                      <a:pt x="379" y="509"/>
                      <a:pt x="378" y="509"/>
                      <a:pt x="378" y="509"/>
                    </a:cubicBezTo>
                    <a:cubicBezTo>
                      <a:pt x="377" y="509"/>
                      <a:pt x="377" y="510"/>
                      <a:pt x="376" y="510"/>
                    </a:cubicBezTo>
                    <a:cubicBezTo>
                      <a:pt x="376" y="510"/>
                      <a:pt x="376" y="510"/>
                      <a:pt x="375" y="510"/>
                    </a:cubicBezTo>
                    <a:cubicBezTo>
                      <a:pt x="375" y="510"/>
                      <a:pt x="374" y="510"/>
                      <a:pt x="373" y="510"/>
                    </a:cubicBezTo>
                    <a:cubicBezTo>
                      <a:pt x="373" y="510"/>
                      <a:pt x="372" y="511"/>
                      <a:pt x="372" y="511"/>
                    </a:cubicBezTo>
                    <a:cubicBezTo>
                      <a:pt x="371" y="511"/>
                      <a:pt x="371" y="511"/>
                      <a:pt x="370" y="511"/>
                    </a:cubicBezTo>
                    <a:cubicBezTo>
                      <a:pt x="370" y="511"/>
                      <a:pt x="370" y="511"/>
                      <a:pt x="369" y="511"/>
                    </a:cubicBezTo>
                    <a:cubicBezTo>
                      <a:pt x="368" y="511"/>
                      <a:pt x="368" y="511"/>
                      <a:pt x="367" y="511"/>
                    </a:cubicBezTo>
                    <a:cubicBezTo>
                      <a:pt x="367" y="511"/>
                      <a:pt x="366" y="511"/>
                      <a:pt x="366" y="512"/>
                    </a:cubicBezTo>
                    <a:cubicBezTo>
                      <a:pt x="365" y="512"/>
                      <a:pt x="365" y="512"/>
                      <a:pt x="365" y="512"/>
                    </a:cubicBezTo>
                    <a:cubicBezTo>
                      <a:pt x="365" y="512"/>
                      <a:pt x="364" y="512"/>
                      <a:pt x="364" y="512"/>
                    </a:cubicBezTo>
                    <a:cubicBezTo>
                      <a:pt x="364" y="512"/>
                      <a:pt x="363" y="512"/>
                      <a:pt x="363" y="512"/>
                    </a:cubicBezTo>
                    <a:cubicBezTo>
                      <a:pt x="362" y="512"/>
                      <a:pt x="361" y="512"/>
                      <a:pt x="361" y="512"/>
                    </a:cubicBezTo>
                    <a:cubicBezTo>
                      <a:pt x="360" y="512"/>
                      <a:pt x="360" y="512"/>
                      <a:pt x="359" y="512"/>
                    </a:cubicBezTo>
                    <a:cubicBezTo>
                      <a:pt x="359" y="512"/>
                      <a:pt x="358" y="512"/>
                      <a:pt x="358" y="512"/>
                    </a:cubicBezTo>
                    <a:cubicBezTo>
                      <a:pt x="357" y="512"/>
                      <a:pt x="357" y="513"/>
                      <a:pt x="356" y="513"/>
                    </a:cubicBezTo>
                    <a:cubicBezTo>
                      <a:pt x="356" y="513"/>
                      <a:pt x="355" y="513"/>
                      <a:pt x="354" y="513"/>
                    </a:cubicBezTo>
                    <a:cubicBezTo>
                      <a:pt x="354" y="513"/>
                      <a:pt x="353" y="513"/>
                      <a:pt x="352" y="513"/>
                    </a:cubicBezTo>
                    <a:cubicBezTo>
                      <a:pt x="352" y="513"/>
                      <a:pt x="351" y="513"/>
                      <a:pt x="351" y="513"/>
                    </a:cubicBezTo>
                    <a:cubicBezTo>
                      <a:pt x="350" y="513"/>
                      <a:pt x="350" y="513"/>
                      <a:pt x="349" y="513"/>
                    </a:cubicBezTo>
                    <a:cubicBezTo>
                      <a:pt x="347" y="513"/>
                      <a:pt x="345" y="513"/>
                      <a:pt x="343" y="513"/>
                    </a:cubicBezTo>
                    <a:cubicBezTo>
                      <a:pt x="343" y="513"/>
                      <a:pt x="343" y="513"/>
                      <a:pt x="343" y="513"/>
                    </a:cubicBezTo>
                    <a:cubicBezTo>
                      <a:pt x="342" y="513"/>
                      <a:pt x="340" y="513"/>
                      <a:pt x="339" y="513"/>
                    </a:cubicBezTo>
                    <a:cubicBezTo>
                      <a:pt x="338" y="513"/>
                      <a:pt x="337" y="513"/>
                      <a:pt x="337" y="513"/>
                    </a:cubicBezTo>
                    <a:cubicBezTo>
                      <a:pt x="335" y="513"/>
                      <a:pt x="334" y="512"/>
                      <a:pt x="333" y="512"/>
                    </a:cubicBezTo>
                    <a:cubicBezTo>
                      <a:pt x="332" y="512"/>
                      <a:pt x="331" y="512"/>
                      <a:pt x="330" y="512"/>
                    </a:cubicBezTo>
                    <a:cubicBezTo>
                      <a:pt x="329" y="512"/>
                      <a:pt x="328" y="512"/>
                      <a:pt x="327" y="512"/>
                    </a:cubicBezTo>
                    <a:cubicBezTo>
                      <a:pt x="326" y="512"/>
                      <a:pt x="325" y="511"/>
                      <a:pt x="324" y="511"/>
                    </a:cubicBezTo>
                    <a:cubicBezTo>
                      <a:pt x="323" y="511"/>
                      <a:pt x="323" y="511"/>
                      <a:pt x="322" y="511"/>
                    </a:cubicBezTo>
                    <a:cubicBezTo>
                      <a:pt x="321" y="511"/>
                      <a:pt x="319" y="510"/>
                      <a:pt x="318" y="510"/>
                    </a:cubicBezTo>
                    <a:cubicBezTo>
                      <a:pt x="318" y="510"/>
                      <a:pt x="318" y="510"/>
                      <a:pt x="318" y="510"/>
                    </a:cubicBezTo>
                    <a:cubicBezTo>
                      <a:pt x="315" y="510"/>
                      <a:pt x="313" y="509"/>
                      <a:pt x="311" y="509"/>
                    </a:cubicBezTo>
                    <a:cubicBezTo>
                      <a:pt x="310" y="508"/>
                      <a:pt x="309" y="508"/>
                      <a:pt x="309" y="508"/>
                    </a:cubicBezTo>
                    <a:cubicBezTo>
                      <a:pt x="307" y="507"/>
                      <a:pt x="305" y="507"/>
                      <a:pt x="303" y="506"/>
                    </a:cubicBezTo>
                    <a:cubicBezTo>
                      <a:pt x="303" y="506"/>
                      <a:pt x="302" y="506"/>
                      <a:pt x="301" y="506"/>
                    </a:cubicBezTo>
                    <a:cubicBezTo>
                      <a:pt x="299" y="505"/>
                      <a:pt x="297" y="504"/>
                      <a:pt x="294" y="503"/>
                    </a:cubicBezTo>
                    <a:cubicBezTo>
                      <a:pt x="294" y="503"/>
                      <a:pt x="294" y="503"/>
                      <a:pt x="293" y="503"/>
                    </a:cubicBezTo>
                    <a:cubicBezTo>
                      <a:pt x="291" y="502"/>
                      <a:pt x="289" y="501"/>
                      <a:pt x="288" y="500"/>
                    </a:cubicBezTo>
                    <a:cubicBezTo>
                      <a:pt x="287" y="500"/>
                      <a:pt x="286" y="500"/>
                      <a:pt x="286" y="499"/>
                    </a:cubicBezTo>
                    <a:cubicBezTo>
                      <a:pt x="284" y="499"/>
                      <a:pt x="282" y="498"/>
                      <a:pt x="280" y="497"/>
                    </a:cubicBezTo>
                    <a:cubicBezTo>
                      <a:pt x="280" y="496"/>
                      <a:pt x="280" y="496"/>
                      <a:pt x="279" y="496"/>
                    </a:cubicBezTo>
                    <a:cubicBezTo>
                      <a:pt x="277" y="495"/>
                      <a:pt x="275" y="494"/>
                      <a:pt x="273" y="492"/>
                    </a:cubicBezTo>
                    <a:cubicBezTo>
                      <a:pt x="273" y="492"/>
                      <a:pt x="272" y="492"/>
                      <a:pt x="272" y="491"/>
                    </a:cubicBezTo>
                    <a:cubicBezTo>
                      <a:pt x="270" y="490"/>
                      <a:pt x="269" y="489"/>
                      <a:pt x="267" y="488"/>
                    </a:cubicBezTo>
                    <a:cubicBezTo>
                      <a:pt x="267" y="488"/>
                      <a:pt x="266" y="487"/>
                      <a:pt x="266" y="487"/>
                    </a:cubicBezTo>
                    <a:cubicBezTo>
                      <a:pt x="264" y="486"/>
                      <a:pt x="262" y="484"/>
                      <a:pt x="260" y="483"/>
                    </a:cubicBezTo>
                    <a:cubicBezTo>
                      <a:pt x="260" y="482"/>
                      <a:pt x="259" y="482"/>
                      <a:pt x="259" y="482"/>
                    </a:cubicBezTo>
                    <a:cubicBezTo>
                      <a:pt x="258" y="481"/>
                      <a:pt x="258" y="481"/>
                      <a:pt x="258" y="481"/>
                    </a:cubicBezTo>
                    <a:cubicBezTo>
                      <a:pt x="257" y="480"/>
                      <a:pt x="257" y="480"/>
                      <a:pt x="257" y="480"/>
                    </a:cubicBezTo>
                    <a:cubicBezTo>
                      <a:pt x="256" y="479"/>
                      <a:pt x="256" y="479"/>
                      <a:pt x="256" y="479"/>
                    </a:cubicBezTo>
                    <a:cubicBezTo>
                      <a:pt x="256" y="479"/>
                      <a:pt x="255" y="478"/>
                      <a:pt x="255" y="478"/>
                    </a:cubicBezTo>
                    <a:cubicBezTo>
                      <a:pt x="254" y="477"/>
                      <a:pt x="254" y="477"/>
                      <a:pt x="254" y="477"/>
                    </a:cubicBezTo>
                    <a:cubicBezTo>
                      <a:pt x="253" y="476"/>
                      <a:pt x="253" y="476"/>
                      <a:pt x="253" y="476"/>
                    </a:cubicBezTo>
                    <a:cubicBezTo>
                      <a:pt x="253" y="475"/>
                      <a:pt x="253" y="475"/>
                      <a:pt x="253" y="475"/>
                    </a:cubicBezTo>
                    <a:cubicBezTo>
                      <a:pt x="252" y="475"/>
                      <a:pt x="252" y="474"/>
                      <a:pt x="251" y="474"/>
                    </a:cubicBezTo>
                    <a:cubicBezTo>
                      <a:pt x="251" y="474"/>
                      <a:pt x="251" y="473"/>
                      <a:pt x="250" y="473"/>
                    </a:cubicBezTo>
                    <a:cubicBezTo>
                      <a:pt x="250" y="472"/>
                      <a:pt x="250" y="472"/>
                      <a:pt x="250" y="472"/>
                    </a:cubicBezTo>
                    <a:cubicBezTo>
                      <a:pt x="249" y="471"/>
                      <a:pt x="249" y="471"/>
                      <a:pt x="249" y="471"/>
                    </a:cubicBezTo>
                    <a:cubicBezTo>
                      <a:pt x="249" y="471"/>
                      <a:pt x="248" y="470"/>
                      <a:pt x="248" y="470"/>
                    </a:cubicBezTo>
                    <a:cubicBezTo>
                      <a:pt x="248" y="469"/>
                      <a:pt x="247" y="469"/>
                      <a:pt x="247" y="469"/>
                    </a:cubicBezTo>
                    <a:cubicBezTo>
                      <a:pt x="246" y="468"/>
                      <a:pt x="246" y="468"/>
                      <a:pt x="246" y="468"/>
                    </a:cubicBezTo>
                    <a:cubicBezTo>
                      <a:pt x="246" y="467"/>
                      <a:pt x="246" y="467"/>
                      <a:pt x="246" y="467"/>
                    </a:cubicBezTo>
                    <a:cubicBezTo>
                      <a:pt x="245" y="467"/>
                      <a:pt x="245" y="466"/>
                      <a:pt x="245" y="466"/>
                    </a:cubicBezTo>
                    <a:cubicBezTo>
                      <a:pt x="244" y="465"/>
                      <a:pt x="244" y="465"/>
                      <a:pt x="244" y="464"/>
                    </a:cubicBezTo>
                    <a:cubicBezTo>
                      <a:pt x="243" y="463"/>
                      <a:pt x="243" y="463"/>
                      <a:pt x="243" y="463"/>
                    </a:cubicBezTo>
                    <a:cubicBezTo>
                      <a:pt x="243" y="463"/>
                      <a:pt x="243" y="463"/>
                      <a:pt x="243" y="463"/>
                    </a:cubicBezTo>
                    <a:cubicBezTo>
                      <a:pt x="242" y="462"/>
                      <a:pt x="242" y="461"/>
                      <a:pt x="242" y="461"/>
                    </a:cubicBezTo>
                    <a:cubicBezTo>
                      <a:pt x="241" y="460"/>
                      <a:pt x="241" y="460"/>
                      <a:pt x="241" y="459"/>
                    </a:cubicBezTo>
                    <a:cubicBezTo>
                      <a:pt x="240" y="459"/>
                      <a:pt x="240" y="458"/>
                      <a:pt x="240" y="458"/>
                    </a:cubicBezTo>
                    <a:cubicBezTo>
                      <a:pt x="240" y="458"/>
                      <a:pt x="239" y="457"/>
                      <a:pt x="239" y="457"/>
                    </a:cubicBezTo>
                    <a:cubicBezTo>
                      <a:pt x="167" y="324"/>
                      <a:pt x="167" y="324"/>
                      <a:pt x="167" y="324"/>
                    </a:cubicBezTo>
                    <a:cubicBezTo>
                      <a:pt x="76" y="155"/>
                      <a:pt x="76" y="155"/>
                      <a:pt x="76" y="155"/>
                    </a:cubicBezTo>
                    <a:cubicBezTo>
                      <a:pt x="8" y="29"/>
                      <a:pt x="8" y="29"/>
                      <a:pt x="8" y="29"/>
                    </a:cubicBezTo>
                    <a:cubicBezTo>
                      <a:pt x="7" y="27"/>
                      <a:pt x="6" y="25"/>
                      <a:pt x="5" y="22"/>
                    </a:cubicBezTo>
                    <a:cubicBezTo>
                      <a:pt x="4" y="20"/>
                      <a:pt x="3" y="17"/>
                      <a:pt x="2" y="15"/>
                    </a:cubicBezTo>
                    <a:cubicBezTo>
                      <a:pt x="2" y="12"/>
                      <a:pt x="1" y="10"/>
                      <a:pt x="1" y="7"/>
                    </a:cubicBezTo>
                    <a:cubicBezTo>
                      <a:pt x="0" y="5"/>
                      <a:pt x="0" y="3"/>
                      <a:pt x="0" y="0"/>
                    </a:cubicBezTo>
                    <a:cubicBezTo>
                      <a:pt x="1" y="22"/>
                      <a:pt x="2" y="44"/>
                      <a:pt x="3" y="66"/>
                    </a:cubicBezTo>
                    <a:cubicBezTo>
                      <a:pt x="3" y="69"/>
                      <a:pt x="4" y="71"/>
                      <a:pt x="4" y="74"/>
                    </a:cubicBezTo>
                    <a:cubicBezTo>
                      <a:pt x="4" y="76"/>
                      <a:pt x="5" y="79"/>
                      <a:pt x="6" y="81"/>
                    </a:cubicBezTo>
                    <a:cubicBezTo>
                      <a:pt x="6" y="83"/>
                      <a:pt x="7" y="86"/>
                      <a:pt x="8" y="88"/>
                    </a:cubicBezTo>
                    <a:cubicBezTo>
                      <a:pt x="9" y="91"/>
                      <a:pt x="10" y="93"/>
                      <a:pt x="11" y="95"/>
                    </a:cubicBezTo>
                    <a:cubicBezTo>
                      <a:pt x="79" y="220"/>
                      <a:pt x="79" y="220"/>
                      <a:pt x="79" y="220"/>
                    </a:cubicBezTo>
                    <a:cubicBezTo>
                      <a:pt x="169" y="389"/>
                      <a:pt x="169" y="389"/>
                      <a:pt x="169" y="389"/>
                    </a:cubicBezTo>
                    <a:cubicBezTo>
                      <a:pt x="240" y="521"/>
                      <a:pt x="240" y="521"/>
                      <a:pt x="240" y="521"/>
                    </a:cubicBezTo>
                    <a:cubicBezTo>
                      <a:pt x="240" y="522"/>
                      <a:pt x="240" y="522"/>
                      <a:pt x="241" y="522"/>
                    </a:cubicBezTo>
                    <a:cubicBezTo>
                      <a:pt x="241" y="523"/>
                      <a:pt x="241" y="523"/>
                      <a:pt x="241" y="524"/>
                    </a:cubicBezTo>
                    <a:cubicBezTo>
                      <a:pt x="242" y="524"/>
                      <a:pt x="242" y="525"/>
                      <a:pt x="242" y="525"/>
                    </a:cubicBezTo>
                    <a:cubicBezTo>
                      <a:pt x="243" y="526"/>
                      <a:pt x="243" y="526"/>
                      <a:pt x="243" y="527"/>
                    </a:cubicBezTo>
                    <a:cubicBezTo>
                      <a:pt x="244" y="528"/>
                      <a:pt x="244" y="528"/>
                      <a:pt x="244" y="528"/>
                    </a:cubicBezTo>
                    <a:cubicBezTo>
                      <a:pt x="245" y="529"/>
                      <a:pt x="245" y="529"/>
                      <a:pt x="245" y="529"/>
                    </a:cubicBezTo>
                    <a:cubicBezTo>
                      <a:pt x="245" y="529"/>
                      <a:pt x="245" y="529"/>
                      <a:pt x="245" y="530"/>
                    </a:cubicBezTo>
                    <a:cubicBezTo>
                      <a:pt x="246" y="530"/>
                      <a:pt x="246" y="531"/>
                      <a:pt x="247" y="531"/>
                    </a:cubicBezTo>
                    <a:cubicBezTo>
                      <a:pt x="247" y="532"/>
                      <a:pt x="247" y="532"/>
                      <a:pt x="247" y="532"/>
                    </a:cubicBezTo>
                    <a:cubicBezTo>
                      <a:pt x="248" y="533"/>
                      <a:pt x="248" y="533"/>
                      <a:pt x="248" y="533"/>
                    </a:cubicBezTo>
                    <a:cubicBezTo>
                      <a:pt x="248" y="533"/>
                      <a:pt x="248" y="534"/>
                      <a:pt x="249" y="534"/>
                    </a:cubicBezTo>
                    <a:cubicBezTo>
                      <a:pt x="249" y="535"/>
                      <a:pt x="249" y="535"/>
                      <a:pt x="250" y="536"/>
                    </a:cubicBezTo>
                    <a:cubicBezTo>
                      <a:pt x="250" y="536"/>
                      <a:pt x="250" y="536"/>
                      <a:pt x="250" y="536"/>
                    </a:cubicBezTo>
                    <a:cubicBezTo>
                      <a:pt x="251" y="537"/>
                      <a:pt x="251" y="537"/>
                      <a:pt x="251" y="537"/>
                    </a:cubicBezTo>
                    <a:cubicBezTo>
                      <a:pt x="251" y="538"/>
                      <a:pt x="252" y="538"/>
                      <a:pt x="252" y="538"/>
                    </a:cubicBezTo>
                    <a:cubicBezTo>
                      <a:pt x="252" y="539"/>
                      <a:pt x="253" y="539"/>
                      <a:pt x="253" y="540"/>
                    </a:cubicBezTo>
                    <a:cubicBezTo>
                      <a:pt x="254" y="540"/>
                      <a:pt x="254" y="540"/>
                      <a:pt x="254" y="540"/>
                    </a:cubicBezTo>
                    <a:cubicBezTo>
                      <a:pt x="255" y="541"/>
                      <a:pt x="255" y="541"/>
                      <a:pt x="255" y="541"/>
                    </a:cubicBezTo>
                    <a:cubicBezTo>
                      <a:pt x="256" y="542"/>
                      <a:pt x="256" y="542"/>
                      <a:pt x="256" y="542"/>
                    </a:cubicBezTo>
                    <a:cubicBezTo>
                      <a:pt x="256" y="543"/>
                      <a:pt x="256" y="543"/>
                      <a:pt x="257" y="543"/>
                    </a:cubicBezTo>
                    <a:cubicBezTo>
                      <a:pt x="258" y="544"/>
                      <a:pt x="258" y="544"/>
                      <a:pt x="258" y="544"/>
                    </a:cubicBezTo>
                    <a:cubicBezTo>
                      <a:pt x="259" y="545"/>
                      <a:pt x="259" y="545"/>
                      <a:pt x="259" y="545"/>
                    </a:cubicBezTo>
                    <a:cubicBezTo>
                      <a:pt x="260" y="546"/>
                      <a:pt x="260" y="546"/>
                      <a:pt x="260" y="546"/>
                    </a:cubicBezTo>
                    <a:cubicBezTo>
                      <a:pt x="260" y="546"/>
                      <a:pt x="260" y="547"/>
                      <a:pt x="261" y="547"/>
                    </a:cubicBezTo>
                    <a:cubicBezTo>
                      <a:pt x="262" y="548"/>
                      <a:pt x="264" y="550"/>
                      <a:pt x="266" y="551"/>
                    </a:cubicBezTo>
                    <a:cubicBezTo>
                      <a:pt x="267" y="552"/>
                      <a:pt x="267" y="552"/>
                      <a:pt x="268" y="552"/>
                    </a:cubicBezTo>
                    <a:cubicBezTo>
                      <a:pt x="269" y="554"/>
                      <a:pt x="271" y="555"/>
                      <a:pt x="272" y="556"/>
                    </a:cubicBezTo>
                    <a:cubicBezTo>
                      <a:pt x="273" y="556"/>
                      <a:pt x="273" y="556"/>
                      <a:pt x="273" y="556"/>
                    </a:cubicBezTo>
                    <a:cubicBezTo>
                      <a:pt x="274" y="557"/>
                      <a:pt x="274" y="557"/>
                      <a:pt x="274" y="557"/>
                    </a:cubicBezTo>
                    <a:cubicBezTo>
                      <a:pt x="275" y="558"/>
                      <a:pt x="277" y="559"/>
                      <a:pt x="279" y="560"/>
                    </a:cubicBezTo>
                    <a:cubicBezTo>
                      <a:pt x="280" y="560"/>
                      <a:pt x="280" y="560"/>
                      <a:pt x="280" y="560"/>
                    </a:cubicBezTo>
                    <a:cubicBezTo>
                      <a:pt x="281" y="561"/>
                      <a:pt x="281" y="561"/>
                      <a:pt x="281" y="561"/>
                    </a:cubicBezTo>
                    <a:cubicBezTo>
                      <a:pt x="282" y="562"/>
                      <a:pt x="284" y="563"/>
                      <a:pt x="286" y="564"/>
                    </a:cubicBezTo>
                    <a:cubicBezTo>
                      <a:pt x="287" y="564"/>
                      <a:pt x="287" y="564"/>
                      <a:pt x="287" y="564"/>
                    </a:cubicBezTo>
                    <a:cubicBezTo>
                      <a:pt x="288" y="565"/>
                      <a:pt x="288" y="565"/>
                      <a:pt x="288" y="565"/>
                    </a:cubicBezTo>
                    <a:cubicBezTo>
                      <a:pt x="290" y="565"/>
                      <a:pt x="291" y="566"/>
                      <a:pt x="293" y="567"/>
                    </a:cubicBezTo>
                    <a:cubicBezTo>
                      <a:pt x="294" y="567"/>
                      <a:pt x="294" y="567"/>
                      <a:pt x="295" y="567"/>
                    </a:cubicBezTo>
                    <a:cubicBezTo>
                      <a:pt x="297" y="568"/>
                      <a:pt x="299" y="569"/>
                      <a:pt x="301" y="570"/>
                    </a:cubicBezTo>
                    <a:cubicBezTo>
                      <a:pt x="301" y="570"/>
                      <a:pt x="301" y="570"/>
                      <a:pt x="301" y="570"/>
                    </a:cubicBezTo>
                    <a:cubicBezTo>
                      <a:pt x="302" y="570"/>
                      <a:pt x="302" y="570"/>
                      <a:pt x="302" y="570"/>
                    </a:cubicBezTo>
                    <a:cubicBezTo>
                      <a:pt x="302" y="570"/>
                      <a:pt x="303" y="570"/>
                      <a:pt x="303" y="570"/>
                    </a:cubicBezTo>
                    <a:cubicBezTo>
                      <a:pt x="305" y="571"/>
                      <a:pt x="307" y="572"/>
                      <a:pt x="309" y="572"/>
                    </a:cubicBezTo>
                    <a:cubicBezTo>
                      <a:pt x="309" y="572"/>
                      <a:pt x="310" y="572"/>
                      <a:pt x="311" y="573"/>
                    </a:cubicBezTo>
                    <a:cubicBezTo>
                      <a:pt x="313" y="573"/>
                      <a:pt x="315" y="574"/>
                      <a:pt x="318" y="574"/>
                    </a:cubicBezTo>
                    <a:cubicBezTo>
                      <a:pt x="318" y="574"/>
                      <a:pt x="318" y="574"/>
                      <a:pt x="318" y="574"/>
                    </a:cubicBezTo>
                    <a:cubicBezTo>
                      <a:pt x="318" y="574"/>
                      <a:pt x="318" y="574"/>
                      <a:pt x="318" y="574"/>
                    </a:cubicBezTo>
                    <a:cubicBezTo>
                      <a:pt x="319" y="575"/>
                      <a:pt x="320" y="575"/>
                      <a:pt x="322" y="575"/>
                    </a:cubicBezTo>
                    <a:cubicBezTo>
                      <a:pt x="322" y="575"/>
                      <a:pt x="323" y="575"/>
                      <a:pt x="324" y="575"/>
                    </a:cubicBezTo>
                    <a:cubicBezTo>
                      <a:pt x="324" y="575"/>
                      <a:pt x="324" y="575"/>
                      <a:pt x="324" y="575"/>
                    </a:cubicBezTo>
                    <a:cubicBezTo>
                      <a:pt x="324" y="575"/>
                      <a:pt x="324" y="575"/>
                      <a:pt x="324" y="575"/>
                    </a:cubicBezTo>
                    <a:cubicBezTo>
                      <a:pt x="325" y="576"/>
                      <a:pt x="326" y="576"/>
                      <a:pt x="327" y="576"/>
                    </a:cubicBezTo>
                    <a:cubicBezTo>
                      <a:pt x="328" y="576"/>
                      <a:pt x="329" y="576"/>
                      <a:pt x="330" y="576"/>
                    </a:cubicBezTo>
                    <a:cubicBezTo>
                      <a:pt x="330" y="576"/>
                      <a:pt x="330" y="576"/>
                      <a:pt x="330" y="576"/>
                    </a:cubicBezTo>
                    <a:cubicBezTo>
                      <a:pt x="331" y="576"/>
                      <a:pt x="332" y="576"/>
                      <a:pt x="333" y="576"/>
                    </a:cubicBezTo>
                    <a:cubicBezTo>
                      <a:pt x="334" y="577"/>
                      <a:pt x="335" y="577"/>
                      <a:pt x="336" y="577"/>
                    </a:cubicBezTo>
                    <a:cubicBezTo>
                      <a:pt x="336" y="577"/>
                      <a:pt x="336" y="577"/>
                      <a:pt x="336" y="577"/>
                    </a:cubicBezTo>
                    <a:cubicBezTo>
                      <a:pt x="337" y="577"/>
                      <a:pt x="338" y="577"/>
                      <a:pt x="339" y="577"/>
                    </a:cubicBezTo>
                    <a:cubicBezTo>
                      <a:pt x="340" y="577"/>
                      <a:pt x="341" y="577"/>
                      <a:pt x="342" y="577"/>
                    </a:cubicBezTo>
                    <a:cubicBezTo>
                      <a:pt x="343" y="577"/>
                      <a:pt x="343" y="577"/>
                      <a:pt x="343" y="577"/>
                    </a:cubicBezTo>
                    <a:cubicBezTo>
                      <a:pt x="343" y="577"/>
                      <a:pt x="343" y="577"/>
                      <a:pt x="343" y="577"/>
                    </a:cubicBezTo>
                    <a:cubicBezTo>
                      <a:pt x="343" y="577"/>
                      <a:pt x="344" y="577"/>
                      <a:pt x="344" y="577"/>
                    </a:cubicBezTo>
                    <a:cubicBezTo>
                      <a:pt x="345" y="577"/>
                      <a:pt x="345" y="577"/>
                      <a:pt x="346" y="577"/>
                    </a:cubicBezTo>
                    <a:cubicBezTo>
                      <a:pt x="346" y="577"/>
                      <a:pt x="347" y="577"/>
                      <a:pt x="347" y="577"/>
                    </a:cubicBezTo>
                    <a:cubicBezTo>
                      <a:pt x="348" y="577"/>
                      <a:pt x="348" y="577"/>
                      <a:pt x="349" y="577"/>
                    </a:cubicBezTo>
                    <a:cubicBezTo>
                      <a:pt x="350" y="577"/>
                      <a:pt x="350" y="577"/>
                      <a:pt x="351" y="577"/>
                    </a:cubicBezTo>
                    <a:cubicBezTo>
                      <a:pt x="351" y="577"/>
                      <a:pt x="352" y="577"/>
                      <a:pt x="352" y="577"/>
                    </a:cubicBezTo>
                    <a:cubicBezTo>
                      <a:pt x="353" y="577"/>
                      <a:pt x="353" y="577"/>
                      <a:pt x="354" y="577"/>
                    </a:cubicBezTo>
                    <a:cubicBezTo>
                      <a:pt x="354" y="577"/>
                      <a:pt x="355" y="577"/>
                      <a:pt x="356" y="577"/>
                    </a:cubicBezTo>
                    <a:cubicBezTo>
                      <a:pt x="356" y="577"/>
                      <a:pt x="357" y="577"/>
                      <a:pt x="357" y="577"/>
                    </a:cubicBezTo>
                    <a:cubicBezTo>
                      <a:pt x="358" y="577"/>
                      <a:pt x="358" y="576"/>
                      <a:pt x="359" y="576"/>
                    </a:cubicBezTo>
                    <a:cubicBezTo>
                      <a:pt x="359" y="576"/>
                      <a:pt x="360" y="576"/>
                      <a:pt x="360" y="576"/>
                    </a:cubicBezTo>
                    <a:cubicBezTo>
                      <a:pt x="361" y="576"/>
                      <a:pt x="362" y="576"/>
                      <a:pt x="362" y="576"/>
                    </a:cubicBezTo>
                    <a:cubicBezTo>
                      <a:pt x="363" y="576"/>
                      <a:pt x="363" y="576"/>
                      <a:pt x="363" y="576"/>
                    </a:cubicBezTo>
                    <a:cubicBezTo>
                      <a:pt x="363" y="576"/>
                      <a:pt x="363" y="576"/>
                      <a:pt x="363" y="576"/>
                    </a:cubicBezTo>
                    <a:cubicBezTo>
                      <a:pt x="363" y="576"/>
                      <a:pt x="363" y="576"/>
                      <a:pt x="363" y="576"/>
                    </a:cubicBezTo>
                    <a:cubicBezTo>
                      <a:pt x="363" y="576"/>
                      <a:pt x="363" y="576"/>
                      <a:pt x="363" y="576"/>
                    </a:cubicBezTo>
                    <a:cubicBezTo>
                      <a:pt x="363" y="576"/>
                      <a:pt x="363" y="576"/>
                      <a:pt x="363" y="576"/>
                    </a:cubicBezTo>
                    <a:cubicBezTo>
                      <a:pt x="363" y="576"/>
                      <a:pt x="363" y="576"/>
                      <a:pt x="363" y="576"/>
                    </a:cubicBezTo>
                    <a:cubicBezTo>
                      <a:pt x="364" y="576"/>
                      <a:pt x="364" y="576"/>
                      <a:pt x="364" y="576"/>
                    </a:cubicBezTo>
                    <a:cubicBezTo>
                      <a:pt x="364" y="576"/>
                      <a:pt x="364" y="576"/>
                      <a:pt x="364" y="576"/>
                    </a:cubicBezTo>
                    <a:cubicBezTo>
                      <a:pt x="364" y="576"/>
                      <a:pt x="364" y="576"/>
                      <a:pt x="364" y="576"/>
                    </a:cubicBezTo>
                    <a:cubicBezTo>
                      <a:pt x="364" y="576"/>
                      <a:pt x="365" y="576"/>
                      <a:pt x="365" y="576"/>
                    </a:cubicBezTo>
                    <a:cubicBezTo>
                      <a:pt x="366" y="576"/>
                      <a:pt x="366" y="576"/>
                      <a:pt x="367" y="575"/>
                    </a:cubicBezTo>
                    <a:cubicBezTo>
                      <a:pt x="367" y="575"/>
                      <a:pt x="368" y="575"/>
                      <a:pt x="369" y="575"/>
                    </a:cubicBezTo>
                    <a:cubicBezTo>
                      <a:pt x="369" y="575"/>
                      <a:pt x="369" y="575"/>
                      <a:pt x="370" y="575"/>
                    </a:cubicBezTo>
                    <a:cubicBezTo>
                      <a:pt x="370" y="575"/>
                      <a:pt x="370" y="575"/>
                      <a:pt x="371" y="575"/>
                    </a:cubicBezTo>
                    <a:cubicBezTo>
                      <a:pt x="371" y="575"/>
                      <a:pt x="372" y="575"/>
                      <a:pt x="373" y="574"/>
                    </a:cubicBezTo>
                    <a:cubicBezTo>
                      <a:pt x="373" y="574"/>
                      <a:pt x="374" y="574"/>
                      <a:pt x="375" y="574"/>
                    </a:cubicBezTo>
                    <a:cubicBezTo>
                      <a:pt x="375" y="574"/>
                      <a:pt x="375" y="574"/>
                      <a:pt x="376" y="574"/>
                    </a:cubicBezTo>
                    <a:cubicBezTo>
                      <a:pt x="376" y="574"/>
                      <a:pt x="377" y="574"/>
                      <a:pt x="377" y="573"/>
                    </a:cubicBezTo>
                    <a:cubicBezTo>
                      <a:pt x="377" y="573"/>
                      <a:pt x="378" y="573"/>
                      <a:pt x="379" y="573"/>
                    </a:cubicBezTo>
                    <a:cubicBezTo>
                      <a:pt x="379" y="573"/>
                      <a:pt x="380" y="573"/>
                      <a:pt x="381" y="573"/>
                    </a:cubicBezTo>
                    <a:cubicBezTo>
                      <a:pt x="381" y="572"/>
                      <a:pt x="381" y="572"/>
                      <a:pt x="382" y="572"/>
                    </a:cubicBezTo>
                    <a:cubicBezTo>
                      <a:pt x="382" y="572"/>
                      <a:pt x="383" y="572"/>
                      <a:pt x="383" y="572"/>
                    </a:cubicBezTo>
                    <a:cubicBezTo>
                      <a:pt x="384" y="572"/>
                      <a:pt x="384" y="572"/>
                      <a:pt x="385" y="572"/>
                    </a:cubicBezTo>
                    <a:cubicBezTo>
                      <a:pt x="385" y="571"/>
                      <a:pt x="386" y="571"/>
                      <a:pt x="387" y="571"/>
                    </a:cubicBezTo>
                    <a:cubicBezTo>
                      <a:pt x="387" y="571"/>
                      <a:pt x="387" y="571"/>
                      <a:pt x="387" y="571"/>
                    </a:cubicBezTo>
                    <a:cubicBezTo>
                      <a:pt x="387" y="571"/>
                      <a:pt x="387" y="571"/>
                      <a:pt x="387" y="571"/>
                    </a:cubicBezTo>
                    <a:cubicBezTo>
                      <a:pt x="387" y="571"/>
                      <a:pt x="387" y="571"/>
                      <a:pt x="387" y="571"/>
                    </a:cubicBezTo>
                    <a:cubicBezTo>
                      <a:pt x="387" y="571"/>
                      <a:pt x="387" y="571"/>
                      <a:pt x="387" y="571"/>
                    </a:cubicBezTo>
                    <a:cubicBezTo>
                      <a:pt x="387" y="571"/>
                      <a:pt x="387" y="571"/>
                      <a:pt x="387" y="571"/>
                    </a:cubicBezTo>
                    <a:cubicBezTo>
                      <a:pt x="387" y="571"/>
                      <a:pt x="388" y="571"/>
                      <a:pt x="388" y="570"/>
                    </a:cubicBezTo>
                    <a:cubicBezTo>
                      <a:pt x="389" y="570"/>
                      <a:pt x="389" y="570"/>
                      <a:pt x="390" y="570"/>
                    </a:cubicBezTo>
                    <a:cubicBezTo>
                      <a:pt x="391" y="570"/>
                      <a:pt x="391" y="570"/>
                      <a:pt x="391" y="570"/>
                    </a:cubicBezTo>
                    <a:cubicBezTo>
                      <a:pt x="391" y="569"/>
                      <a:pt x="391" y="569"/>
                      <a:pt x="391" y="569"/>
                    </a:cubicBezTo>
                    <a:cubicBezTo>
                      <a:pt x="391" y="569"/>
                      <a:pt x="391" y="569"/>
                      <a:pt x="391" y="569"/>
                    </a:cubicBezTo>
                    <a:cubicBezTo>
                      <a:pt x="391" y="569"/>
                      <a:pt x="391" y="569"/>
                      <a:pt x="391" y="569"/>
                    </a:cubicBezTo>
                    <a:cubicBezTo>
                      <a:pt x="392" y="569"/>
                      <a:pt x="392" y="569"/>
                      <a:pt x="393" y="569"/>
                    </a:cubicBezTo>
                    <a:cubicBezTo>
                      <a:pt x="558" y="509"/>
                      <a:pt x="558" y="509"/>
                      <a:pt x="558" y="509"/>
                    </a:cubicBezTo>
                    <a:cubicBezTo>
                      <a:pt x="560" y="509"/>
                      <a:pt x="562" y="508"/>
                      <a:pt x="564" y="507"/>
                    </a:cubicBezTo>
                    <a:cubicBezTo>
                      <a:pt x="566" y="506"/>
                      <a:pt x="568" y="506"/>
                      <a:pt x="570" y="505"/>
                    </a:cubicBezTo>
                    <a:cubicBezTo>
                      <a:pt x="571" y="504"/>
                      <a:pt x="573" y="503"/>
                      <a:pt x="575" y="502"/>
                    </a:cubicBezTo>
                    <a:cubicBezTo>
                      <a:pt x="576" y="502"/>
                      <a:pt x="578" y="501"/>
                      <a:pt x="579" y="500"/>
                    </a:cubicBezTo>
                    <a:cubicBezTo>
                      <a:pt x="580" y="500"/>
                      <a:pt x="580" y="500"/>
                      <a:pt x="580" y="500"/>
                    </a:cubicBezTo>
                    <a:cubicBezTo>
                      <a:pt x="581" y="499"/>
                      <a:pt x="581" y="499"/>
                      <a:pt x="581" y="499"/>
                    </a:cubicBezTo>
                    <a:cubicBezTo>
                      <a:pt x="582" y="499"/>
                      <a:pt x="582" y="499"/>
                      <a:pt x="582" y="499"/>
                    </a:cubicBezTo>
                    <a:cubicBezTo>
                      <a:pt x="582" y="499"/>
                      <a:pt x="582" y="499"/>
                      <a:pt x="582" y="499"/>
                    </a:cubicBezTo>
                    <a:cubicBezTo>
                      <a:pt x="582" y="499"/>
                      <a:pt x="582" y="499"/>
                      <a:pt x="582" y="499"/>
                    </a:cubicBezTo>
                    <a:cubicBezTo>
                      <a:pt x="583" y="498"/>
                      <a:pt x="583" y="498"/>
                      <a:pt x="583" y="498"/>
                    </a:cubicBezTo>
                    <a:cubicBezTo>
                      <a:pt x="583" y="498"/>
                      <a:pt x="583" y="498"/>
                      <a:pt x="583" y="498"/>
                    </a:cubicBezTo>
                    <a:cubicBezTo>
                      <a:pt x="583" y="498"/>
                      <a:pt x="583" y="498"/>
                      <a:pt x="583" y="498"/>
                    </a:cubicBezTo>
                    <a:cubicBezTo>
                      <a:pt x="583" y="498"/>
                      <a:pt x="583" y="498"/>
                      <a:pt x="583" y="498"/>
                    </a:cubicBezTo>
                    <a:cubicBezTo>
                      <a:pt x="584" y="498"/>
                      <a:pt x="584" y="497"/>
                      <a:pt x="585" y="497"/>
                    </a:cubicBezTo>
                    <a:cubicBezTo>
                      <a:pt x="586" y="496"/>
                      <a:pt x="586" y="496"/>
                      <a:pt x="586" y="496"/>
                    </a:cubicBezTo>
                    <a:cubicBezTo>
                      <a:pt x="587" y="496"/>
                      <a:pt x="587" y="495"/>
                      <a:pt x="588" y="495"/>
                    </a:cubicBezTo>
                    <a:cubicBezTo>
                      <a:pt x="588" y="495"/>
                      <a:pt x="588" y="495"/>
                      <a:pt x="588" y="495"/>
                    </a:cubicBezTo>
                    <a:cubicBezTo>
                      <a:pt x="588" y="494"/>
                      <a:pt x="588" y="494"/>
                      <a:pt x="588" y="494"/>
                    </a:cubicBezTo>
                    <a:cubicBezTo>
                      <a:pt x="589" y="494"/>
                      <a:pt x="589" y="494"/>
                      <a:pt x="589" y="494"/>
                    </a:cubicBezTo>
                    <a:cubicBezTo>
                      <a:pt x="589" y="494"/>
                      <a:pt x="589" y="494"/>
                      <a:pt x="589" y="494"/>
                    </a:cubicBezTo>
                    <a:cubicBezTo>
                      <a:pt x="590" y="493"/>
                      <a:pt x="591" y="492"/>
                      <a:pt x="592" y="492"/>
                    </a:cubicBezTo>
                    <a:cubicBezTo>
                      <a:pt x="592" y="491"/>
                      <a:pt x="592" y="491"/>
                      <a:pt x="592" y="491"/>
                    </a:cubicBezTo>
                    <a:cubicBezTo>
                      <a:pt x="593" y="491"/>
                      <a:pt x="593" y="491"/>
                      <a:pt x="593" y="491"/>
                    </a:cubicBezTo>
                    <a:cubicBezTo>
                      <a:pt x="594" y="490"/>
                      <a:pt x="594" y="489"/>
                      <a:pt x="595" y="489"/>
                    </a:cubicBezTo>
                    <a:cubicBezTo>
                      <a:pt x="595" y="488"/>
                      <a:pt x="595" y="488"/>
                      <a:pt x="595" y="488"/>
                    </a:cubicBezTo>
                    <a:cubicBezTo>
                      <a:pt x="595" y="488"/>
                      <a:pt x="595" y="488"/>
                      <a:pt x="595" y="488"/>
                    </a:cubicBezTo>
                    <a:cubicBezTo>
                      <a:pt x="596" y="487"/>
                      <a:pt x="596" y="487"/>
                      <a:pt x="596" y="487"/>
                    </a:cubicBezTo>
                    <a:cubicBezTo>
                      <a:pt x="597" y="487"/>
                      <a:pt x="597" y="486"/>
                      <a:pt x="597" y="486"/>
                    </a:cubicBezTo>
                    <a:cubicBezTo>
                      <a:pt x="598" y="485"/>
                      <a:pt x="598" y="485"/>
                      <a:pt x="598" y="485"/>
                    </a:cubicBezTo>
                    <a:cubicBezTo>
                      <a:pt x="598" y="485"/>
                      <a:pt x="598" y="484"/>
                      <a:pt x="598" y="484"/>
                    </a:cubicBezTo>
                    <a:cubicBezTo>
                      <a:pt x="599" y="483"/>
                      <a:pt x="599" y="483"/>
                      <a:pt x="599" y="483"/>
                    </a:cubicBezTo>
                    <a:cubicBezTo>
                      <a:pt x="599" y="483"/>
                      <a:pt x="599" y="483"/>
                      <a:pt x="599" y="483"/>
                    </a:cubicBezTo>
                    <a:cubicBezTo>
                      <a:pt x="599" y="483"/>
                      <a:pt x="599" y="483"/>
                      <a:pt x="599" y="483"/>
                    </a:cubicBezTo>
                    <a:cubicBezTo>
                      <a:pt x="599" y="483"/>
                      <a:pt x="599" y="483"/>
                      <a:pt x="599" y="483"/>
                    </a:cubicBezTo>
                    <a:cubicBezTo>
                      <a:pt x="599" y="482"/>
                      <a:pt x="599" y="482"/>
                      <a:pt x="600" y="481"/>
                    </a:cubicBezTo>
                    <a:cubicBezTo>
                      <a:pt x="600" y="481"/>
                      <a:pt x="600" y="480"/>
                      <a:pt x="600" y="480"/>
                    </a:cubicBezTo>
                    <a:cubicBezTo>
                      <a:pt x="600" y="480"/>
                      <a:pt x="600" y="480"/>
                      <a:pt x="600" y="480"/>
                    </a:cubicBezTo>
                    <a:cubicBezTo>
                      <a:pt x="600" y="480"/>
                      <a:pt x="600" y="480"/>
                      <a:pt x="600" y="480"/>
                    </a:cubicBezTo>
                    <a:cubicBezTo>
                      <a:pt x="600" y="479"/>
                      <a:pt x="600" y="479"/>
                      <a:pt x="600" y="479"/>
                    </a:cubicBezTo>
                    <a:cubicBezTo>
                      <a:pt x="600" y="478"/>
                      <a:pt x="600" y="478"/>
                      <a:pt x="600" y="478"/>
                    </a:cubicBezTo>
                    <a:cubicBezTo>
                      <a:pt x="600" y="478"/>
                      <a:pt x="600" y="478"/>
                      <a:pt x="600" y="478"/>
                    </a:cubicBezTo>
                    <a:cubicBezTo>
                      <a:pt x="600" y="477"/>
                      <a:pt x="600" y="477"/>
                      <a:pt x="600" y="477"/>
                    </a:cubicBezTo>
                    <a:cubicBezTo>
                      <a:pt x="600" y="477"/>
                      <a:pt x="600" y="477"/>
                      <a:pt x="600" y="477"/>
                    </a:cubicBezTo>
                    <a:cubicBezTo>
                      <a:pt x="603" y="412"/>
                      <a:pt x="603" y="412"/>
                      <a:pt x="603" y="412"/>
                    </a:cubicBezTo>
                    <a:cubicBezTo>
                      <a:pt x="603" y="413"/>
                      <a:pt x="603" y="414"/>
                      <a:pt x="603" y="415"/>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4" name="Google Shape;134;p4"/>
              <p:cNvSpPr txBox="1"/>
              <p:nvPr/>
            </p:nvSpPr>
            <p:spPr>
              <a:xfrm>
                <a:off x="5162551" y="2712113"/>
                <a:ext cx="41910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1800">
                    <a:solidFill>
                      <a:schemeClr val="lt1"/>
                    </a:solidFill>
                    <a:latin typeface="Calibri"/>
                    <a:ea typeface="Calibri"/>
                    <a:cs typeface="Calibri"/>
                    <a:sym typeface="Calibri"/>
                  </a:rPr>
                  <a:t>01</a:t>
                </a:r>
                <a:endParaRPr/>
              </a:p>
            </p:txBody>
          </p:sp>
          <p:pic>
            <p:nvPicPr>
              <p:cNvPr id="135" name="Google Shape;135;p4"/>
              <p:cNvPicPr preferRelativeResize="0"/>
              <p:nvPr/>
            </p:nvPicPr>
            <p:blipFill rotWithShape="1">
              <a:blip r:embed="rId3">
                <a:alphaModFix/>
              </a:blip>
              <a:srcRect b="0" l="0" r="0" t="0"/>
              <a:stretch/>
            </p:blipFill>
            <p:spPr>
              <a:xfrm>
                <a:off x="3292693" y="2617178"/>
                <a:ext cx="929645" cy="929645"/>
              </a:xfrm>
              <a:prstGeom prst="rect">
                <a:avLst/>
              </a:prstGeom>
              <a:noFill/>
              <a:ln>
                <a:noFill/>
              </a:ln>
            </p:spPr>
          </p:pic>
        </p:grpSp>
      </p:grpSp>
      <p:grpSp>
        <p:nvGrpSpPr>
          <p:cNvPr id="136" name="Google Shape;136;p4"/>
          <p:cNvGrpSpPr/>
          <p:nvPr/>
        </p:nvGrpSpPr>
        <p:grpSpPr>
          <a:xfrm>
            <a:off x="7505854" y="7331907"/>
            <a:ext cx="3582355" cy="2560811"/>
            <a:chOff x="6236464" y="3675664"/>
            <a:chExt cx="3582355" cy="2560811"/>
          </a:xfrm>
        </p:grpSpPr>
        <p:sp>
          <p:nvSpPr>
            <p:cNvPr id="137" name="Google Shape;137;p4"/>
            <p:cNvSpPr/>
            <p:nvPr/>
          </p:nvSpPr>
          <p:spPr>
            <a:xfrm rot="-1157880">
              <a:off x="6556376" y="5166388"/>
              <a:ext cx="3263900" cy="546100"/>
            </a:xfrm>
            <a:prstGeom prst="ellipse">
              <a:avLst/>
            </a:prstGeom>
            <a:gradFill>
              <a:gsLst>
                <a:gs pos="0">
                  <a:srgbClr val="000000">
                    <a:alpha val="26666"/>
                  </a:srgbClr>
                </a:gs>
                <a:gs pos="100000">
                  <a:srgbClr val="000000">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1" sz="1800">
                <a:solidFill>
                  <a:srgbClr val="000000"/>
                </a:solidFill>
                <a:latin typeface="Calibri"/>
                <a:ea typeface="Calibri"/>
                <a:cs typeface="Calibri"/>
                <a:sym typeface="Calibri"/>
              </a:endParaRPr>
            </a:p>
          </p:txBody>
        </p:sp>
        <p:sp>
          <p:nvSpPr>
            <p:cNvPr id="138" name="Google Shape;138;p4"/>
            <p:cNvSpPr/>
            <p:nvPr/>
          </p:nvSpPr>
          <p:spPr>
            <a:xfrm>
              <a:off x="6236464" y="4854610"/>
              <a:ext cx="2824069" cy="776768"/>
            </a:xfrm>
            <a:custGeom>
              <a:rect b="b" l="l" r="r" t="t"/>
              <a:pathLst>
                <a:path extrusionOk="0" h="326" w="1186">
                  <a:moveTo>
                    <a:pt x="1185" y="5"/>
                  </a:moveTo>
                  <a:cubicBezTo>
                    <a:pt x="1185" y="6"/>
                    <a:pt x="1185" y="6"/>
                    <a:pt x="1185" y="6"/>
                  </a:cubicBezTo>
                  <a:cubicBezTo>
                    <a:pt x="1184" y="8"/>
                    <a:pt x="1184" y="9"/>
                    <a:pt x="1183" y="10"/>
                  </a:cubicBezTo>
                  <a:cubicBezTo>
                    <a:pt x="1183" y="11"/>
                    <a:pt x="1183" y="12"/>
                    <a:pt x="1183" y="13"/>
                  </a:cubicBezTo>
                  <a:cubicBezTo>
                    <a:pt x="1182" y="14"/>
                    <a:pt x="1182" y="14"/>
                    <a:pt x="1182" y="15"/>
                  </a:cubicBezTo>
                  <a:cubicBezTo>
                    <a:pt x="1182" y="16"/>
                    <a:pt x="1181" y="16"/>
                    <a:pt x="1181" y="17"/>
                  </a:cubicBezTo>
                  <a:cubicBezTo>
                    <a:pt x="1181" y="18"/>
                    <a:pt x="1180" y="19"/>
                    <a:pt x="1180" y="20"/>
                  </a:cubicBezTo>
                  <a:cubicBezTo>
                    <a:pt x="1179" y="22"/>
                    <a:pt x="1178" y="23"/>
                    <a:pt x="1177" y="25"/>
                  </a:cubicBezTo>
                  <a:cubicBezTo>
                    <a:pt x="1177" y="25"/>
                    <a:pt x="1176" y="26"/>
                    <a:pt x="1176" y="26"/>
                  </a:cubicBezTo>
                  <a:cubicBezTo>
                    <a:pt x="1175" y="27"/>
                    <a:pt x="1175" y="28"/>
                    <a:pt x="1174" y="29"/>
                  </a:cubicBezTo>
                  <a:cubicBezTo>
                    <a:pt x="1174" y="30"/>
                    <a:pt x="1173" y="31"/>
                    <a:pt x="1173" y="31"/>
                  </a:cubicBezTo>
                  <a:cubicBezTo>
                    <a:pt x="1172" y="32"/>
                    <a:pt x="1171" y="33"/>
                    <a:pt x="1171" y="34"/>
                  </a:cubicBezTo>
                  <a:cubicBezTo>
                    <a:pt x="1170" y="35"/>
                    <a:pt x="1170" y="35"/>
                    <a:pt x="1169" y="36"/>
                  </a:cubicBezTo>
                  <a:cubicBezTo>
                    <a:pt x="1168" y="37"/>
                    <a:pt x="1168" y="37"/>
                    <a:pt x="1167" y="38"/>
                  </a:cubicBezTo>
                  <a:cubicBezTo>
                    <a:pt x="1166" y="39"/>
                    <a:pt x="1166" y="40"/>
                    <a:pt x="1165" y="40"/>
                  </a:cubicBezTo>
                  <a:cubicBezTo>
                    <a:pt x="1164" y="41"/>
                    <a:pt x="1164" y="42"/>
                    <a:pt x="1163" y="42"/>
                  </a:cubicBezTo>
                  <a:cubicBezTo>
                    <a:pt x="1162" y="43"/>
                    <a:pt x="1162" y="44"/>
                    <a:pt x="1161" y="44"/>
                  </a:cubicBezTo>
                  <a:cubicBezTo>
                    <a:pt x="1160" y="45"/>
                    <a:pt x="1159" y="46"/>
                    <a:pt x="1158" y="46"/>
                  </a:cubicBezTo>
                  <a:cubicBezTo>
                    <a:pt x="1158" y="47"/>
                    <a:pt x="1157" y="48"/>
                    <a:pt x="1156" y="48"/>
                  </a:cubicBezTo>
                  <a:cubicBezTo>
                    <a:pt x="1155" y="49"/>
                    <a:pt x="1154" y="50"/>
                    <a:pt x="1153" y="50"/>
                  </a:cubicBezTo>
                  <a:cubicBezTo>
                    <a:pt x="1153" y="51"/>
                    <a:pt x="1152" y="51"/>
                    <a:pt x="1151" y="52"/>
                  </a:cubicBezTo>
                  <a:cubicBezTo>
                    <a:pt x="1150" y="52"/>
                    <a:pt x="1149" y="53"/>
                    <a:pt x="1148" y="54"/>
                  </a:cubicBezTo>
                  <a:cubicBezTo>
                    <a:pt x="1147" y="54"/>
                    <a:pt x="1146" y="55"/>
                    <a:pt x="1145" y="55"/>
                  </a:cubicBezTo>
                  <a:cubicBezTo>
                    <a:pt x="1145" y="56"/>
                    <a:pt x="1144" y="56"/>
                    <a:pt x="1144" y="56"/>
                  </a:cubicBezTo>
                  <a:cubicBezTo>
                    <a:pt x="1143" y="57"/>
                    <a:pt x="1141" y="58"/>
                    <a:pt x="1140" y="58"/>
                  </a:cubicBezTo>
                  <a:cubicBezTo>
                    <a:pt x="1140" y="58"/>
                    <a:pt x="1139" y="59"/>
                    <a:pt x="1138" y="59"/>
                  </a:cubicBezTo>
                  <a:cubicBezTo>
                    <a:pt x="1137" y="60"/>
                    <a:pt x="1136" y="60"/>
                    <a:pt x="1135" y="61"/>
                  </a:cubicBezTo>
                  <a:cubicBezTo>
                    <a:pt x="1134" y="61"/>
                    <a:pt x="1133" y="61"/>
                    <a:pt x="1133" y="62"/>
                  </a:cubicBezTo>
                  <a:cubicBezTo>
                    <a:pt x="1131" y="62"/>
                    <a:pt x="1129" y="63"/>
                    <a:pt x="1127" y="64"/>
                  </a:cubicBezTo>
                  <a:cubicBezTo>
                    <a:pt x="969" y="120"/>
                    <a:pt x="969" y="120"/>
                    <a:pt x="969" y="120"/>
                  </a:cubicBezTo>
                  <a:cubicBezTo>
                    <a:pt x="759" y="195"/>
                    <a:pt x="759" y="195"/>
                    <a:pt x="759" y="195"/>
                  </a:cubicBezTo>
                  <a:cubicBezTo>
                    <a:pt x="596" y="254"/>
                    <a:pt x="596" y="254"/>
                    <a:pt x="596" y="254"/>
                  </a:cubicBezTo>
                  <a:cubicBezTo>
                    <a:pt x="581" y="259"/>
                    <a:pt x="581" y="259"/>
                    <a:pt x="581" y="259"/>
                  </a:cubicBezTo>
                  <a:cubicBezTo>
                    <a:pt x="580" y="259"/>
                    <a:pt x="580" y="259"/>
                    <a:pt x="579" y="259"/>
                  </a:cubicBezTo>
                  <a:cubicBezTo>
                    <a:pt x="579" y="259"/>
                    <a:pt x="579" y="259"/>
                    <a:pt x="579" y="259"/>
                  </a:cubicBezTo>
                  <a:cubicBezTo>
                    <a:pt x="579" y="259"/>
                    <a:pt x="579" y="259"/>
                    <a:pt x="579" y="259"/>
                  </a:cubicBezTo>
                  <a:cubicBezTo>
                    <a:pt x="578" y="259"/>
                    <a:pt x="578" y="259"/>
                    <a:pt x="578" y="259"/>
                  </a:cubicBezTo>
                  <a:cubicBezTo>
                    <a:pt x="578" y="259"/>
                    <a:pt x="578" y="259"/>
                    <a:pt x="578" y="259"/>
                  </a:cubicBezTo>
                  <a:cubicBezTo>
                    <a:pt x="578" y="259"/>
                    <a:pt x="578" y="259"/>
                    <a:pt x="578" y="259"/>
                  </a:cubicBezTo>
                  <a:cubicBezTo>
                    <a:pt x="577" y="259"/>
                    <a:pt x="577" y="259"/>
                    <a:pt x="576" y="259"/>
                  </a:cubicBezTo>
                  <a:cubicBezTo>
                    <a:pt x="576" y="259"/>
                    <a:pt x="576" y="259"/>
                    <a:pt x="576" y="259"/>
                  </a:cubicBezTo>
                  <a:cubicBezTo>
                    <a:pt x="576" y="259"/>
                    <a:pt x="576" y="259"/>
                    <a:pt x="575" y="259"/>
                  </a:cubicBezTo>
                  <a:cubicBezTo>
                    <a:pt x="575" y="259"/>
                    <a:pt x="575" y="259"/>
                    <a:pt x="575" y="259"/>
                  </a:cubicBezTo>
                  <a:cubicBezTo>
                    <a:pt x="574" y="259"/>
                    <a:pt x="574" y="259"/>
                    <a:pt x="574" y="259"/>
                  </a:cubicBezTo>
                  <a:cubicBezTo>
                    <a:pt x="574" y="259"/>
                    <a:pt x="574" y="259"/>
                    <a:pt x="574" y="259"/>
                  </a:cubicBezTo>
                  <a:cubicBezTo>
                    <a:pt x="573" y="259"/>
                    <a:pt x="573" y="260"/>
                    <a:pt x="573" y="260"/>
                  </a:cubicBezTo>
                  <a:cubicBezTo>
                    <a:pt x="572" y="260"/>
                    <a:pt x="571" y="260"/>
                    <a:pt x="571" y="260"/>
                  </a:cubicBezTo>
                  <a:cubicBezTo>
                    <a:pt x="571" y="260"/>
                    <a:pt x="571" y="260"/>
                    <a:pt x="571" y="260"/>
                  </a:cubicBezTo>
                  <a:cubicBezTo>
                    <a:pt x="571" y="260"/>
                    <a:pt x="571" y="260"/>
                    <a:pt x="571" y="260"/>
                  </a:cubicBezTo>
                  <a:cubicBezTo>
                    <a:pt x="570" y="260"/>
                    <a:pt x="569" y="260"/>
                    <a:pt x="569" y="260"/>
                  </a:cubicBezTo>
                  <a:cubicBezTo>
                    <a:pt x="569" y="260"/>
                    <a:pt x="568" y="260"/>
                    <a:pt x="568" y="260"/>
                  </a:cubicBezTo>
                  <a:cubicBezTo>
                    <a:pt x="568" y="260"/>
                    <a:pt x="568" y="260"/>
                    <a:pt x="568" y="260"/>
                  </a:cubicBezTo>
                  <a:cubicBezTo>
                    <a:pt x="567" y="260"/>
                    <a:pt x="567" y="260"/>
                    <a:pt x="567" y="260"/>
                  </a:cubicBezTo>
                  <a:cubicBezTo>
                    <a:pt x="566" y="261"/>
                    <a:pt x="565" y="261"/>
                    <a:pt x="564" y="261"/>
                  </a:cubicBezTo>
                  <a:cubicBezTo>
                    <a:pt x="564" y="261"/>
                    <a:pt x="563" y="261"/>
                    <a:pt x="563" y="261"/>
                  </a:cubicBezTo>
                  <a:cubicBezTo>
                    <a:pt x="562" y="261"/>
                    <a:pt x="562" y="261"/>
                    <a:pt x="561" y="261"/>
                  </a:cubicBezTo>
                  <a:cubicBezTo>
                    <a:pt x="561" y="261"/>
                    <a:pt x="561" y="261"/>
                    <a:pt x="560" y="261"/>
                  </a:cubicBezTo>
                  <a:cubicBezTo>
                    <a:pt x="559" y="261"/>
                    <a:pt x="559" y="261"/>
                    <a:pt x="558" y="261"/>
                  </a:cubicBezTo>
                  <a:cubicBezTo>
                    <a:pt x="557" y="261"/>
                    <a:pt x="557" y="261"/>
                    <a:pt x="556" y="261"/>
                  </a:cubicBezTo>
                  <a:cubicBezTo>
                    <a:pt x="556" y="261"/>
                    <a:pt x="555" y="261"/>
                    <a:pt x="555" y="261"/>
                  </a:cubicBezTo>
                  <a:cubicBezTo>
                    <a:pt x="554" y="261"/>
                    <a:pt x="554" y="261"/>
                    <a:pt x="553" y="261"/>
                  </a:cubicBezTo>
                  <a:cubicBezTo>
                    <a:pt x="551" y="261"/>
                    <a:pt x="549" y="261"/>
                    <a:pt x="547" y="261"/>
                  </a:cubicBezTo>
                  <a:cubicBezTo>
                    <a:pt x="547" y="261"/>
                    <a:pt x="547" y="261"/>
                    <a:pt x="547" y="261"/>
                  </a:cubicBezTo>
                  <a:cubicBezTo>
                    <a:pt x="545" y="261"/>
                    <a:pt x="543" y="261"/>
                    <a:pt x="541" y="261"/>
                  </a:cubicBezTo>
                  <a:cubicBezTo>
                    <a:pt x="541" y="261"/>
                    <a:pt x="541" y="261"/>
                    <a:pt x="541" y="261"/>
                  </a:cubicBezTo>
                  <a:cubicBezTo>
                    <a:pt x="540" y="261"/>
                    <a:pt x="538" y="261"/>
                    <a:pt x="537" y="261"/>
                  </a:cubicBezTo>
                  <a:cubicBezTo>
                    <a:pt x="537" y="261"/>
                    <a:pt x="537" y="261"/>
                    <a:pt x="537" y="261"/>
                  </a:cubicBezTo>
                  <a:cubicBezTo>
                    <a:pt x="536" y="261"/>
                    <a:pt x="535" y="261"/>
                    <a:pt x="535" y="261"/>
                  </a:cubicBezTo>
                  <a:cubicBezTo>
                    <a:pt x="535" y="261"/>
                    <a:pt x="535" y="261"/>
                    <a:pt x="535" y="261"/>
                  </a:cubicBezTo>
                  <a:cubicBezTo>
                    <a:pt x="533" y="260"/>
                    <a:pt x="532" y="260"/>
                    <a:pt x="531" y="260"/>
                  </a:cubicBezTo>
                  <a:cubicBezTo>
                    <a:pt x="531" y="260"/>
                    <a:pt x="531" y="260"/>
                    <a:pt x="531" y="260"/>
                  </a:cubicBezTo>
                  <a:cubicBezTo>
                    <a:pt x="530" y="260"/>
                    <a:pt x="529" y="260"/>
                    <a:pt x="529" y="260"/>
                  </a:cubicBezTo>
                  <a:cubicBezTo>
                    <a:pt x="520" y="259"/>
                    <a:pt x="513" y="257"/>
                    <a:pt x="505" y="254"/>
                  </a:cubicBezTo>
                  <a:cubicBezTo>
                    <a:pt x="503" y="253"/>
                    <a:pt x="501" y="253"/>
                    <a:pt x="499" y="252"/>
                  </a:cubicBezTo>
                  <a:cubicBezTo>
                    <a:pt x="498" y="252"/>
                    <a:pt x="498" y="252"/>
                    <a:pt x="497" y="251"/>
                  </a:cubicBezTo>
                  <a:cubicBezTo>
                    <a:pt x="497" y="251"/>
                    <a:pt x="497" y="251"/>
                    <a:pt x="497" y="251"/>
                  </a:cubicBezTo>
                  <a:cubicBezTo>
                    <a:pt x="496" y="251"/>
                    <a:pt x="494" y="250"/>
                    <a:pt x="492" y="249"/>
                  </a:cubicBezTo>
                  <a:cubicBezTo>
                    <a:pt x="492" y="249"/>
                    <a:pt x="492" y="249"/>
                    <a:pt x="492" y="249"/>
                  </a:cubicBezTo>
                  <a:cubicBezTo>
                    <a:pt x="491" y="249"/>
                    <a:pt x="491" y="249"/>
                    <a:pt x="491" y="249"/>
                  </a:cubicBezTo>
                  <a:cubicBezTo>
                    <a:pt x="489" y="248"/>
                    <a:pt x="486" y="246"/>
                    <a:pt x="484" y="245"/>
                  </a:cubicBezTo>
                  <a:cubicBezTo>
                    <a:pt x="484" y="245"/>
                    <a:pt x="484" y="245"/>
                    <a:pt x="484" y="245"/>
                  </a:cubicBezTo>
                  <a:cubicBezTo>
                    <a:pt x="484" y="245"/>
                    <a:pt x="484" y="245"/>
                    <a:pt x="484" y="245"/>
                  </a:cubicBezTo>
                  <a:cubicBezTo>
                    <a:pt x="483" y="245"/>
                    <a:pt x="483" y="245"/>
                    <a:pt x="483" y="245"/>
                  </a:cubicBezTo>
                  <a:cubicBezTo>
                    <a:pt x="476" y="241"/>
                    <a:pt x="470" y="237"/>
                    <a:pt x="464" y="232"/>
                  </a:cubicBezTo>
                  <a:cubicBezTo>
                    <a:pt x="464" y="231"/>
                    <a:pt x="464" y="231"/>
                    <a:pt x="463" y="231"/>
                  </a:cubicBezTo>
                  <a:cubicBezTo>
                    <a:pt x="462" y="230"/>
                    <a:pt x="462" y="230"/>
                    <a:pt x="462" y="230"/>
                  </a:cubicBezTo>
                  <a:cubicBezTo>
                    <a:pt x="461" y="229"/>
                    <a:pt x="461" y="229"/>
                    <a:pt x="461" y="229"/>
                  </a:cubicBezTo>
                  <a:cubicBezTo>
                    <a:pt x="460" y="228"/>
                    <a:pt x="460" y="228"/>
                    <a:pt x="460" y="228"/>
                  </a:cubicBezTo>
                  <a:cubicBezTo>
                    <a:pt x="460" y="228"/>
                    <a:pt x="460" y="228"/>
                    <a:pt x="459" y="227"/>
                  </a:cubicBezTo>
                  <a:cubicBezTo>
                    <a:pt x="458" y="226"/>
                    <a:pt x="458" y="226"/>
                    <a:pt x="458" y="226"/>
                  </a:cubicBezTo>
                  <a:cubicBezTo>
                    <a:pt x="457" y="225"/>
                    <a:pt x="457" y="225"/>
                    <a:pt x="457" y="225"/>
                  </a:cubicBezTo>
                  <a:cubicBezTo>
                    <a:pt x="457" y="225"/>
                    <a:pt x="457" y="225"/>
                    <a:pt x="457" y="225"/>
                  </a:cubicBezTo>
                  <a:cubicBezTo>
                    <a:pt x="456" y="224"/>
                    <a:pt x="456" y="224"/>
                    <a:pt x="455" y="223"/>
                  </a:cubicBezTo>
                  <a:cubicBezTo>
                    <a:pt x="455" y="223"/>
                    <a:pt x="455" y="223"/>
                    <a:pt x="455" y="222"/>
                  </a:cubicBezTo>
                  <a:cubicBezTo>
                    <a:pt x="454" y="222"/>
                    <a:pt x="454" y="222"/>
                    <a:pt x="454" y="222"/>
                  </a:cubicBezTo>
                  <a:cubicBezTo>
                    <a:pt x="453" y="221"/>
                    <a:pt x="453" y="221"/>
                    <a:pt x="453" y="221"/>
                  </a:cubicBezTo>
                  <a:cubicBezTo>
                    <a:pt x="453" y="220"/>
                    <a:pt x="452" y="220"/>
                    <a:pt x="452" y="219"/>
                  </a:cubicBezTo>
                  <a:cubicBezTo>
                    <a:pt x="452" y="219"/>
                    <a:pt x="451" y="219"/>
                    <a:pt x="451" y="218"/>
                  </a:cubicBezTo>
                  <a:cubicBezTo>
                    <a:pt x="450" y="217"/>
                    <a:pt x="450" y="217"/>
                    <a:pt x="450" y="217"/>
                  </a:cubicBezTo>
                  <a:cubicBezTo>
                    <a:pt x="450" y="217"/>
                    <a:pt x="450" y="217"/>
                    <a:pt x="450" y="217"/>
                  </a:cubicBezTo>
                  <a:cubicBezTo>
                    <a:pt x="449" y="216"/>
                    <a:pt x="449" y="216"/>
                    <a:pt x="449" y="215"/>
                  </a:cubicBezTo>
                  <a:cubicBezTo>
                    <a:pt x="448" y="215"/>
                    <a:pt x="448" y="214"/>
                    <a:pt x="448" y="214"/>
                  </a:cubicBezTo>
                  <a:cubicBezTo>
                    <a:pt x="447" y="213"/>
                    <a:pt x="447" y="213"/>
                    <a:pt x="447" y="213"/>
                  </a:cubicBezTo>
                  <a:cubicBezTo>
                    <a:pt x="447" y="212"/>
                    <a:pt x="447" y="212"/>
                    <a:pt x="447" y="212"/>
                  </a:cubicBezTo>
                  <a:cubicBezTo>
                    <a:pt x="446" y="212"/>
                    <a:pt x="446" y="211"/>
                    <a:pt x="445" y="210"/>
                  </a:cubicBezTo>
                  <a:cubicBezTo>
                    <a:pt x="445" y="210"/>
                    <a:pt x="445" y="209"/>
                    <a:pt x="444" y="209"/>
                  </a:cubicBezTo>
                  <a:cubicBezTo>
                    <a:pt x="444" y="209"/>
                    <a:pt x="444" y="208"/>
                    <a:pt x="444" y="208"/>
                  </a:cubicBezTo>
                  <a:cubicBezTo>
                    <a:pt x="443" y="207"/>
                    <a:pt x="443" y="207"/>
                    <a:pt x="443" y="207"/>
                  </a:cubicBezTo>
                  <a:cubicBezTo>
                    <a:pt x="368" y="77"/>
                    <a:pt x="368" y="77"/>
                    <a:pt x="368" y="77"/>
                  </a:cubicBezTo>
                  <a:cubicBezTo>
                    <a:pt x="368" y="76"/>
                    <a:pt x="367" y="75"/>
                    <a:pt x="367" y="75"/>
                  </a:cubicBezTo>
                  <a:cubicBezTo>
                    <a:pt x="367" y="74"/>
                    <a:pt x="366" y="74"/>
                    <a:pt x="366" y="74"/>
                  </a:cubicBezTo>
                  <a:cubicBezTo>
                    <a:pt x="366" y="73"/>
                    <a:pt x="366" y="73"/>
                    <a:pt x="365" y="72"/>
                  </a:cubicBezTo>
                  <a:cubicBezTo>
                    <a:pt x="365" y="72"/>
                    <a:pt x="365" y="71"/>
                    <a:pt x="364" y="71"/>
                  </a:cubicBezTo>
                  <a:cubicBezTo>
                    <a:pt x="364" y="70"/>
                    <a:pt x="364" y="70"/>
                    <a:pt x="363" y="69"/>
                  </a:cubicBezTo>
                  <a:cubicBezTo>
                    <a:pt x="363" y="69"/>
                    <a:pt x="363" y="69"/>
                    <a:pt x="363" y="68"/>
                  </a:cubicBezTo>
                  <a:cubicBezTo>
                    <a:pt x="362" y="68"/>
                    <a:pt x="362" y="68"/>
                    <a:pt x="362" y="68"/>
                  </a:cubicBezTo>
                  <a:cubicBezTo>
                    <a:pt x="362" y="67"/>
                    <a:pt x="362" y="67"/>
                    <a:pt x="362" y="67"/>
                  </a:cubicBezTo>
                  <a:cubicBezTo>
                    <a:pt x="361" y="66"/>
                    <a:pt x="360" y="65"/>
                    <a:pt x="360" y="64"/>
                  </a:cubicBezTo>
                  <a:cubicBezTo>
                    <a:pt x="359" y="63"/>
                    <a:pt x="359" y="63"/>
                    <a:pt x="358" y="62"/>
                  </a:cubicBezTo>
                  <a:cubicBezTo>
                    <a:pt x="358" y="62"/>
                    <a:pt x="358" y="61"/>
                    <a:pt x="357" y="61"/>
                  </a:cubicBezTo>
                  <a:cubicBezTo>
                    <a:pt x="357" y="60"/>
                    <a:pt x="357" y="60"/>
                    <a:pt x="357" y="60"/>
                  </a:cubicBezTo>
                  <a:cubicBezTo>
                    <a:pt x="355" y="59"/>
                    <a:pt x="354" y="58"/>
                    <a:pt x="353" y="57"/>
                  </a:cubicBezTo>
                  <a:cubicBezTo>
                    <a:pt x="352" y="56"/>
                    <a:pt x="352" y="55"/>
                    <a:pt x="351" y="54"/>
                  </a:cubicBezTo>
                  <a:cubicBezTo>
                    <a:pt x="351" y="54"/>
                    <a:pt x="350" y="53"/>
                    <a:pt x="350" y="53"/>
                  </a:cubicBezTo>
                  <a:cubicBezTo>
                    <a:pt x="349" y="52"/>
                    <a:pt x="349" y="52"/>
                    <a:pt x="349" y="52"/>
                  </a:cubicBezTo>
                  <a:cubicBezTo>
                    <a:pt x="349" y="52"/>
                    <a:pt x="349" y="52"/>
                    <a:pt x="349" y="52"/>
                  </a:cubicBezTo>
                  <a:cubicBezTo>
                    <a:pt x="349" y="52"/>
                    <a:pt x="349" y="52"/>
                    <a:pt x="349" y="52"/>
                  </a:cubicBezTo>
                  <a:cubicBezTo>
                    <a:pt x="331" y="33"/>
                    <a:pt x="317" y="43"/>
                    <a:pt x="309" y="48"/>
                  </a:cubicBezTo>
                  <a:cubicBezTo>
                    <a:pt x="309" y="48"/>
                    <a:pt x="309" y="48"/>
                    <a:pt x="309" y="48"/>
                  </a:cubicBezTo>
                  <a:cubicBezTo>
                    <a:pt x="309" y="48"/>
                    <a:pt x="309" y="48"/>
                    <a:pt x="309" y="48"/>
                  </a:cubicBezTo>
                  <a:cubicBezTo>
                    <a:pt x="309" y="48"/>
                    <a:pt x="309" y="48"/>
                    <a:pt x="309" y="48"/>
                  </a:cubicBezTo>
                  <a:cubicBezTo>
                    <a:pt x="309" y="48"/>
                    <a:pt x="309" y="48"/>
                    <a:pt x="309" y="48"/>
                  </a:cubicBezTo>
                  <a:cubicBezTo>
                    <a:pt x="309" y="48"/>
                    <a:pt x="309" y="48"/>
                    <a:pt x="309" y="48"/>
                  </a:cubicBezTo>
                  <a:cubicBezTo>
                    <a:pt x="309" y="48"/>
                    <a:pt x="309" y="48"/>
                    <a:pt x="309" y="48"/>
                  </a:cubicBezTo>
                  <a:cubicBezTo>
                    <a:pt x="309" y="48"/>
                    <a:pt x="309" y="48"/>
                    <a:pt x="309" y="48"/>
                  </a:cubicBezTo>
                  <a:cubicBezTo>
                    <a:pt x="308" y="48"/>
                    <a:pt x="308" y="48"/>
                    <a:pt x="308" y="48"/>
                  </a:cubicBezTo>
                  <a:cubicBezTo>
                    <a:pt x="307" y="49"/>
                    <a:pt x="307" y="50"/>
                    <a:pt x="306" y="50"/>
                  </a:cubicBezTo>
                  <a:cubicBezTo>
                    <a:pt x="305" y="51"/>
                    <a:pt x="305" y="51"/>
                    <a:pt x="304" y="51"/>
                  </a:cubicBezTo>
                  <a:cubicBezTo>
                    <a:pt x="304" y="51"/>
                    <a:pt x="304" y="52"/>
                    <a:pt x="303" y="52"/>
                  </a:cubicBezTo>
                  <a:cubicBezTo>
                    <a:pt x="303" y="52"/>
                    <a:pt x="303" y="52"/>
                    <a:pt x="303" y="52"/>
                  </a:cubicBezTo>
                  <a:cubicBezTo>
                    <a:pt x="301" y="54"/>
                    <a:pt x="299" y="55"/>
                    <a:pt x="298" y="56"/>
                  </a:cubicBezTo>
                  <a:cubicBezTo>
                    <a:pt x="297" y="57"/>
                    <a:pt x="296" y="58"/>
                    <a:pt x="296" y="59"/>
                  </a:cubicBezTo>
                  <a:cubicBezTo>
                    <a:pt x="295" y="59"/>
                    <a:pt x="295" y="60"/>
                    <a:pt x="294" y="60"/>
                  </a:cubicBezTo>
                  <a:cubicBezTo>
                    <a:pt x="293" y="61"/>
                    <a:pt x="293" y="61"/>
                    <a:pt x="293" y="61"/>
                  </a:cubicBezTo>
                  <a:cubicBezTo>
                    <a:pt x="292" y="63"/>
                    <a:pt x="290" y="64"/>
                    <a:pt x="289" y="66"/>
                  </a:cubicBezTo>
                  <a:cubicBezTo>
                    <a:pt x="288" y="67"/>
                    <a:pt x="288" y="68"/>
                    <a:pt x="287" y="69"/>
                  </a:cubicBezTo>
                  <a:cubicBezTo>
                    <a:pt x="287" y="69"/>
                    <a:pt x="286" y="70"/>
                    <a:pt x="286" y="70"/>
                  </a:cubicBezTo>
                  <a:cubicBezTo>
                    <a:pt x="285" y="71"/>
                    <a:pt x="285" y="71"/>
                    <a:pt x="285" y="71"/>
                  </a:cubicBezTo>
                  <a:cubicBezTo>
                    <a:pt x="285" y="72"/>
                    <a:pt x="285" y="72"/>
                    <a:pt x="285" y="72"/>
                  </a:cubicBezTo>
                  <a:cubicBezTo>
                    <a:pt x="284" y="73"/>
                    <a:pt x="284" y="73"/>
                    <a:pt x="284" y="73"/>
                  </a:cubicBezTo>
                  <a:cubicBezTo>
                    <a:pt x="284" y="73"/>
                    <a:pt x="284" y="73"/>
                    <a:pt x="284" y="73"/>
                  </a:cubicBezTo>
                  <a:cubicBezTo>
                    <a:pt x="283" y="74"/>
                    <a:pt x="283" y="74"/>
                    <a:pt x="283" y="74"/>
                  </a:cubicBezTo>
                  <a:cubicBezTo>
                    <a:pt x="280" y="78"/>
                    <a:pt x="278" y="82"/>
                    <a:pt x="277" y="85"/>
                  </a:cubicBezTo>
                  <a:cubicBezTo>
                    <a:pt x="275" y="88"/>
                    <a:pt x="274" y="90"/>
                    <a:pt x="273" y="91"/>
                  </a:cubicBezTo>
                  <a:cubicBezTo>
                    <a:pt x="273" y="92"/>
                    <a:pt x="272" y="92"/>
                    <a:pt x="272" y="92"/>
                  </a:cubicBezTo>
                  <a:cubicBezTo>
                    <a:pt x="272" y="93"/>
                    <a:pt x="272" y="93"/>
                    <a:pt x="272" y="93"/>
                  </a:cubicBezTo>
                  <a:cubicBezTo>
                    <a:pt x="272" y="93"/>
                    <a:pt x="272" y="93"/>
                    <a:pt x="272" y="93"/>
                  </a:cubicBezTo>
                  <a:cubicBezTo>
                    <a:pt x="271" y="94"/>
                    <a:pt x="271" y="94"/>
                    <a:pt x="271" y="94"/>
                  </a:cubicBezTo>
                  <a:cubicBezTo>
                    <a:pt x="271" y="94"/>
                    <a:pt x="271" y="94"/>
                    <a:pt x="271" y="94"/>
                  </a:cubicBezTo>
                  <a:cubicBezTo>
                    <a:pt x="270" y="96"/>
                    <a:pt x="269" y="98"/>
                    <a:pt x="268" y="99"/>
                  </a:cubicBezTo>
                  <a:cubicBezTo>
                    <a:pt x="268" y="99"/>
                    <a:pt x="268" y="99"/>
                    <a:pt x="268" y="99"/>
                  </a:cubicBezTo>
                  <a:cubicBezTo>
                    <a:pt x="267" y="101"/>
                    <a:pt x="266" y="104"/>
                    <a:pt x="264" y="106"/>
                  </a:cubicBezTo>
                  <a:cubicBezTo>
                    <a:pt x="264" y="106"/>
                    <a:pt x="264" y="106"/>
                    <a:pt x="264" y="106"/>
                  </a:cubicBezTo>
                  <a:cubicBezTo>
                    <a:pt x="264" y="106"/>
                    <a:pt x="264" y="107"/>
                    <a:pt x="263" y="108"/>
                  </a:cubicBezTo>
                  <a:cubicBezTo>
                    <a:pt x="263" y="108"/>
                    <a:pt x="263" y="108"/>
                    <a:pt x="263" y="108"/>
                  </a:cubicBezTo>
                  <a:cubicBezTo>
                    <a:pt x="262" y="109"/>
                    <a:pt x="261" y="111"/>
                    <a:pt x="260" y="112"/>
                  </a:cubicBezTo>
                  <a:cubicBezTo>
                    <a:pt x="260" y="112"/>
                    <a:pt x="260" y="112"/>
                    <a:pt x="260" y="112"/>
                  </a:cubicBezTo>
                  <a:cubicBezTo>
                    <a:pt x="260" y="112"/>
                    <a:pt x="259" y="113"/>
                    <a:pt x="259" y="113"/>
                  </a:cubicBezTo>
                  <a:cubicBezTo>
                    <a:pt x="259" y="113"/>
                    <a:pt x="259" y="113"/>
                    <a:pt x="259" y="113"/>
                  </a:cubicBezTo>
                  <a:cubicBezTo>
                    <a:pt x="259" y="113"/>
                    <a:pt x="259" y="113"/>
                    <a:pt x="259" y="113"/>
                  </a:cubicBezTo>
                  <a:cubicBezTo>
                    <a:pt x="256" y="117"/>
                    <a:pt x="253" y="120"/>
                    <a:pt x="250" y="124"/>
                  </a:cubicBezTo>
                  <a:cubicBezTo>
                    <a:pt x="250" y="124"/>
                    <a:pt x="250" y="124"/>
                    <a:pt x="250" y="124"/>
                  </a:cubicBezTo>
                  <a:cubicBezTo>
                    <a:pt x="249" y="124"/>
                    <a:pt x="249" y="125"/>
                    <a:pt x="248" y="125"/>
                  </a:cubicBezTo>
                  <a:cubicBezTo>
                    <a:pt x="248" y="125"/>
                    <a:pt x="248" y="125"/>
                    <a:pt x="248" y="125"/>
                  </a:cubicBezTo>
                  <a:cubicBezTo>
                    <a:pt x="247" y="127"/>
                    <a:pt x="245" y="128"/>
                    <a:pt x="244" y="129"/>
                  </a:cubicBezTo>
                  <a:cubicBezTo>
                    <a:pt x="243" y="129"/>
                    <a:pt x="243" y="129"/>
                    <a:pt x="243" y="129"/>
                  </a:cubicBezTo>
                  <a:cubicBezTo>
                    <a:pt x="243" y="130"/>
                    <a:pt x="243" y="130"/>
                    <a:pt x="243" y="130"/>
                  </a:cubicBezTo>
                  <a:cubicBezTo>
                    <a:pt x="243" y="130"/>
                    <a:pt x="243" y="130"/>
                    <a:pt x="243" y="130"/>
                  </a:cubicBezTo>
                  <a:cubicBezTo>
                    <a:pt x="242" y="130"/>
                    <a:pt x="242" y="130"/>
                    <a:pt x="242" y="130"/>
                  </a:cubicBezTo>
                  <a:cubicBezTo>
                    <a:pt x="240" y="132"/>
                    <a:pt x="238" y="134"/>
                    <a:pt x="236" y="136"/>
                  </a:cubicBezTo>
                  <a:cubicBezTo>
                    <a:pt x="235" y="136"/>
                    <a:pt x="235" y="136"/>
                    <a:pt x="235" y="136"/>
                  </a:cubicBezTo>
                  <a:cubicBezTo>
                    <a:pt x="235" y="136"/>
                    <a:pt x="235" y="136"/>
                    <a:pt x="235" y="136"/>
                  </a:cubicBezTo>
                  <a:cubicBezTo>
                    <a:pt x="233" y="137"/>
                    <a:pt x="232" y="138"/>
                    <a:pt x="230" y="139"/>
                  </a:cubicBezTo>
                  <a:cubicBezTo>
                    <a:pt x="230" y="139"/>
                    <a:pt x="230" y="139"/>
                    <a:pt x="230" y="139"/>
                  </a:cubicBezTo>
                  <a:cubicBezTo>
                    <a:pt x="230" y="140"/>
                    <a:pt x="229" y="140"/>
                    <a:pt x="229" y="140"/>
                  </a:cubicBezTo>
                  <a:cubicBezTo>
                    <a:pt x="226" y="142"/>
                    <a:pt x="224" y="143"/>
                    <a:pt x="221" y="145"/>
                  </a:cubicBezTo>
                  <a:cubicBezTo>
                    <a:pt x="218" y="147"/>
                    <a:pt x="215" y="148"/>
                    <a:pt x="212" y="150"/>
                  </a:cubicBezTo>
                  <a:cubicBezTo>
                    <a:pt x="212" y="150"/>
                    <a:pt x="212" y="150"/>
                    <a:pt x="212" y="150"/>
                  </a:cubicBezTo>
                  <a:cubicBezTo>
                    <a:pt x="211" y="150"/>
                    <a:pt x="211" y="150"/>
                    <a:pt x="211" y="150"/>
                  </a:cubicBezTo>
                  <a:cubicBezTo>
                    <a:pt x="207" y="152"/>
                    <a:pt x="202" y="154"/>
                    <a:pt x="197" y="156"/>
                  </a:cubicBezTo>
                  <a:cubicBezTo>
                    <a:pt x="196" y="156"/>
                    <a:pt x="195" y="156"/>
                    <a:pt x="195" y="157"/>
                  </a:cubicBezTo>
                  <a:cubicBezTo>
                    <a:pt x="194" y="157"/>
                    <a:pt x="194" y="157"/>
                    <a:pt x="193" y="157"/>
                  </a:cubicBezTo>
                  <a:cubicBezTo>
                    <a:pt x="193" y="157"/>
                    <a:pt x="192" y="157"/>
                    <a:pt x="191" y="158"/>
                  </a:cubicBezTo>
                  <a:cubicBezTo>
                    <a:pt x="191" y="158"/>
                    <a:pt x="190" y="158"/>
                    <a:pt x="190" y="158"/>
                  </a:cubicBezTo>
                  <a:cubicBezTo>
                    <a:pt x="189" y="158"/>
                    <a:pt x="188" y="159"/>
                    <a:pt x="187" y="159"/>
                  </a:cubicBezTo>
                  <a:cubicBezTo>
                    <a:pt x="186" y="159"/>
                    <a:pt x="186" y="159"/>
                    <a:pt x="185" y="159"/>
                  </a:cubicBezTo>
                  <a:cubicBezTo>
                    <a:pt x="185" y="159"/>
                    <a:pt x="184" y="160"/>
                    <a:pt x="184" y="160"/>
                  </a:cubicBezTo>
                  <a:cubicBezTo>
                    <a:pt x="184" y="160"/>
                    <a:pt x="183" y="160"/>
                    <a:pt x="183" y="160"/>
                  </a:cubicBezTo>
                  <a:cubicBezTo>
                    <a:pt x="182" y="160"/>
                    <a:pt x="181" y="160"/>
                    <a:pt x="180" y="161"/>
                  </a:cubicBezTo>
                  <a:cubicBezTo>
                    <a:pt x="179" y="161"/>
                    <a:pt x="179" y="161"/>
                    <a:pt x="178" y="161"/>
                  </a:cubicBezTo>
                  <a:cubicBezTo>
                    <a:pt x="178" y="161"/>
                    <a:pt x="177" y="161"/>
                    <a:pt x="177" y="161"/>
                  </a:cubicBezTo>
                  <a:cubicBezTo>
                    <a:pt x="177" y="161"/>
                    <a:pt x="176" y="162"/>
                    <a:pt x="176" y="162"/>
                  </a:cubicBezTo>
                  <a:cubicBezTo>
                    <a:pt x="175" y="162"/>
                    <a:pt x="175" y="162"/>
                    <a:pt x="175" y="162"/>
                  </a:cubicBezTo>
                  <a:cubicBezTo>
                    <a:pt x="174" y="162"/>
                    <a:pt x="174" y="162"/>
                    <a:pt x="174" y="162"/>
                  </a:cubicBezTo>
                  <a:cubicBezTo>
                    <a:pt x="174" y="162"/>
                    <a:pt x="174" y="162"/>
                    <a:pt x="174" y="162"/>
                  </a:cubicBezTo>
                  <a:cubicBezTo>
                    <a:pt x="173" y="162"/>
                    <a:pt x="173" y="162"/>
                    <a:pt x="173" y="162"/>
                  </a:cubicBezTo>
                  <a:cubicBezTo>
                    <a:pt x="172" y="162"/>
                    <a:pt x="172" y="162"/>
                    <a:pt x="172" y="162"/>
                  </a:cubicBezTo>
                  <a:cubicBezTo>
                    <a:pt x="171" y="163"/>
                    <a:pt x="171" y="163"/>
                    <a:pt x="171" y="163"/>
                  </a:cubicBezTo>
                  <a:cubicBezTo>
                    <a:pt x="170" y="163"/>
                    <a:pt x="170" y="163"/>
                    <a:pt x="170" y="163"/>
                  </a:cubicBezTo>
                  <a:cubicBezTo>
                    <a:pt x="169" y="163"/>
                    <a:pt x="169" y="163"/>
                    <a:pt x="169" y="163"/>
                  </a:cubicBezTo>
                  <a:cubicBezTo>
                    <a:pt x="168" y="163"/>
                    <a:pt x="168" y="163"/>
                    <a:pt x="168" y="163"/>
                  </a:cubicBezTo>
                  <a:cubicBezTo>
                    <a:pt x="167" y="163"/>
                    <a:pt x="167" y="163"/>
                    <a:pt x="167" y="163"/>
                  </a:cubicBezTo>
                  <a:cubicBezTo>
                    <a:pt x="167" y="163"/>
                    <a:pt x="167" y="163"/>
                    <a:pt x="167" y="163"/>
                  </a:cubicBezTo>
                  <a:cubicBezTo>
                    <a:pt x="166" y="163"/>
                    <a:pt x="166" y="163"/>
                    <a:pt x="166" y="163"/>
                  </a:cubicBezTo>
                  <a:cubicBezTo>
                    <a:pt x="165" y="164"/>
                    <a:pt x="164" y="164"/>
                    <a:pt x="163" y="164"/>
                  </a:cubicBezTo>
                  <a:cubicBezTo>
                    <a:pt x="162" y="164"/>
                    <a:pt x="161" y="164"/>
                    <a:pt x="160" y="164"/>
                  </a:cubicBezTo>
                  <a:cubicBezTo>
                    <a:pt x="160" y="164"/>
                    <a:pt x="159" y="164"/>
                    <a:pt x="158" y="164"/>
                  </a:cubicBezTo>
                  <a:cubicBezTo>
                    <a:pt x="158" y="164"/>
                    <a:pt x="157" y="165"/>
                    <a:pt x="157" y="165"/>
                  </a:cubicBezTo>
                  <a:cubicBezTo>
                    <a:pt x="156" y="165"/>
                    <a:pt x="155" y="165"/>
                    <a:pt x="154" y="165"/>
                  </a:cubicBezTo>
                  <a:cubicBezTo>
                    <a:pt x="153" y="165"/>
                    <a:pt x="153" y="165"/>
                    <a:pt x="152" y="165"/>
                  </a:cubicBezTo>
                  <a:cubicBezTo>
                    <a:pt x="151" y="165"/>
                    <a:pt x="151" y="165"/>
                    <a:pt x="150" y="165"/>
                  </a:cubicBezTo>
                  <a:cubicBezTo>
                    <a:pt x="149" y="165"/>
                    <a:pt x="149" y="165"/>
                    <a:pt x="148" y="165"/>
                  </a:cubicBezTo>
                  <a:cubicBezTo>
                    <a:pt x="147" y="165"/>
                    <a:pt x="146" y="165"/>
                    <a:pt x="145" y="165"/>
                  </a:cubicBezTo>
                  <a:cubicBezTo>
                    <a:pt x="144" y="165"/>
                    <a:pt x="144" y="165"/>
                    <a:pt x="143" y="165"/>
                  </a:cubicBezTo>
                  <a:cubicBezTo>
                    <a:pt x="142" y="165"/>
                    <a:pt x="141" y="165"/>
                    <a:pt x="141" y="165"/>
                  </a:cubicBezTo>
                  <a:cubicBezTo>
                    <a:pt x="140" y="165"/>
                    <a:pt x="140" y="165"/>
                    <a:pt x="139" y="165"/>
                  </a:cubicBezTo>
                  <a:cubicBezTo>
                    <a:pt x="135" y="165"/>
                    <a:pt x="131" y="165"/>
                    <a:pt x="128" y="165"/>
                  </a:cubicBezTo>
                  <a:cubicBezTo>
                    <a:pt x="127" y="165"/>
                    <a:pt x="127" y="165"/>
                    <a:pt x="127" y="165"/>
                  </a:cubicBezTo>
                  <a:cubicBezTo>
                    <a:pt x="127" y="165"/>
                    <a:pt x="127" y="165"/>
                    <a:pt x="127" y="165"/>
                  </a:cubicBezTo>
                  <a:cubicBezTo>
                    <a:pt x="125" y="165"/>
                    <a:pt x="123" y="165"/>
                    <a:pt x="122" y="164"/>
                  </a:cubicBezTo>
                  <a:cubicBezTo>
                    <a:pt x="120" y="164"/>
                    <a:pt x="118" y="164"/>
                    <a:pt x="117" y="164"/>
                  </a:cubicBezTo>
                  <a:cubicBezTo>
                    <a:pt x="113" y="163"/>
                    <a:pt x="110" y="163"/>
                    <a:pt x="106" y="162"/>
                  </a:cubicBezTo>
                  <a:cubicBezTo>
                    <a:pt x="106" y="162"/>
                    <a:pt x="106" y="162"/>
                    <a:pt x="106" y="162"/>
                  </a:cubicBezTo>
                  <a:cubicBezTo>
                    <a:pt x="106" y="162"/>
                    <a:pt x="106" y="162"/>
                    <a:pt x="106" y="162"/>
                  </a:cubicBezTo>
                  <a:cubicBezTo>
                    <a:pt x="103" y="161"/>
                    <a:pt x="99" y="161"/>
                    <a:pt x="96" y="160"/>
                  </a:cubicBezTo>
                  <a:cubicBezTo>
                    <a:pt x="95" y="160"/>
                    <a:pt x="95" y="160"/>
                    <a:pt x="94" y="159"/>
                  </a:cubicBezTo>
                  <a:cubicBezTo>
                    <a:pt x="94" y="159"/>
                    <a:pt x="93" y="159"/>
                    <a:pt x="93" y="159"/>
                  </a:cubicBezTo>
                  <a:cubicBezTo>
                    <a:pt x="92" y="159"/>
                    <a:pt x="92" y="159"/>
                    <a:pt x="91" y="159"/>
                  </a:cubicBezTo>
                  <a:cubicBezTo>
                    <a:pt x="91" y="158"/>
                    <a:pt x="90" y="158"/>
                    <a:pt x="90" y="158"/>
                  </a:cubicBezTo>
                  <a:cubicBezTo>
                    <a:pt x="89" y="158"/>
                    <a:pt x="89" y="158"/>
                    <a:pt x="89" y="158"/>
                  </a:cubicBezTo>
                  <a:cubicBezTo>
                    <a:pt x="88" y="158"/>
                    <a:pt x="88" y="158"/>
                    <a:pt x="88" y="158"/>
                  </a:cubicBezTo>
                  <a:cubicBezTo>
                    <a:pt x="87" y="157"/>
                    <a:pt x="87" y="157"/>
                    <a:pt x="87" y="157"/>
                  </a:cubicBezTo>
                  <a:cubicBezTo>
                    <a:pt x="87" y="157"/>
                    <a:pt x="87" y="157"/>
                    <a:pt x="87" y="157"/>
                  </a:cubicBezTo>
                  <a:cubicBezTo>
                    <a:pt x="86" y="157"/>
                    <a:pt x="86" y="157"/>
                    <a:pt x="85" y="157"/>
                  </a:cubicBezTo>
                  <a:cubicBezTo>
                    <a:pt x="85" y="157"/>
                    <a:pt x="84" y="156"/>
                    <a:pt x="84" y="156"/>
                  </a:cubicBezTo>
                  <a:cubicBezTo>
                    <a:pt x="83" y="156"/>
                    <a:pt x="83" y="156"/>
                    <a:pt x="82" y="156"/>
                  </a:cubicBezTo>
                  <a:cubicBezTo>
                    <a:pt x="82" y="156"/>
                    <a:pt x="81" y="155"/>
                    <a:pt x="81" y="155"/>
                  </a:cubicBezTo>
                  <a:cubicBezTo>
                    <a:pt x="78" y="154"/>
                    <a:pt x="75" y="153"/>
                    <a:pt x="72" y="152"/>
                  </a:cubicBezTo>
                  <a:cubicBezTo>
                    <a:pt x="69" y="150"/>
                    <a:pt x="66" y="149"/>
                    <a:pt x="63" y="147"/>
                  </a:cubicBezTo>
                  <a:cubicBezTo>
                    <a:pt x="60" y="146"/>
                    <a:pt x="58" y="145"/>
                    <a:pt x="55" y="143"/>
                  </a:cubicBezTo>
                  <a:cubicBezTo>
                    <a:pt x="53" y="142"/>
                    <a:pt x="50" y="140"/>
                    <a:pt x="48" y="138"/>
                  </a:cubicBezTo>
                  <a:cubicBezTo>
                    <a:pt x="47" y="138"/>
                    <a:pt x="47" y="138"/>
                    <a:pt x="46" y="137"/>
                  </a:cubicBezTo>
                  <a:cubicBezTo>
                    <a:pt x="46" y="137"/>
                    <a:pt x="45" y="137"/>
                    <a:pt x="45" y="136"/>
                  </a:cubicBezTo>
                  <a:cubicBezTo>
                    <a:pt x="44" y="136"/>
                    <a:pt x="44" y="136"/>
                    <a:pt x="43" y="135"/>
                  </a:cubicBezTo>
                  <a:cubicBezTo>
                    <a:pt x="43" y="135"/>
                    <a:pt x="42" y="135"/>
                    <a:pt x="42" y="134"/>
                  </a:cubicBezTo>
                  <a:cubicBezTo>
                    <a:pt x="41" y="134"/>
                    <a:pt x="41" y="133"/>
                    <a:pt x="40" y="133"/>
                  </a:cubicBezTo>
                  <a:cubicBezTo>
                    <a:pt x="39" y="132"/>
                    <a:pt x="39" y="132"/>
                    <a:pt x="38" y="131"/>
                  </a:cubicBezTo>
                  <a:cubicBezTo>
                    <a:pt x="38" y="131"/>
                    <a:pt x="37" y="130"/>
                    <a:pt x="37" y="130"/>
                  </a:cubicBezTo>
                  <a:cubicBezTo>
                    <a:pt x="36" y="130"/>
                    <a:pt x="36" y="129"/>
                    <a:pt x="35" y="129"/>
                  </a:cubicBezTo>
                  <a:cubicBezTo>
                    <a:pt x="34" y="128"/>
                    <a:pt x="34" y="128"/>
                    <a:pt x="34" y="128"/>
                  </a:cubicBezTo>
                  <a:cubicBezTo>
                    <a:pt x="33" y="127"/>
                    <a:pt x="33" y="127"/>
                    <a:pt x="33" y="127"/>
                  </a:cubicBezTo>
                  <a:cubicBezTo>
                    <a:pt x="32" y="126"/>
                    <a:pt x="32" y="126"/>
                    <a:pt x="32" y="126"/>
                  </a:cubicBezTo>
                  <a:cubicBezTo>
                    <a:pt x="31" y="125"/>
                    <a:pt x="31" y="125"/>
                    <a:pt x="31" y="125"/>
                  </a:cubicBezTo>
                  <a:cubicBezTo>
                    <a:pt x="31" y="124"/>
                    <a:pt x="30" y="124"/>
                    <a:pt x="30" y="123"/>
                  </a:cubicBezTo>
                  <a:cubicBezTo>
                    <a:pt x="29" y="123"/>
                    <a:pt x="29" y="123"/>
                    <a:pt x="28" y="122"/>
                  </a:cubicBezTo>
                  <a:cubicBezTo>
                    <a:pt x="28" y="121"/>
                    <a:pt x="28" y="121"/>
                    <a:pt x="28" y="121"/>
                  </a:cubicBezTo>
                  <a:cubicBezTo>
                    <a:pt x="27" y="121"/>
                    <a:pt x="27" y="121"/>
                    <a:pt x="27" y="121"/>
                  </a:cubicBezTo>
                  <a:cubicBezTo>
                    <a:pt x="26" y="120"/>
                    <a:pt x="26" y="119"/>
                    <a:pt x="25" y="119"/>
                  </a:cubicBezTo>
                  <a:cubicBezTo>
                    <a:pt x="25" y="118"/>
                    <a:pt x="25" y="118"/>
                    <a:pt x="24" y="118"/>
                  </a:cubicBezTo>
                  <a:cubicBezTo>
                    <a:pt x="24" y="117"/>
                    <a:pt x="24" y="117"/>
                    <a:pt x="24" y="117"/>
                  </a:cubicBezTo>
                  <a:cubicBezTo>
                    <a:pt x="23" y="116"/>
                    <a:pt x="23" y="116"/>
                    <a:pt x="23" y="116"/>
                  </a:cubicBezTo>
                  <a:cubicBezTo>
                    <a:pt x="22" y="115"/>
                    <a:pt x="22" y="115"/>
                    <a:pt x="21" y="114"/>
                  </a:cubicBezTo>
                  <a:cubicBezTo>
                    <a:pt x="21" y="114"/>
                    <a:pt x="21" y="113"/>
                    <a:pt x="20" y="113"/>
                  </a:cubicBezTo>
                  <a:cubicBezTo>
                    <a:pt x="20" y="112"/>
                    <a:pt x="20" y="112"/>
                    <a:pt x="20" y="112"/>
                  </a:cubicBezTo>
                  <a:cubicBezTo>
                    <a:pt x="19" y="111"/>
                    <a:pt x="19" y="111"/>
                    <a:pt x="19" y="111"/>
                  </a:cubicBezTo>
                  <a:cubicBezTo>
                    <a:pt x="19" y="110"/>
                    <a:pt x="18" y="110"/>
                    <a:pt x="18" y="109"/>
                  </a:cubicBezTo>
                  <a:cubicBezTo>
                    <a:pt x="17" y="109"/>
                    <a:pt x="17" y="108"/>
                    <a:pt x="17" y="108"/>
                  </a:cubicBezTo>
                  <a:cubicBezTo>
                    <a:pt x="17" y="107"/>
                    <a:pt x="16" y="107"/>
                    <a:pt x="16" y="107"/>
                  </a:cubicBezTo>
                  <a:cubicBezTo>
                    <a:pt x="16" y="106"/>
                    <a:pt x="16" y="106"/>
                    <a:pt x="16" y="106"/>
                  </a:cubicBezTo>
                  <a:cubicBezTo>
                    <a:pt x="15" y="105"/>
                    <a:pt x="15" y="104"/>
                    <a:pt x="14" y="104"/>
                  </a:cubicBezTo>
                  <a:cubicBezTo>
                    <a:pt x="14" y="103"/>
                    <a:pt x="13" y="102"/>
                    <a:pt x="13" y="102"/>
                  </a:cubicBezTo>
                  <a:cubicBezTo>
                    <a:pt x="13" y="101"/>
                    <a:pt x="12" y="101"/>
                    <a:pt x="12" y="100"/>
                  </a:cubicBezTo>
                  <a:cubicBezTo>
                    <a:pt x="12" y="100"/>
                    <a:pt x="12" y="100"/>
                    <a:pt x="11" y="99"/>
                  </a:cubicBezTo>
                  <a:cubicBezTo>
                    <a:pt x="11" y="97"/>
                    <a:pt x="10" y="96"/>
                    <a:pt x="9" y="94"/>
                  </a:cubicBezTo>
                  <a:cubicBezTo>
                    <a:pt x="9" y="94"/>
                    <a:pt x="8" y="93"/>
                    <a:pt x="8" y="92"/>
                  </a:cubicBezTo>
                  <a:cubicBezTo>
                    <a:pt x="8" y="91"/>
                    <a:pt x="7" y="90"/>
                    <a:pt x="7" y="89"/>
                  </a:cubicBezTo>
                  <a:cubicBezTo>
                    <a:pt x="7" y="89"/>
                    <a:pt x="7" y="89"/>
                    <a:pt x="7" y="89"/>
                  </a:cubicBezTo>
                  <a:cubicBezTo>
                    <a:pt x="6" y="88"/>
                    <a:pt x="6" y="88"/>
                    <a:pt x="6" y="87"/>
                  </a:cubicBezTo>
                  <a:cubicBezTo>
                    <a:pt x="6" y="86"/>
                    <a:pt x="5" y="85"/>
                    <a:pt x="5" y="84"/>
                  </a:cubicBezTo>
                  <a:cubicBezTo>
                    <a:pt x="5" y="83"/>
                    <a:pt x="4" y="82"/>
                    <a:pt x="4" y="82"/>
                  </a:cubicBezTo>
                  <a:cubicBezTo>
                    <a:pt x="4" y="81"/>
                    <a:pt x="4" y="80"/>
                    <a:pt x="4" y="79"/>
                  </a:cubicBezTo>
                  <a:cubicBezTo>
                    <a:pt x="3" y="79"/>
                    <a:pt x="3" y="79"/>
                    <a:pt x="3" y="79"/>
                  </a:cubicBezTo>
                  <a:cubicBezTo>
                    <a:pt x="3" y="78"/>
                    <a:pt x="3" y="77"/>
                    <a:pt x="3" y="76"/>
                  </a:cubicBezTo>
                  <a:cubicBezTo>
                    <a:pt x="3" y="75"/>
                    <a:pt x="2" y="74"/>
                    <a:pt x="2" y="73"/>
                  </a:cubicBezTo>
                  <a:cubicBezTo>
                    <a:pt x="2" y="73"/>
                    <a:pt x="2" y="72"/>
                    <a:pt x="2" y="71"/>
                  </a:cubicBezTo>
                  <a:cubicBezTo>
                    <a:pt x="2" y="71"/>
                    <a:pt x="1" y="70"/>
                    <a:pt x="1" y="70"/>
                  </a:cubicBezTo>
                  <a:cubicBezTo>
                    <a:pt x="1" y="69"/>
                    <a:pt x="1" y="69"/>
                    <a:pt x="1" y="68"/>
                  </a:cubicBezTo>
                  <a:cubicBezTo>
                    <a:pt x="1" y="68"/>
                    <a:pt x="1" y="67"/>
                    <a:pt x="1" y="66"/>
                  </a:cubicBezTo>
                  <a:cubicBezTo>
                    <a:pt x="1" y="65"/>
                    <a:pt x="1" y="64"/>
                    <a:pt x="1" y="63"/>
                  </a:cubicBezTo>
                  <a:cubicBezTo>
                    <a:pt x="1" y="62"/>
                    <a:pt x="1" y="62"/>
                    <a:pt x="1" y="61"/>
                  </a:cubicBezTo>
                  <a:cubicBezTo>
                    <a:pt x="1" y="60"/>
                    <a:pt x="1" y="60"/>
                    <a:pt x="0" y="60"/>
                  </a:cubicBezTo>
                  <a:cubicBezTo>
                    <a:pt x="1" y="81"/>
                    <a:pt x="2" y="103"/>
                    <a:pt x="3" y="125"/>
                  </a:cubicBezTo>
                  <a:cubicBezTo>
                    <a:pt x="3" y="128"/>
                    <a:pt x="3" y="132"/>
                    <a:pt x="4" y="135"/>
                  </a:cubicBezTo>
                  <a:cubicBezTo>
                    <a:pt x="4" y="138"/>
                    <a:pt x="5" y="142"/>
                    <a:pt x="6" y="145"/>
                  </a:cubicBezTo>
                  <a:cubicBezTo>
                    <a:pt x="6" y="148"/>
                    <a:pt x="8" y="151"/>
                    <a:pt x="9" y="155"/>
                  </a:cubicBezTo>
                  <a:cubicBezTo>
                    <a:pt x="10" y="158"/>
                    <a:pt x="12" y="161"/>
                    <a:pt x="13" y="164"/>
                  </a:cubicBezTo>
                  <a:cubicBezTo>
                    <a:pt x="14" y="165"/>
                    <a:pt x="14" y="165"/>
                    <a:pt x="14" y="166"/>
                  </a:cubicBezTo>
                  <a:cubicBezTo>
                    <a:pt x="14" y="166"/>
                    <a:pt x="15" y="167"/>
                    <a:pt x="15" y="167"/>
                  </a:cubicBezTo>
                  <a:cubicBezTo>
                    <a:pt x="15" y="168"/>
                    <a:pt x="16" y="168"/>
                    <a:pt x="16" y="169"/>
                  </a:cubicBezTo>
                  <a:cubicBezTo>
                    <a:pt x="17" y="170"/>
                    <a:pt x="17" y="170"/>
                    <a:pt x="18" y="171"/>
                  </a:cubicBezTo>
                  <a:cubicBezTo>
                    <a:pt x="18" y="172"/>
                    <a:pt x="18" y="172"/>
                    <a:pt x="18" y="172"/>
                  </a:cubicBezTo>
                  <a:cubicBezTo>
                    <a:pt x="18" y="172"/>
                    <a:pt x="18" y="173"/>
                    <a:pt x="19" y="173"/>
                  </a:cubicBezTo>
                  <a:cubicBezTo>
                    <a:pt x="19" y="173"/>
                    <a:pt x="19" y="174"/>
                    <a:pt x="20" y="174"/>
                  </a:cubicBezTo>
                  <a:cubicBezTo>
                    <a:pt x="20" y="175"/>
                    <a:pt x="21" y="176"/>
                    <a:pt x="21" y="176"/>
                  </a:cubicBezTo>
                  <a:cubicBezTo>
                    <a:pt x="22" y="177"/>
                    <a:pt x="22" y="177"/>
                    <a:pt x="22" y="177"/>
                  </a:cubicBezTo>
                  <a:cubicBezTo>
                    <a:pt x="22" y="178"/>
                    <a:pt x="22" y="178"/>
                    <a:pt x="22" y="178"/>
                  </a:cubicBezTo>
                  <a:cubicBezTo>
                    <a:pt x="23" y="178"/>
                    <a:pt x="23" y="179"/>
                    <a:pt x="23" y="179"/>
                  </a:cubicBezTo>
                  <a:cubicBezTo>
                    <a:pt x="24" y="180"/>
                    <a:pt x="24" y="181"/>
                    <a:pt x="25" y="181"/>
                  </a:cubicBezTo>
                  <a:cubicBezTo>
                    <a:pt x="25" y="182"/>
                    <a:pt x="25" y="182"/>
                    <a:pt x="25" y="182"/>
                  </a:cubicBezTo>
                  <a:cubicBezTo>
                    <a:pt x="26" y="183"/>
                    <a:pt x="26" y="183"/>
                    <a:pt x="26" y="183"/>
                  </a:cubicBezTo>
                  <a:cubicBezTo>
                    <a:pt x="26" y="183"/>
                    <a:pt x="27" y="184"/>
                    <a:pt x="27" y="184"/>
                  </a:cubicBezTo>
                  <a:cubicBezTo>
                    <a:pt x="28" y="185"/>
                    <a:pt x="28" y="185"/>
                    <a:pt x="29" y="186"/>
                  </a:cubicBezTo>
                  <a:cubicBezTo>
                    <a:pt x="29" y="187"/>
                    <a:pt x="29" y="187"/>
                    <a:pt x="29" y="187"/>
                  </a:cubicBezTo>
                  <a:cubicBezTo>
                    <a:pt x="30" y="187"/>
                    <a:pt x="30" y="187"/>
                    <a:pt x="30" y="187"/>
                  </a:cubicBezTo>
                  <a:cubicBezTo>
                    <a:pt x="31" y="188"/>
                    <a:pt x="31" y="188"/>
                    <a:pt x="31" y="189"/>
                  </a:cubicBezTo>
                  <a:cubicBezTo>
                    <a:pt x="32" y="189"/>
                    <a:pt x="32" y="189"/>
                    <a:pt x="33" y="190"/>
                  </a:cubicBezTo>
                  <a:cubicBezTo>
                    <a:pt x="34" y="191"/>
                    <a:pt x="34" y="191"/>
                    <a:pt x="34" y="191"/>
                  </a:cubicBezTo>
                  <a:cubicBezTo>
                    <a:pt x="35" y="192"/>
                    <a:pt x="35" y="192"/>
                    <a:pt x="35" y="192"/>
                  </a:cubicBezTo>
                  <a:cubicBezTo>
                    <a:pt x="36" y="193"/>
                    <a:pt x="36" y="193"/>
                    <a:pt x="36" y="193"/>
                  </a:cubicBezTo>
                  <a:cubicBezTo>
                    <a:pt x="37" y="194"/>
                    <a:pt x="37" y="194"/>
                    <a:pt x="37" y="194"/>
                  </a:cubicBezTo>
                  <a:cubicBezTo>
                    <a:pt x="38" y="194"/>
                    <a:pt x="38" y="195"/>
                    <a:pt x="39" y="195"/>
                  </a:cubicBezTo>
                  <a:cubicBezTo>
                    <a:pt x="39" y="196"/>
                    <a:pt x="40" y="196"/>
                    <a:pt x="40" y="197"/>
                  </a:cubicBezTo>
                  <a:cubicBezTo>
                    <a:pt x="41" y="197"/>
                    <a:pt x="41" y="197"/>
                    <a:pt x="42" y="198"/>
                  </a:cubicBezTo>
                  <a:cubicBezTo>
                    <a:pt x="42" y="198"/>
                    <a:pt x="43" y="199"/>
                    <a:pt x="44" y="199"/>
                  </a:cubicBezTo>
                  <a:cubicBezTo>
                    <a:pt x="44" y="200"/>
                    <a:pt x="44" y="200"/>
                    <a:pt x="45" y="200"/>
                  </a:cubicBezTo>
                  <a:cubicBezTo>
                    <a:pt x="45" y="201"/>
                    <a:pt x="46" y="201"/>
                    <a:pt x="46" y="201"/>
                  </a:cubicBezTo>
                  <a:cubicBezTo>
                    <a:pt x="47" y="202"/>
                    <a:pt x="47" y="202"/>
                    <a:pt x="48" y="202"/>
                  </a:cubicBezTo>
                  <a:cubicBezTo>
                    <a:pt x="48" y="203"/>
                    <a:pt x="49" y="203"/>
                    <a:pt x="49" y="203"/>
                  </a:cubicBezTo>
                  <a:cubicBezTo>
                    <a:pt x="52" y="205"/>
                    <a:pt x="54" y="207"/>
                    <a:pt x="57" y="208"/>
                  </a:cubicBezTo>
                  <a:cubicBezTo>
                    <a:pt x="59" y="210"/>
                    <a:pt x="62" y="211"/>
                    <a:pt x="65" y="213"/>
                  </a:cubicBezTo>
                  <a:cubicBezTo>
                    <a:pt x="67" y="214"/>
                    <a:pt x="70" y="215"/>
                    <a:pt x="73" y="217"/>
                  </a:cubicBezTo>
                  <a:cubicBezTo>
                    <a:pt x="76" y="218"/>
                    <a:pt x="79" y="219"/>
                    <a:pt x="82" y="220"/>
                  </a:cubicBezTo>
                  <a:cubicBezTo>
                    <a:pt x="83" y="221"/>
                    <a:pt x="83" y="221"/>
                    <a:pt x="84" y="221"/>
                  </a:cubicBezTo>
                  <a:cubicBezTo>
                    <a:pt x="84" y="221"/>
                    <a:pt x="85" y="221"/>
                    <a:pt x="85" y="221"/>
                  </a:cubicBezTo>
                  <a:cubicBezTo>
                    <a:pt x="85" y="221"/>
                    <a:pt x="86" y="222"/>
                    <a:pt x="86" y="222"/>
                  </a:cubicBezTo>
                  <a:cubicBezTo>
                    <a:pt x="87" y="222"/>
                    <a:pt x="87" y="222"/>
                    <a:pt x="88" y="222"/>
                  </a:cubicBezTo>
                  <a:cubicBezTo>
                    <a:pt x="89" y="223"/>
                    <a:pt x="89" y="223"/>
                    <a:pt x="89" y="223"/>
                  </a:cubicBezTo>
                  <a:cubicBezTo>
                    <a:pt x="89" y="223"/>
                    <a:pt x="89" y="223"/>
                    <a:pt x="89" y="223"/>
                  </a:cubicBezTo>
                  <a:cubicBezTo>
                    <a:pt x="90" y="223"/>
                    <a:pt x="90" y="223"/>
                    <a:pt x="90" y="223"/>
                  </a:cubicBezTo>
                  <a:cubicBezTo>
                    <a:pt x="91" y="223"/>
                    <a:pt x="91" y="223"/>
                    <a:pt x="91" y="223"/>
                  </a:cubicBezTo>
                  <a:cubicBezTo>
                    <a:pt x="92" y="223"/>
                    <a:pt x="92" y="224"/>
                    <a:pt x="92" y="224"/>
                  </a:cubicBezTo>
                  <a:cubicBezTo>
                    <a:pt x="93" y="224"/>
                    <a:pt x="93" y="224"/>
                    <a:pt x="94" y="224"/>
                  </a:cubicBezTo>
                  <a:cubicBezTo>
                    <a:pt x="94" y="224"/>
                    <a:pt x="95" y="224"/>
                    <a:pt x="95" y="224"/>
                  </a:cubicBezTo>
                  <a:cubicBezTo>
                    <a:pt x="96" y="225"/>
                    <a:pt x="97" y="225"/>
                    <a:pt x="97" y="225"/>
                  </a:cubicBezTo>
                  <a:cubicBezTo>
                    <a:pt x="98" y="225"/>
                    <a:pt x="99" y="225"/>
                    <a:pt x="100" y="225"/>
                  </a:cubicBezTo>
                  <a:cubicBezTo>
                    <a:pt x="100" y="226"/>
                    <a:pt x="101" y="226"/>
                    <a:pt x="102" y="226"/>
                  </a:cubicBezTo>
                  <a:cubicBezTo>
                    <a:pt x="103" y="226"/>
                    <a:pt x="104" y="226"/>
                    <a:pt x="104" y="227"/>
                  </a:cubicBezTo>
                  <a:cubicBezTo>
                    <a:pt x="105" y="227"/>
                    <a:pt x="106" y="227"/>
                    <a:pt x="107" y="227"/>
                  </a:cubicBezTo>
                  <a:cubicBezTo>
                    <a:pt x="107" y="227"/>
                    <a:pt x="107" y="227"/>
                    <a:pt x="107" y="227"/>
                  </a:cubicBezTo>
                  <a:cubicBezTo>
                    <a:pt x="107" y="227"/>
                    <a:pt x="107" y="227"/>
                    <a:pt x="107" y="227"/>
                  </a:cubicBezTo>
                  <a:cubicBezTo>
                    <a:pt x="108" y="227"/>
                    <a:pt x="108" y="227"/>
                    <a:pt x="108" y="227"/>
                  </a:cubicBezTo>
                  <a:cubicBezTo>
                    <a:pt x="110" y="228"/>
                    <a:pt x="112" y="228"/>
                    <a:pt x="114" y="228"/>
                  </a:cubicBezTo>
                  <a:cubicBezTo>
                    <a:pt x="115" y="228"/>
                    <a:pt x="116" y="229"/>
                    <a:pt x="116" y="229"/>
                  </a:cubicBezTo>
                  <a:cubicBezTo>
                    <a:pt x="117" y="229"/>
                    <a:pt x="117" y="229"/>
                    <a:pt x="118" y="229"/>
                  </a:cubicBezTo>
                  <a:cubicBezTo>
                    <a:pt x="118" y="229"/>
                    <a:pt x="119" y="229"/>
                    <a:pt x="119" y="229"/>
                  </a:cubicBezTo>
                  <a:cubicBezTo>
                    <a:pt x="120" y="229"/>
                    <a:pt x="121" y="229"/>
                    <a:pt x="121" y="229"/>
                  </a:cubicBezTo>
                  <a:cubicBezTo>
                    <a:pt x="123" y="230"/>
                    <a:pt x="125" y="230"/>
                    <a:pt x="127" y="230"/>
                  </a:cubicBezTo>
                  <a:cubicBezTo>
                    <a:pt x="128" y="230"/>
                    <a:pt x="128" y="230"/>
                    <a:pt x="128" y="230"/>
                  </a:cubicBezTo>
                  <a:cubicBezTo>
                    <a:pt x="129" y="230"/>
                    <a:pt x="129" y="230"/>
                    <a:pt x="129" y="230"/>
                  </a:cubicBezTo>
                  <a:cubicBezTo>
                    <a:pt x="129" y="230"/>
                    <a:pt x="129" y="230"/>
                    <a:pt x="129" y="230"/>
                  </a:cubicBezTo>
                  <a:cubicBezTo>
                    <a:pt x="132" y="230"/>
                    <a:pt x="134" y="230"/>
                    <a:pt x="137" y="230"/>
                  </a:cubicBezTo>
                  <a:cubicBezTo>
                    <a:pt x="138" y="230"/>
                    <a:pt x="138" y="230"/>
                    <a:pt x="138" y="230"/>
                  </a:cubicBezTo>
                  <a:cubicBezTo>
                    <a:pt x="138" y="230"/>
                    <a:pt x="138" y="230"/>
                    <a:pt x="138" y="230"/>
                  </a:cubicBezTo>
                  <a:cubicBezTo>
                    <a:pt x="139" y="230"/>
                    <a:pt x="139" y="230"/>
                    <a:pt x="139" y="230"/>
                  </a:cubicBezTo>
                  <a:cubicBezTo>
                    <a:pt x="140" y="230"/>
                    <a:pt x="140" y="230"/>
                    <a:pt x="140" y="230"/>
                  </a:cubicBezTo>
                  <a:cubicBezTo>
                    <a:pt x="140" y="230"/>
                    <a:pt x="141" y="230"/>
                    <a:pt x="141" y="230"/>
                  </a:cubicBezTo>
                  <a:cubicBezTo>
                    <a:pt x="142" y="230"/>
                    <a:pt x="143" y="230"/>
                    <a:pt x="143" y="230"/>
                  </a:cubicBezTo>
                  <a:cubicBezTo>
                    <a:pt x="144" y="230"/>
                    <a:pt x="145" y="230"/>
                    <a:pt x="146" y="230"/>
                  </a:cubicBezTo>
                  <a:cubicBezTo>
                    <a:pt x="147" y="230"/>
                    <a:pt x="148" y="230"/>
                    <a:pt x="149" y="230"/>
                  </a:cubicBezTo>
                  <a:cubicBezTo>
                    <a:pt x="149" y="230"/>
                    <a:pt x="150" y="230"/>
                    <a:pt x="151" y="230"/>
                  </a:cubicBezTo>
                  <a:cubicBezTo>
                    <a:pt x="151" y="230"/>
                    <a:pt x="152" y="230"/>
                    <a:pt x="152" y="230"/>
                  </a:cubicBezTo>
                  <a:cubicBezTo>
                    <a:pt x="153" y="230"/>
                    <a:pt x="154" y="230"/>
                    <a:pt x="155" y="230"/>
                  </a:cubicBezTo>
                  <a:cubicBezTo>
                    <a:pt x="155" y="230"/>
                    <a:pt x="156" y="230"/>
                    <a:pt x="157" y="230"/>
                  </a:cubicBezTo>
                  <a:cubicBezTo>
                    <a:pt x="157" y="230"/>
                    <a:pt x="158" y="229"/>
                    <a:pt x="158" y="229"/>
                  </a:cubicBezTo>
                  <a:cubicBezTo>
                    <a:pt x="159" y="229"/>
                    <a:pt x="159" y="229"/>
                    <a:pt x="159" y="229"/>
                  </a:cubicBezTo>
                  <a:cubicBezTo>
                    <a:pt x="159" y="229"/>
                    <a:pt x="159" y="229"/>
                    <a:pt x="159" y="229"/>
                  </a:cubicBezTo>
                  <a:cubicBezTo>
                    <a:pt x="159" y="229"/>
                    <a:pt x="159" y="229"/>
                    <a:pt x="159" y="229"/>
                  </a:cubicBezTo>
                  <a:cubicBezTo>
                    <a:pt x="159" y="229"/>
                    <a:pt x="159" y="229"/>
                    <a:pt x="159" y="229"/>
                  </a:cubicBezTo>
                  <a:cubicBezTo>
                    <a:pt x="160" y="229"/>
                    <a:pt x="160" y="229"/>
                    <a:pt x="161" y="229"/>
                  </a:cubicBezTo>
                  <a:cubicBezTo>
                    <a:pt x="161" y="229"/>
                    <a:pt x="161" y="229"/>
                    <a:pt x="161" y="229"/>
                  </a:cubicBezTo>
                  <a:cubicBezTo>
                    <a:pt x="161" y="229"/>
                    <a:pt x="161" y="229"/>
                    <a:pt x="161" y="229"/>
                  </a:cubicBezTo>
                  <a:cubicBezTo>
                    <a:pt x="161" y="229"/>
                    <a:pt x="161" y="229"/>
                    <a:pt x="161" y="229"/>
                  </a:cubicBezTo>
                  <a:cubicBezTo>
                    <a:pt x="161" y="229"/>
                    <a:pt x="162" y="229"/>
                    <a:pt x="162" y="229"/>
                  </a:cubicBezTo>
                  <a:cubicBezTo>
                    <a:pt x="163" y="229"/>
                    <a:pt x="163" y="229"/>
                    <a:pt x="163" y="229"/>
                  </a:cubicBezTo>
                  <a:cubicBezTo>
                    <a:pt x="164" y="229"/>
                    <a:pt x="164" y="229"/>
                    <a:pt x="164" y="229"/>
                  </a:cubicBezTo>
                  <a:cubicBezTo>
                    <a:pt x="165" y="229"/>
                    <a:pt x="165" y="229"/>
                    <a:pt x="165" y="229"/>
                  </a:cubicBezTo>
                  <a:cubicBezTo>
                    <a:pt x="165" y="229"/>
                    <a:pt x="166" y="229"/>
                    <a:pt x="166" y="228"/>
                  </a:cubicBezTo>
                  <a:cubicBezTo>
                    <a:pt x="167" y="228"/>
                    <a:pt x="167" y="228"/>
                    <a:pt x="167" y="228"/>
                  </a:cubicBezTo>
                  <a:cubicBezTo>
                    <a:pt x="168" y="228"/>
                    <a:pt x="168" y="228"/>
                    <a:pt x="168" y="228"/>
                  </a:cubicBezTo>
                  <a:cubicBezTo>
                    <a:pt x="169" y="228"/>
                    <a:pt x="169" y="228"/>
                    <a:pt x="169" y="228"/>
                  </a:cubicBezTo>
                  <a:cubicBezTo>
                    <a:pt x="169" y="228"/>
                    <a:pt x="169" y="228"/>
                    <a:pt x="169" y="228"/>
                  </a:cubicBezTo>
                  <a:cubicBezTo>
                    <a:pt x="170" y="228"/>
                    <a:pt x="170" y="228"/>
                    <a:pt x="170" y="228"/>
                  </a:cubicBezTo>
                  <a:cubicBezTo>
                    <a:pt x="171" y="228"/>
                    <a:pt x="171" y="228"/>
                    <a:pt x="171" y="228"/>
                  </a:cubicBezTo>
                  <a:cubicBezTo>
                    <a:pt x="172" y="227"/>
                    <a:pt x="172" y="227"/>
                    <a:pt x="172" y="227"/>
                  </a:cubicBezTo>
                  <a:cubicBezTo>
                    <a:pt x="173" y="227"/>
                    <a:pt x="173" y="227"/>
                    <a:pt x="173" y="227"/>
                  </a:cubicBezTo>
                  <a:cubicBezTo>
                    <a:pt x="174" y="227"/>
                    <a:pt x="174" y="227"/>
                    <a:pt x="174" y="227"/>
                  </a:cubicBezTo>
                  <a:cubicBezTo>
                    <a:pt x="175" y="227"/>
                    <a:pt x="175" y="227"/>
                    <a:pt x="175" y="227"/>
                  </a:cubicBezTo>
                  <a:cubicBezTo>
                    <a:pt x="175" y="227"/>
                    <a:pt x="175" y="227"/>
                    <a:pt x="175" y="227"/>
                  </a:cubicBezTo>
                  <a:cubicBezTo>
                    <a:pt x="176" y="227"/>
                    <a:pt x="176" y="227"/>
                    <a:pt x="176" y="227"/>
                  </a:cubicBezTo>
                  <a:cubicBezTo>
                    <a:pt x="177" y="227"/>
                    <a:pt x="177" y="226"/>
                    <a:pt x="177" y="226"/>
                  </a:cubicBezTo>
                  <a:cubicBezTo>
                    <a:pt x="178" y="226"/>
                    <a:pt x="178" y="226"/>
                    <a:pt x="179" y="226"/>
                  </a:cubicBezTo>
                  <a:cubicBezTo>
                    <a:pt x="179" y="226"/>
                    <a:pt x="180" y="226"/>
                    <a:pt x="180" y="226"/>
                  </a:cubicBezTo>
                  <a:cubicBezTo>
                    <a:pt x="181" y="225"/>
                    <a:pt x="182" y="225"/>
                    <a:pt x="183" y="225"/>
                  </a:cubicBezTo>
                  <a:cubicBezTo>
                    <a:pt x="183" y="225"/>
                    <a:pt x="184" y="225"/>
                    <a:pt x="184" y="225"/>
                  </a:cubicBezTo>
                  <a:cubicBezTo>
                    <a:pt x="185" y="225"/>
                    <a:pt x="185" y="225"/>
                    <a:pt x="186" y="224"/>
                  </a:cubicBezTo>
                  <a:cubicBezTo>
                    <a:pt x="186" y="224"/>
                    <a:pt x="187" y="224"/>
                    <a:pt x="187" y="224"/>
                  </a:cubicBezTo>
                  <a:cubicBezTo>
                    <a:pt x="188" y="224"/>
                    <a:pt x="189" y="223"/>
                    <a:pt x="190" y="223"/>
                  </a:cubicBezTo>
                  <a:cubicBezTo>
                    <a:pt x="190" y="223"/>
                    <a:pt x="191" y="223"/>
                    <a:pt x="192" y="223"/>
                  </a:cubicBezTo>
                  <a:cubicBezTo>
                    <a:pt x="192" y="222"/>
                    <a:pt x="193" y="222"/>
                    <a:pt x="193" y="222"/>
                  </a:cubicBezTo>
                  <a:cubicBezTo>
                    <a:pt x="194" y="222"/>
                    <a:pt x="194" y="222"/>
                    <a:pt x="195" y="222"/>
                  </a:cubicBezTo>
                  <a:cubicBezTo>
                    <a:pt x="196" y="221"/>
                    <a:pt x="196" y="221"/>
                    <a:pt x="197" y="221"/>
                  </a:cubicBezTo>
                  <a:cubicBezTo>
                    <a:pt x="199" y="220"/>
                    <a:pt x="201" y="219"/>
                    <a:pt x="203" y="218"/>
                  </a:cubicBezTo>
                  <a:cubicBezTo>
                    <a:pt x="203" y="218"/>
                    <a:pt x="203" y="218"/>
                    <a:pt x="203" y="218"/>
                  </a:cubicBezTo>
                  <a:cubicBezTo>
                    <a:pt x="204" y="218"/>
                    <a:pt x="204" y="218"/>
                    <a:pt x="204" y="218"/>
                  </a:cubicBezTo>
                  <a:cubicBezTo>
                    <a:pt x="206" y="217"/>
                    <a:pt x="208" y="217"/>
                    <a:pt x="210" y="216"/>
                  </a:cubicBezTo>
                  <a:cubicBezTo>
                    <a:pt x="210" y="216"/>
                    <a:pt x="210" y="216"/>
                    <a:pt x="210" y="216"/>
                  </a:cubicBezTo>
                  <a:cubicBezTo>
                    <a:pt x="211" y="215"/>
                    <a:pt x="211" y="215"/>
                    <a:pt x="212" y="214"/>
                  </a:cubicBezTo>
                  <a:cubicBezTo>
                    <a:pt x="213" y="214"/>
                    <a:pt x="215" y="213"/>
                    <a:pt x="216" y="213"/>
                  </a:cubicBezTo>
                  <a:cubicBezTo>
                    <a:pt x="216" y="213"/>
                    <a:pt x="216" y="213"/>
                    <a:pt x="216" y="213"/>
                  </a:cubicBezTo>
                  <a:cubicBezTo>
                    <a:pt x="217" y="212"/>
                    <a:pt x="218" y="212"/>
                    <a:pt x="218" y="211"/>
                  </a:cubicBezTo>
                  <a:cubicBezTo>
                    <a:pt x="219" y="211"/>
                    <a:pt x="220" y="210"/>
                    <a:pt x="221" y="210"/>
                  </a:cubicBezTo>
                  <a:cubicBezTo>
                    <a:pt x="221" y="210"/>
                    <a:pt x="221" y="210"/>
                    <a:pt x="221" y="210"/>
                  </a:cubicBezTo>
                  <a:cubicBezTo>
                    <a:pt x="222" y="210"/>
                    <a:pt x="222" y="210"/>
                    <a:pt x="222" y="210"/>
                  </a:cubicBezTo>
                  <a:cubicBezTo>
                    <a:pt x="222" y="209"/>
                    <a:pt x="222" y="209"/>
                    <a:pt x="222" y="209"/>
                  </a:cubicBezTo>
                  <a:cubicBezTo>
                    <a:pt x="224" y="208"/>
                    <a:pt x="226" y="207"/>
                    <a:pt x="228" y="206"/>
                  </a:cubicBezTo>
                  <a:cubicBezTo>
                    <a:pt x="229" y="205"/>
                    <a:pt x="229" y="205"/>
                    <a:pt x="230" y="204"/>
                  </a:cubicBezTo>
                  <a:cubicBezTo>
                    <a:pt x="232" y="203"/>
                    <a:pt x="233" y="202"/>
                    <a:pt x="235" y="201"/>
                  </a:cubicBezTo>
                  <a:cubicBezTo>
                    <a:pt x="235" y="201"/>
                    <a:pt x="236" y="201"/>
                    <a:pt x="236" y="200"/>
                  </a:cubicBezTo>
                  <a:cubicBezTo>
                    <a:pt x="236" y="200"/>
                    <a:pt x="236" y="200"/>
                    <a:pt x="236" y="200"/>
                  </a:cubicBezTo>
                  <a:cubicBezTo>
                    <a:pt x="238" y="198"/>
                    <a:pt x="240" y="197"/>
                    <a:pt x="242" y="196"/>
                  </a:cubicBezTo>
                  <a:cubicBezTo>
                    <a:pt x="242" y="195"/>
                    <a:pt x="242" y="195"/>
                    <a:pt x="242" y="195"/>
                  </a:cubicBezTo>
                  <a:cubicBezTo>
                    <a:pt x="243" y="195"/>
                    <a:pt x="243" y="195"/>
                    <a:pt x="243" y="195"/>
                  </a:cubicBezTo>
                  <a:cubicBezTo>
                    <a:pt x="245" y="193"/>
                    <a:pt x="246" y="192"/>
                    <a:pt x="248" y="190"/>
                  </a:cubicBezTo>
                  <a:cubicBezTo>
                    <a:pt x="248" y="190"/>
                    <a:pt x="248" y="190"/>
                    <a:pt x="248" y="190"/>
                  </a:cubicBezTo>
                  <a:cubicBezTo>
                    <a:pt x="249" y="189"/>
                    <a:pt x="249" y="189"/>
                    <a:pt x="249" y="189"/>
                  </a:cubicBezTo>
                  <a:cubicBezTo>
                    <a:pt x="250" y="188"/>
                    <a:pt x="252" y="186"/>
                    <a:pt x="253" y="185"/>
                  </a:cubicBezTo>
                  <a:cubicBezTo>
                    <a:pt x="253" y="185"/>
                    <a:pt x="254" y="184"/>
                    <a:pt x="254" y="184"/>
                  </a:cubicBezTo>
                  <a:cubicBezTo>
                    <a:pt x="256" y="182"/>
                    <a:pt x="257" y="180"/>
                    <a:pt x="258" y="179"/>
                  </a:cubicBezTo>
                  <a:cubicBezTo>
                    <a:pt x="259" y="178"/>
                    <a:pt x="259" y="178"/>
                    <a:pt x="259" y="178"/>
                  </a:cubicBezTo>
                  <a:cubicBezTo>
                    <a:pt x="259" y="178"/>
                    <a:pt x="259" y="178"/>
                    <a:pt x="259" y="178"/>
                  </a:cubicBezTo>
                  <a:cubicBezTo>
                    <a:pt x="259" y="177"/>
                    <a:pt x="259" y="177"/>
                    <a:pt x="259" y="177"/>
                  </a:cubicBezTo>
                  <a:cubicBezTo>
                    <a:pt x="260" y="176"/>
                    <a:pt x="262" y="174"/>
                    <a:pt x="263" y="173"/>
                  </a:cubicBezTo>
                  <a:cubicBezTo>
                    <a:pt x="263" y="172"/>
                    <a:pt x="263" y="172"/>
                    <a:pt x="264" y="171"/>
                  </a:cubicBezTo>
                  <a:cubicBezTo>
                    <a:pt x="265" y="170"/>
                    <a:pt x="266" y="168"/>
                    <a:pt x="267" y="167"/>
                  </a:cubicBezTo>
                  <a:cubicBezTo>
                    <a:pt x="267" y="166"/>
                    <a:pt x="267" y="166"/>
                    <a:pt x="267" y="166"/>
                  </a:cubicBezTo>
                  <a:cubicBezTo>
                    <a:pt x="268" y="165"/>
                    <a:pt x="268" y="165"/>
                    <a:pt x="268" y="165"/>
                  </a:cubicBezTo>
                  <a:cubicBezTo>
                    <a:pt x="268" y="164"/>
                    <a:pt x="268" y="164"/>
                    <a:pt x="268" y="164"/>
                  </a:cubicBezTo>
                  <a:cubicBezTo>
                    <a:pt x="268" y="164"/>
                    <a:pt x="268" y="164"/>
                    <a:pt x="268" y="164"/>
                  </a:cubicBezTo>
                  <a:cubicBezTo>
                    <a:pt x="268" y="164"/>
                    <a:pt x="269" y="163"/>
                    <a:pt x="269" y="163"/>
                  </a:cubicBezTo>
                  <a:cubicBezTo>
                    <a:pt x="269" y="162"/>
                    <a:pt x="269" y="162"/>
                    <a:pt x="270" y="161"/>
                  </a:cubicBezTo>
                  <a:cubicBezTo>
                    <a:pt x="270" y="161"/>
                    <a:pt x="270" y="160"/>
                    <a:pt x="270" y="160"/>
                  </a:cubicBezTo>
                  <a:cubicBezTo>
                    <a:pt x="270" y="159"/>
                    <a:pt x="270" y="159"/>
                    <a:pt x="270" y="159"/>
                  </a:cubicBezTo>
                  <a:cubicBezTo>
                    <a:pt x="270" y="159"/>
                    <a:pt x="270" y="159"/>
                    <a:pt x="270" y="159"/>
                  </a:cubicBezTo>
                  <a:cubicBezTo>
                    <a:pt x="271" y="159"/>
                    <a:pt x="271" y="159"/>
                    <a:pt x="271" y="159"/>
                  </a:cubicBezTo>
                  <a:cubicBezTo>
                    <a:pt x="271" y="158"/>
                    <a:pt x="271" y="157"/>
                    <a:pt x="272" y="156"/>
                  </a:cubicBezTo>
                  <a:cubicBezTo>
                    <a:pt x="273" y="156"/>
                    <a:pt x="273" y="155"/>
                    <a:pt x="273" y="154"/>
                  </a:cubicBezTo>
                  <a:cubicBezTo>
                    <a:pt x="274" y="154"/>
                    <a:pt x="274" y="153"/>
                    <a:pt x="274" y="153"/>
                  </a:cubicBezTo>
                  <a:cubicBezTo>
                    <a:pt x="275" y="152"/>
                    <a:pt x="275" y="152"/>
                    <a:pt x="275" y="151"/>
                  </a:cubicBezTo>
                  <a:cubicBezTo>
                    <a:pt x="276" y="150"/>
                    <a:pt x="276" y="150"/>
                    <a:pt x="276" y="150"/>
                  </a:cubicBezTo>
                  <a:cubicBezTo>
                    <a:pt x="277" y="149"/>
                    <a:pt x="277" y="147"/>
                    <a:pt x="278" y="146"/>
                  </a:cubicBezTo>
                  <a:cubicBezTo>
                    <a:pt x="279" y="145"/>
                    <a:pt x="279" y="145"/>
                    <a:pt x="279" y="144"/>
                  </a:cubicBezTo>
                  <a:cubicBezTo>
                    <a:pt x="280" y="143"/>
                    <a:pt x="280" y="143"/>
                    <a:pt x="280" y="143"/>
                  </a:cubicBezTo>
                  <a:cubicBezTo>
                    <a:pt x="281" y="142"/>
                    <a:pt x="282" y="141"/>
                    <a:pt x="282" y="139"/>
                  </a:cubicBezTo>
                  <a:cubicBezTo>
                    <a:pt x="283" y="138"/>
                    <a:pt x="283" y="138"/>
                    <a:pt x="283" y="138"/>
                  </a:cubicBezTo>
                  <a:cubicBezTo>
                    <a:pt x="283" y="138"/>
                    <a:pt x="283" y="138"/>
                    <a:pt x="283" y="138"/>
                  </a:cubicBezTo>
                  <a:cubicBezTo>
                    <a:pt x="284" y="137"/>
                    <a:pt x="284" y="137"/>
                    <a:pt x="284" y="137"/>
                  </a:cubicBezTo>
                  <a:cubicBezTo>
                    <a:pt x="284" y="137"/>
                    <a:pt x="284" y="137"/>
                    <a:pt x="284" y="137"/>
                  </a:cubicBezTo>
                  <a:cubicBezTo>
                    <a:pt x="284" y="136"/>
                    <a:pt x="285" y="136"/>
                    <a:pt x="285" y="136"/>
                  </a:cubicBezTo>
                  <a:cubicBezTo>
                    <a:pt x="285" y="135"/>
                    <a:pt x="286" y="135"/>
                    <a:pt x="286" y="134"/>
                  </a:cubicBezTo>
                  <a:cubicBezTo>
                    <a:pt x="287" y="133"/>
                    <a:pt x="288" y="132"/>
                    <a:pt x="289" y="131"/>
                  </a:cubicBezTo>
                  <a:cubicBezTo>
                    <a:pt x="290" y="130"/>
                    <a:pt x="291" y="128"/>
                    <a:pt x="293" y="126"/>
                  </a:cubicBezTo>
                  <a:cubicBezTo>
                    <a:pt x="293" y="126"/>
                    <a:pt x="293" y="126"/>
                    <a:pt x="293" y="126"/>
                  </a:cubicBezTo>
                  <a:cubicBezTo>
                    <a:pt x="294" y="125"/>
                    <a:pt x="294" y="125"/>
                    <a:pt x="295" y="124"/>
                  </a:cubicBezTo>
                  <a:cubicBezTo>
                    <a:pt x="295" y="124"/>
                    <a:pt x="296" y="123"/>
                    <a:pt x="297" y="122"/>
                  </a:cubicBezTo>
                  <a:cubicBezTo>
                    <a:pt x="298" y="121"/>
                    <a:pt x="300" y="119"/>
                    <a:pt x="302" y="118"/>
                  </a:cubicBezTo>
                  <a:cubicBezTo>
                    <a:pt x="302" y="117"/>
                    <a:pt x="302" y="117"/>
                    <a:pt x="302" y="117"/>
                  </a:cubicBezTo>
                  <a:cubicBezTo>
                    <a:pt x="303" y="117"/>
                    <a:pt x="303" y="117"/>
                    <a:pt x="303" y="117"/>
                  </a:cubicBezTo>
                  <a:cubicBezTo>
                    <a:pt x="304" y="116"/>
                    <a:pt x="304" y="116"/>
                    <a:pt x="305" y="115"/>
                  </a:cubicBezTo>
                  <a:cubicBezTo>
                    <a:pt x="306" y="115"/>
                    <a:pt x="306" y="115"/>
                    <a:pt x="307" y="114"/>
                  </a:cubicBezTo>
                  <a:cubicBezTo>
                    <a:pt x="308" y="114"/>
                    <a:pt x="308" y="114"/>
                    <a:pt x="308" y="114"/>
                  </a:cubicBezTo>
                  <a:cubicBezTo>
                    <a:pt x="308" y="114"/>
                    <a:pt x="308" y="114"/>
                    <a:pt x="308" y="114"/>
                  </a:cubicBezTo>
                  <a:cubicBezTo>
                    <a:pt x="315" y="109"/>
                    <a:pt x="329" y="99"/>
                    <a:pt x="348" y="118"/>
                  </a:cubicBezTo>
                  <a:cubicBezTo>
                    <a:pt x="348" y="118"/>
                    <a:pt x="348" y="118"/>
                    <a:pt x="348" y="118"/>
                  </a:cubicBezTo>
                  <a:cubicBezTo>
                    <a:pt x="349" y="119"/>
                    <a:pt x="349" y="119"/>
                    <a:pt x="350" y="120"/>
                  </a:cubicBezTo>
                  <a:cubicBezTo>
                    <a:pt x="350" y="120"/>
                    <a:pt x="351" y="121"/>
                    <a:pt x="352" y="122"/>
                  </a:cubicBezTo>
                  <a:cubicBezTo>
                    <a:pt x="353" y="123"/>
                    <a:pt x="354" y="124"/>
                    <a:pt x="355" y="126"/>
                  </a:cubicBezTo>
                  <a:cubicBezTo>
                    <a:pt x="356" y="126"/>
                    <a:pt x="356" y="126"/>
                    <a:pt x="356" y="126"/>
                  </a:cubicBezTo>
                  <a:cubicBezTo>
                    <a:pt x="356" y="127"/>
                    <a:pt x="356" y="127"/>
                    <a:pt x="357" y="127"/>
                  </a:cubicBezTo>
                  <a:cubicBezTo>
                    <a:pt x="357" y="128"/>
                    <a:pt x="357" y="128"/>
                    <a:pt x="358" y="129"/>
                  </a:cubicBezTo>
                  <a:cubicBezTo>
                    <a:pt x="359" y="130"/>
                    <a:pt x="359" y="131"/>
                    <a:pt x="360" y="132"/>
                  </a:cubicBezTo>
                  <a:cubicBezTo>
                    <a:pt x="361" y="133"/>
                    <a:pt x="361" y="133"/>
                    <a:pt x="361" y="133"/>
                  </a:cubicBezTo>
                  <a:cubicBezTo>
                    <a:pt x="361" y="134"/>
                    <a:pt x="361" y="134"/>
                    <a:pt x="361" y="134"/>
                  </a:cubicBezTo>
                  <a:cubicBezTo>
                    <a:pt x="361" y="134"/>
                    <a:pt x="362" y="134"/>
                    <a:pt x="362" y="135"/>
                  </a:cubicBezTo>
                  <a:cubicBezTo>
                    <a:pt x="362" y="135"/>
                    <a:pt x="362" y="135"/>
                    <a:pt x="363" y="136"/>
                  </a:cubicBezTo>
                  <a:cubicBezTo>
                    <a:pt x="363" y="136"/>
                    <a:pt x="363" y="137"/>
                    <a:pt x="364" y="137"/>
                  </a:cubicBezTo>
                  <a:cubicBezTo>
                    <a:pt x="364" y="138"/>
                    <a:pt x="364" y="138"/>
                    <a:pt x="365" y="139"/>
                  </a:cubicBezTo>
                  <a:cubicBezTo>
                    <a:pt x="365" y="139"/>
                    <a:pt x="365" y="140"/>
                    <a:pt x="365" y="140"/>
                  </a:cubicBezTo>
                  <a:cubicBezTo>
                    <a:pt x="366" y="141"/>
                    <a:pt x="366" y="141"/>
                    <a:pt x="366" y="142"/>
                  </a:cubicBezTo>
                  <a:cubicBezTo>
                    <a:pt x="440" y="271"/>
                    <a:pt x="440" y="271"/>
                    <a:pt x="440" y="271"/>
                  </a:cubicBezTo>
                  <a:cubicBezTo>
                    <a:pt x="441" y="272"/>
                    <a:pt x="441" y="272"/>
                    <a:pt x="441" y="272"/>
                  </a:cubicBezTo>
                  <a:cubicBezTo>
                    <a:pt x="441" y="273"/>
                    <a:pt x="442" y="273"/>
                    <a:pt x="442" y="274"/>
                  </a:cubicBezTo>
                  <a:cubicBezTo>
                    <a:pt x="442" y="274"/>
                    <a:pt x="443" y="275"/>
                    <a:pt x="443" y="275"/>
                  </a:cubicBezTo>
                  <a:cubicBezTo>
                    <a:pt x="443" y="276"/>
                    <a:pt x="444" y="276"/>
                    <a:pt x="444" y="277"/>
                  </a:cubicBezTo>
                  <a:cubicBezTo>
                    <a:pt x="445" y="278"/>
                    <a:pt x="445" y="278"/>
                    <a:pt x="445" y="278"/>
                  </a:cubicBezTo>
                  <a:cubicBezTo>
                    <a:pt x="445" y="279"/>
                    <a:pt x="445" y="279"/>
                    <a:pt x="445" y="279"/>
                  </a:cubicBezTo>
                  <a:cubicBezTo>
                    <a:pt x="446" y="279"/>
                    <a:pt x="446" y="279"/>
                    <a:pt x="446" y="280"/>
                  </a:cubicBezTo>
                  <a:cubicBezTo>
                    <a:pt x="446" y="280"/>
                    <a:pt x="447" y="281"/>
                    <a:pt x="447" y="281"/>
                  </a:cubicBezTo>
                  <a:cubicBezTo>
                    <a:pt x="448" y="282"/>
                    <a:pt x="448" y="282"/>
                    <a:pt x="448" y="282"/>
                  </a:cubicBezTo>
                  <a:cubicBezTo>
                    <a:pt x="449" y="283"/>
                    <a:pt x="449" y="283"/>
                    <a:pt x="449" y="283"/>
                  </a:cubicBezTo>
                  <a:cubicBezTo>
                    <a:pt x="449" y="283"/>
                    <a:pt x="449" y="284"/>
                    <a:pt x="449" y="284"/>
                  </a:cubicBezTo>
                  <a:cubicBezTo>
                    <a:pt x="450" y="284"/>
                    <a:pt x="450" y="285"/>
                    <a:pt x="451" y="285"/>
                  </a:cubicBezTo>
                  <a:cubicBezTo>
                    <a:pt x="451" y="286"/>
                    <a:pt x="451" y="286"/>
                    <a:pt x="451" y="286"/>
                  </a:cubicBezTo>
                  <a:cubicBezTo>
                    <a:pt x="452" y="287"/>
                    <a:pt x="452" y="287"/>
                    <a:pt x="452" y="287"/>
                  </a:cubicBezTo>
                  <a:cubicBezTo>
                    <a:pt x="452" y="287"/>
                    <a:pt x="453" y="288"/>
                    <a:pt x="453" y="288"/>
                  </a:cubicBezTo>
                  <a:cubicBezTo>
                    <a:pt x="453" y="288"/>
                    <a:pt x="454" y="289"/>
                    <a:pt x="454" y="289"/>
                  </a:cubicBezTo>
                  <a:cubicBezTo>
                    <a:pt x="455" y="290"/>
                    <a:pt x="455" y="290"/>
                    <a:pt x="455" y="290"/>
                  </a:cubicBezTo>
                  <a:cubicBezTo>
                    <a:pt x="456" y="291"/>
                    <a:pt x="456" y="291"/>
                    <a:pt x="456" y="291"/>
                  </a:cubicBezTo>
                  <a:cubicBezTo>
                    <a:pt x="457" y="292"/>
                    <a:pt x="457" y="292"/>
                    <a:pt x="457" y="292"/>
                  </a:cubicBezTo>
                  <a:cubicBezTo>
                    <a:pt x="457" y="292"/>
                    <a:pt x="457" y="293"/>
                    <a:pt x="458" y="293"/>
                  </a:cubicBezTo>
                  <a:cubicBezTo>
                    <a:pt x="459" y="294"/>
                    <a:pt x="459" y="294"/>
                    <a:pt x="459" y="294"/>
                  </a:cubicBezTo>
                  <a:cubicBezTo>
                    <a:pt x="460" y="295"/>
                    <a:pt x="460" y="295"/>
                    <a:pt x="460" y="295"/>
                  </a:cubicBezTo>
                  <a:cubicBezTo>
                    <a:pt x="461" y="295"/>
                    <a:pt x="461" y="295"/>
                    <a:pt x="461" y="295"/>
                  </a:cubicBezTo>
                  <a:cubicBezTo>
                    <a:pt x="461" y="296"/>
                    <a:pt x="461" y="296"/>
                    <a:pt x="462" y="296"/>
                  </a:cubicBezTo>
                  <a:cubicBezTo>
                    <a:pt x="463" y="298"/>
                    <a:pt x="465" y="299"/>
                    <a:pt x="467" y="301"/>
                  </a:cubicBezTo>
                  <a:cubicBezTo>
                    <a:pt x="468" y="301"/>
                    <a:pt x="468" y="301"/>
                    <a:pt x="469" y="302"/>
                  </a:cubicBezTo>
                  <a:cubicBezTo>
                    <a:pt x="470" y="303"/>
                    <a:pt x="472" y="304"/>
                    <a:pt x="473" y="305"/>
                  </a:cubicBezTo>
                  <a:cubicBezTo>
                    <a:pt x="474" y="306"/>
                    <a:pt x="474" y="306"/>
                    <a:pt x="474" y="306"/>
                  </a:cubicBezTo>
                  <a:cubicBezTo>
                    <a:pt x="475" y="306"/>
                    <a:pt x="475" y="306"/>
                    <a:pt x="475" y="306"/>
                  </a:cubicBezTo>
                  <a:cubicBezTo>
                    <a:pt x="477" y="307"/>
                    <a:pt x="478" y="308"/>
                    <a:pt x="480" y="309"/>
                  </a:cubicBezTo>
                  <a:cubicBezTo>
                    <a:pt x="481" y="309"/>
                    <a:pt x="481" y="309"/>
                    <a:pt x="481" y="309"/>
                  </a:cubicBezTo>
                  <a:cubicBezTo>
                    <a:pt x="481" y="310"/>
                    <a:pt x="481" y="310"/>
                    <a:pt x="482" y="310"/>
                  </a:cubicBezTo>
                  <a:cubicBezTo>
                    <a:pt x="484" y="311"/>
                    <a:pt x="485" y="312"/>
                    <a:pt x="487" y="313"/>
                  </a:cubicBezTo>
                  <a:cubicBezTo>
                    <a:pt x="488" y="313"/>
                    <a:pt x="488" y="313"/>
                    <a:pt x="488" y="313"/>
                  </a:cubicBezTo>
                  <a:cubicBezTo>
                    <a:pt x="489" y="314"/>
                    <a:pt x="489" y="314"/>
                    <a:pt x="489" y="314"/>
                  </a:cubicBezTo>
                  <a:cubicBezTo>
                    <a:pt x="491" y="314"/>
                    <a:pt x="493" y="315"/>
                    <a:pt x="494" y="316"/>
                  </a:cubicBezTo>
                  <a:cubicBezTo>
                    <a:pt x="495" y="316"/>
                    <a:pt x="495" y="316"/>
                    <a:pt x="496" y="316"/>
                  </a:cubicBezTo>
                  <a:cubicBezTo>
                    <a:pt x="498" y="317"/>
                    <a:pt x="500" y="318"/>
                    <a:pt x="502" y="319"/>
                  </a:cubicBezTo>
                  <a:cubicBezTo>
                    <a:pt x="503" y="319"/>
                    <a:pt x="503" y="319"/>
                    <a:pt x="503" y="319"/>
                  </a:cubicBezTo>
                  <a:cubicBezTo>
                    <a:pt x="503" y="319"/>
                    <a:pt x="503" y="319"/>
                    <a:pt x="503" y="319"/>
                  </a:cubicBezTo>
                  <a:cubicBezTo>
                    <a:pt x="503" y="319"/>
                    <a:pt x="504" y="319"/>
                    <a:pt x="504" y="319"/>
                  </a:cubicBezTo>
                  <a:cubicBezTo>
                    <a:pt x="506" y="320"/>
                    <a:pt x="508" y="321"/>
                    <a:pt x="510" y="321"/>
                  </a:cubicBezTo>
                  <a:cubicBezTo>
                    <a:pt x="510" y="321"/>
                    <a:pt x="511" y="321"/>
                    <a:pt x="512" y="322"/>
                  </a:cubicBezTo>
                  <a:cubicBezTo>
                    <a:pt x="514" y="322"/>
                    <a:pt x="516" y="323"/>
                    <a:pt x="519" y="323"/>
                  </a:cubicBezTo>
                  <a:cubicBezTo>
                    <a:pt x="519" y="323"/>
                    <a:pt x="519" y="323"/>
                    <a:pt x="519" y="323"/>
                  </a:cubicBezTo>
                  <a:cubicBezTo>
                    <a:pt x="519" y="323"/>
                    <a:pt x="519" y="323"/>
                    <a:pt x="519" y="323"/>
                  </a:cubicBezTo>
                  <a:cubicBezTo>
                    <a:pt x="520" y="323"/>
                    <a:pt x="521" y="324"/>
                    <a:pt x="522" y="324"/>
                  </a:cubicBezTo>
                  <a:cubicBezTo>
                    <a:pt x="523" y="324"/>
                    <a:pt x="524" y="324"/>
                    <a:pt x="525" y="324"/>
                  </a:cubicBezTo>
                  <a:cubicBezTo>
                    <a:pt x="525" y="324"/>
                    <a:pt x="525" y="324"/>
                    <a:pt x="525" y="324"/>
                  </a:cubicBezTo>
                  <a:cubicBezTo>
                    <a:pt x="525" y="324"/>
                    <a:pt x="525" y="324"/>
                    <a:pt x="525" y="324"/>
                  </a:cubicBezTo>
                  <a:cubicBezTo>
                    <a:pt x="526" y="324"/>
                    <a:pt x="527" y="325"/>
                    <a:pt x="528" y="325"/>
                  </a:cubicBezTo>
                  <a:cubicBezTo>
                    <a:pt x="529" y="325"/>
                    <a:pt x="530" y="325"/>
                    <a:pt x="531" y="325"/>
                  </a:cubicBezTo>
                  <a:cubicBezTo>
                    <a:pt x="531" y="325"/>
                    <a:pt x="531" y="325"/>
                    <a:pt x="531" y="325"/>
                  </a:cubicBezTo>
                  <a:cubicBezTo>
                    <a:pt x="532" y="325"/>
                    <a:pt x="533" y="325"/>
                    <a:pt x="534" y="325"/>
                  </a:cubicBezTo>
                  <a:cubicBezTo>
                    <a:pt x="535" y="325"/>
                    <a:pt x="536" y="326"/>
                    <a:pt x="537" y="326"/>
                  </a:cubicBezTo>
                  <a:cubicBezTo>
                    <a:pt x="537" y="326"/>
                    <a:pt x="537" y="326"/>
                    <a:pt x="537" y="326"/>
                  </a:cubicBezTo>
                  <a:cubicBezTo>
                    <a:pt x="538" y="326"/>
                    <a:pt x="539" y="326"/>
                    <a:pt x="540" y="326"/>
                  </a:cubicBezTo>
                  <a:cubicBezTo>
                    <a:pt x="541" y="326"/>
                    <a:pt x="542" y="326"/>
                    <a:pt x="543" y="326"/>
                  </a:cubicBezTo>
                  <a:cubicBezTo>
                    <a:pt x="544" y="326"/>
                    <a:pt x="544" y="326"/>
                    <a:pt x="544" y="326"/>
                  </a:cubicBezTo>
                  <a:cubicBezTo>
                    <a:pt x="544" y="326"/>
                    <a:pt x="544" y="326"/>
                    <a:pt x="544" y="326"/>
                  </a:cubicBezTo>
                  <a:cubicBezTo>
                    <a:pt x="544" y="326"/>
                    <a:pt x="544" y="326"/>
                    <a:pt x="545" y="326"/>
                  </a:cubicBezTo>
                  <a:cubicBezTo>
                    <a:pt x="545" y="326"/>
                    <a:pt x="546" y="326"/>
                    <a:pt x="546" y="326"/>
                  </a:cubicBezTo>
                  <a:cubicBezTo>
                    <a:pt x="547" y="326"/>
                    <a:pt x="548" y="326"/>
                    <a:pt x="548" y="326"/>
                  </a:cubicBezTo>
                  <a:cubicBezTo>
                    <a:pt x="549" y="326"/>
                    <a:pt x="549" y="326"/>
                    <a:pt x="550" y="326"/>
                  </a:cubicBezTo>
                  <a:cubicBezTo>
                    <a:pt x="550" y="326"/>
                    <a:pt x="551" y="326"/>
                    <a:pt x="551" y="326"/>
                  </a:cubicBezTo>
                  <a:cubicBezTo>
                    <a:pt x="552" y="326"/>
                    <a:pt x="552" y="326"/>
                    <a:pt x="553" y="326"/>
                  </a:cubicBezTo>
                  <a:cubicBezTo>
                    <a:pt x="553" y="326"/>
                    <a:pt x="554" y="326"/>
                    <a:pt x="554" y="326"/>
                  </a:cubicBezTo>
                  <a:cubicBezTo>
                    <a:pt x="555" y="326"/>
                    <a:pt x="556" y="326"/>
                    <a:pt x="557" y="326"/>
                  </a:cubicBezTo>
                  <a:cubicBezTo>
                    <a:pt x="557" y="326"/>
                    <a:pt x="557" y="325"/>
                    <a:pt x="558" y="325"/>
                  </a:cubicBezTo>
                  <a:cubicBezTo>
                    <a:pt x="558" y="325"/>
                    <a:pt x="559" y="325"/>
                    <a:pt x="559" y="325"/>
                  </a:cubicBezTo>
                  <a:cubicBezTo>
                    <a:pt x="560" y="325"/>
                    <a:pt x="560" y="325"/>
                    <a:pt x="561" y="325"/>
                  </a:cubicBezTo>
                  <a:cubicBezTo>
                    <a:pt x="561" y="325"/>
                    <a:pt x="562" y="325"/>
                    <a:pt x="563" y="325"/>
                  </a:cubicBezTo>
                  <a:cubicBezTo>
                    <a:pt x="563" y="325"/>
                    <a:pt x="563" y="325"/>
                    <a:pt x="563" y="325"/>
                  </a:cubicBezTo>
                  <a:cubicBezTo>
                    <a:pt x="563" y="325"/>
                    <a:pt x="563" y="325"/>
                    <a:pt x="563" y="325"/>
                  </a:cubicBezTo>
                  <a:cubicBezTo>
                    <a:pt x="564" y="325"/>
                    <a:pt x="564" y="325"/>
                    <a:pt x="564" y="325"/>
                  </a:cubicBezTo>
                  <a:cubicBezTo>
                    <a:pt x="564" y="325"/>
                    <a:pt x="564" y="325"/>
                    <a:pt x="564" y="325"/>
                  </a:cubicBezTo>
                  <a:cubicBezTo>
                    <a:pt x="564" y="325"/>
                    <a:pt x="564" y="325"/>
                    <a:pt x="564" y="325"/>
                  </a:cubicBezTo>
                  <a:cubicBezTo>
                    <a:pt x="564" y="325"/>
                    <a:pt x="564" y="325"/>
                    <a:pt x="564" y="325"/>
                  </a:cubicBezTo>
                  <a:cubicBezTo>
                    <a:pt x="565" y="325"/>
                    <a:pt x="565" y="325"/>
                    <a:pt x="565" y="325"/>
                  </a:cubicBezTo>
                  <a:cubicBezTo>
                    <a:pt x="565" y="325"/>
                    <a:pt x="566" y="325"/>
                    <a:pt x="566" y="325"/>
                  </a:cubicBezTo>
                  <a:cubicBezTo>
                    <a:pt x="567" y="324"/>
                    <a:pt x="567" y="324"/>
                    <a:pt x="567" y="324"/>
                  </a:cubicBezTo>
                  <a:cubicBezTo>
                    <a:pt x="567" y="324"/>
                    <a:pt x="567" y="324"/>
                    <a:pt x="567" y="324"/>
                  </a:cubicBezTo>
                  <a:cubicBezTo>
                    <a:pt x="567" y="324"/>
                    <a:pt x="567" y="324"/>
                    <a:pt x="567" y="324"/>
                  </a:cubicBezTo>
                  <a:cubicBezTo>
                    <a:pt x="567" y="324"/>
                    <a:pt x="567" y="324"/>
                    <a:pt x="567" y="324"/>
                  </a:cubicBezTo>
                  <a:cubicBezTo>
                    <a:pt x="568" y="324"/>
                    <a:pt x="568" y="324"/>
                    <a:pt x="569" y="324"/>
                  </a:cubicBezTo>
                  <a:cubicBezTo>
                    <a:pt x="569" y="324"/>
                    <a:pt x="570" y="324"/>
                    <a:pt x="570" y="324"/>
                  </a:cubicBezTo>
                  <a:cubicBezTo>
                    <a:pt x="570" y="324"/>
                    <a:pt x="571" y="324"/>
                    <a:pt x="571" y="324"/>
                  </a:cubicBezTo>
                  <a:cubicBezTo>
                    <a:pt x="572" y="324"/>
                    <a:pt x="572" y="324"/>
                    <a:pt x="573" y="324"/>
                  </a:cubicBezTo>
                  <a:cubicBezTo>
                    <a:pt x="573" y="324"/>
                    <a:pt x="573" y="324"/>
                    <a:pt x="573" y="324"/>
                  </a:cubicBezTo>
                  <a:cubicBezTo>
                    <a:pt x="574" y="324"/>
                    <a:pt x="574" y="324"/>
                    <a:pt x="574" y="324"/>
                  </a:cubicBezTo>
                  <a:cubicBezTo>
                    <a:pt x="574" y="324"/>
                    <a:pt x="575" y="324"/>
                    <a:pt x="575" y="324"/>
                  </a:cubicBezTo>
                  <a:cubicBezTo>
                    <a:pt x="575" y="324"/>
                    <a:pt x="575" y="324"/>
                    <a:pt x="575" y="324"/>
                  </a:cubicBezTo>
                  <a:cubicBezTo>
                    <a:pt x="576" y="324"/>
                    <a:pt x="577" y="324"/>
                    <a:pt x="577" y="324"/>
                  </a:cubicBezTo>
                  <a:cubicBezTo>
                    <a:pt x="592" y="318"/>
                    <a:pt x="592" y="318"/>
                    <a:pt x="592" y="318"/>
                  </a:cubicBezTo>
                  <a:cubicBezTo>
                    <a:pt x="754" y="260"/>
                    <a:pt x="754" y="260"/>
                    <a:pt x="754" y="260"/>
                  </a:cubicBezTo>
                  <a:cubicBezTo>
                    <a:pt x="961" y="185"/>
                    <a:pt x="961" y="185"/>
                    <a:pt x="961" y="185"/>
                  </a:cubicBezTo>
                  <a:cubicBezTo>
                    <a:pt x="1118" y="129"/>
                    <a:pt x="1118" y="129"/>
                    <a:pt x="1118" y="129"/>
                  </a:cubicBezTo>
                  <a:cubicBezTo>
                    <a:pt x="1119" y="128"/>
                    <a:pt x="1121" y="128"/>
                    <a:pt x="1123" y="127"/>
                  </a:cubicBezTo>
                  <a:cubicBezTo>
                    <a:pt x="1123" y="127"/>
                    <a:pt x="1123" y="127"/>
                    <a:pt x="1123" y="127"/>
                  </a:cubicBezTo>
                  <a:cubicBezTo>
                    <a:pt x="1124" y="126"/>
                    <a:pt x="1124" y="126"/>
                    <a:pt x="1125" y="126"/>
                  </a:cubicBezTo>
                  <a:cubicBezTo>
                    <a:pt x="1126" y="125"/>
                    <a:pt x="1127" y="125"/>
                    <a:pt x="1128" y="125"/>
                  </a:cubicBezTo>
                  <a:cubicBezTo>
                    <a:pt x="1129" y="124"/>
                    <a:pt x="1129" y="124"/>
                    <a:pt x="1129" y="124"/>
                  </a:cubicBezTo>
                  <a:cubicBezTo>
                    <a:pt x="1129" y="124"/>
                    <a:pt x="1130" y="123"/>
                    <a:pt x="1131" y="123"/>
                  </a:cubicBezTo>
                  <a:cubicBezTo>
                    <a:pt x="1131" y="123"/>
                    <a:pt x="1132" y="123"/>
                    <a:pt x="1132" y="122"/>
                  </a:cubicBezTo>
                  <a:cubicBezTo>
                    <a:pt x="1133" y="122"/>
                    <a:pt x="1133" y="122"/>
                    <a:pt x="1134" y="121"/>
                  </a:cubicBezTo>
                  <a:cubicBezTo>
                    <a:pt x="1135" y="121"/>
                    <a:pt x="1135" y="121"/>
                    <a:pt x="1136" y="120"/>
                  </a:cubicBezTo>
                  <a:cubicBezTo>
                    <a:pt x="1137" y="120"/>
                    <a:pt x="1137" y="120"/>
                    <a:pt x="1137" y="120"/>
                  </a:cubicBezTo>
                  <a:cubicBezTo>
                    <a:pt x="1137" y="119"/>
                    <a:pt x="1138" y="119"/>
                    <a:pt x="1138" y="119"/>
                  </a:cubicBezTo>
                  <a:cubicBezTo>
                    <a:pt x="1139" y="118"/>
                    <a:pt x="1140" y="118"/>
                    <a:pt x="1140" y="118"/>
                  </a:cubicBezTo>
                  <a:cubicBezTo>
                    <a:pt x="1141" y="117"/>
                    <a:pt x="1141" y="117"/>
                    <a:pt x="1141" y="117"/>
                  </a:cubicBezTo>
                  <a:cubicBezTo>
                    <a:pt x="1142" y="116"/>
                    <a:pt x="1143" y="116"/>
                    <a:pt x="1144" y="115"/>
                  </a:cubicBezTo>
                  <a:cubicBezTo>
                    <a:pt x="1145" y="115"/>
                    <a:pt x="1146" y="114"/>
                    <a:pt x="1146" y="113"/>
                  </a:cubicBezTo>
                  <a:cubicBezTo>
                    <a:pt x="1148" y="112"/>
                    <a:pt x="1148" y="112"/>
                    <a:pt x="1148" y="112"/>
                  </a:cubicBezTo>
                  <a:cubicBezTo>
                    <a:pt x="1148" y="112"/>
                    <a:pt x="1148" y="112"/>
                    <a:pt x="1148" y="112"/>
                  </a:cubicBezTo>
                  <a:cubicBezTo>
                    <a:pt x="1149" y="111"/>
                    <a:pt x="1150" y="110"/>
                    <a:pt x="1151" y="109"/>
                  </a:cubicBezTo>
                  <a:cubicBezTo>
                    <a:pt x="1152" y="109"/>
                    <a:pt x="1152" y="108"/>
                    <a:pt x="1153" y="108"/>
                  </a:cubicBezTo>
                  <a:cubicBezTo>
                    <a:pt x="1154" y="107"/>
                    <a:pt x="1155" y="106"/>
                    <a:pt x="1155" y="105"/>
                  </a:cubicBezTo>
                  <a:cubicBezTo>
                    <a:pt x="1156" y="105"/>
                    <a:pt x="1156" y="104"/>
                    <a:pt x="1157" y="104"/>
                  </a:cubicBezTo>
                  <a:cubicBezTo>
                    <a:pt x="1157" y="103"/>
                    <a:pt x="1157" y="103"/>
                    <a:pt x="1157" y="103"/>
                  </a:cubicBezTo>
                  <a:cubicBezTo>
                    <a:pt x="1158" y="103"/>
                    <a:pt x="1158" y="103"/>
                    <a:pt x="1158" y="103"/>
                  </a:cubicBezTo>
                  <a:cubicBezTo>
                    <a:pt x="1158" y="102"/>
                    <a:pt x="1159" y="102"/>
                    <a:pt x="1159" y="101"/>
                  </a:cubicBezTo>
                  <a:cubicBezTo>
                    <a:pt x="1160" y="100"/>
                    <a:pt x="1160" y="100"/>
                    <a:pt x="1161" y="99"/>
                  </a:cubicBezTo>
                  <a:cubicBezTo>
                    <a:pt x="1162" y="98"/>
                    <a:pt x="1162" y="97"/>
                    <a:pt x="1163" y="96"/>
                  </a:cubicBezTo>
                  <a:cubicBezTo>
                    <a:pt x="1163" y="96"/>
                    <a:pt x="1164" y="95"/>
                    <a:pt x="1164" y="95"/>
                  </a:cubicBezTo>
                  <a:cubicBezTo>
                    <a:pt x="1164" y="95"/>
                    <a:pt x="1164" y="95"/>
                    <a:pt x="1164" y="95"/>
                  </a:cubicBezTo>
                  <a:cubicBezTo>
                    <a:pt x="1165" y="93"/>
                    <a:pt x="1166" y="92"/>
                    <a:pt x="1166" y="91"/>
                  </a:cubicBezTo>
                  <a:cubicBezTo>
                    <a:pt x="1167" y="91"/>
                    <a:pt x="1167" y="90"/>
                    <a:pt x="1167" y="90"/>
                  </a:cubicBezTo>
                  <a:cubicBezTo>
                    <a:pt x="1168" y="88"/>
                    <a:pt x="1169" y="87"/>
                    <a:pt x="1170" y="85"/>
                  </a:cubicBezTo>
                  <a:cubicBezTo>
                    <a:pt x="1170" y="85"/>
                    <a:pt x="1170" y="85"/>
                    <a:pt x="1170" y="85"/>
                  </a:cubicBezTo>
                  <a:cubicBezTo>
                    <a:pt x="1170" y="85"/>
                    <a:pt x="1170" y="85"/>
                    <a:pt x="1170" y="85"/>
                  </a:cubicBezTo>
                  <a:cubicBezTo>
                    <a:pt x="1170" y="84"/>
                    <a:pt x="1170" y="84"/>
                    <a:pt x="1171" y="83"/>
                  </a:cubicBezTo>
                  <a:cubicBezTo>
                    <a:pt x="1171" y="82"/>
                    <a:pt x="1171" y="81"/>
                    <a:pt x="1172" y="80"/>
                  </a:cubicBezTo>
                  <a:cubicBezTo>
                    <a:pt x="1172" y="80"/>
                    <a:pt x="1172" y="80"/>
                    <a:pt x="1172" y="80"/>
                  </a:cubicBezTo>
                  <a:cubicBezTo>
                    <a:pt x="1172" y="80"/>
                    <a:pt x="1172" y="79"/>
                    <a:pt x="1172" y="79"/>
                  </a:cubicBezTo>
                  <a:cubicBezTo>
                    <a:pt x="1173" y="78"/>
                    <a:pt x="1173" y="77"/>
                    <a:pt x="1174" y="75"/>
                  </a:cubicBezTo>
                  <a:cubicBezTo>
                    <a:pt x="1174" y="75"/>
                    <a:pt x="1174" y="75"/>
                    <a:pt x="1174" y="75"/>
                  </a:cubicBezTo>
                  <a:cubicBezTo>
                    <a:pt x="1174" y="74"/>
                    <a:pt x="1174" y="73"/>
                    <a:pt x="1175" y="72"/>
                  </a:cubicBezTo>
                  <a:cubicBezTo>
                    <a:pt x="1175" y="71"/>
                    <a:pt x="1175" y="71"/>
                    <a:pt x="1175" y="71"/>
                  </a:cubicBezTo>
                  <a:cubicBezTo>
                    <a:pt x="1175" y="71"/>
                    <a:pt x="1175" y="71"/>
                    <a:pt x="1175" y="71"/>
                  </a:cubicBezTo>
                  <a:cubicBezTo>
                    <a:pt x="1175" y="69"/>
                    <a:pt x="1176" y="67"/>
                    <a:pt x="1176" y="66"/>
                  </a:cubicBezTo>
                  <a:cubicBezTo>
                    <a:pt x="1179" y="44"/>
                    <a:pt x="1182" y="22"/>
                    <a:pt x="1186" y="0"/>
                  </a:cubicBezTo>
                  <a:cubicBezTo>
                    <a:pt x="1186" y="2"/>
                    <a:pt x="1185" y="4"/>
                    <a:pt x="1185" y="5"/>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9" name="Google Shape;139;p4"/>
            <p:cNvSpPr/>
            <p:nvPr/>
          </p:nvSpPr>
          <p:spPr>
            <a:xfrm>
              <a:off x="6696737" y="4270945"/>
              <a:ext cx="213439" cy="602540"/>
            </a:xfrm>
            <a:custGeom>
              <a:rect b="b" l="l" r="r" t="t"/>
              <a:pathLst>
                <a:path extrusionOk="0" h="253" w="90">
                  <a:moveTo>
                    <a:pt x="90" y="181"/>
                  </a:moveTo>
                  <a:cubicBezTo>
                    <a:pt x="89" y="179"/>
                    <a:pt x="89" y="176"/>
                    <a:pt x="88" y="174"/>
                  </a:cubicBezTo>
                  <a:cubicBezTo>
                    <a:pt x="87" y="171"/>
                    <a:pt x="86" y="169"/>
                    <a:pt x="85" y="166"/>
                  </a:cubicBezTo>
                  <a:cubicBezTo>
                    <a:pt x="83" y="163"/>
                    <a:pt x="82" y="160"/>
                    <a:pt x="80" y="156"/>
                  </a:cubicBezTo>
                  <a:cubicBezTo>
                    <a:pt x="9" y="34"/>
                    <a:pt x="9" y="34"/>
                    <a:pt x="9" y="34"/>
                  </a:cubicBezTo>
                  <a:cubicBezTo>
                    <a:pt x="7" y="31"/>
                    <a:pt x="6" y="28"/>
                    <a:pt x="5" y="26"/>
                  </a:cubicBezTo>
                  <a:cubicBezTo>
                    <a:pt x="4" y="23"/>
                    <a:pt x="3" y="20"/>
                    <a:pt x="2" y="17"/>
                  </a:cubicBezTo>
                  <a:cubicBezTo>
                    <a:pt x="1" y="14"/>
                    <a:pt x="1" y="12"/>
                    <a:pt x="0" y="9"/>
                  </a:cubicBezTo>
                  <a:cubicBezTo>
                    <a:pt x="0" y="6"/>
                    <a:pt x="0" y="3"/>
                    <a:pt x="0" y="0"/>
                  </a:cubicBezTo>
                  <a:cubicBezTo>
                    <a:pt x="0" y="22"/>
                    <a:pt x="0" y="45"/>
                    <a:pt x="0" y="67"/>
                  </a:cubicBezTo>
                  <a:cubicBezTo>
                    <a:pt x="0" y="70"/>
                    <a:pt x="0" y="72"/>
                    <a:pt x="0" y="75"/>
                  </a:cubicBezTo>
                  <a:cubicBezTo>
                    <a:pt x="1" y="78"/>
                    <a:pt x="1" y="81"/>
                    <a:pt x="2" y="84"/>
                  </a:cubicBezTo>
                  <a:cubicBezTo>
                    <a:pt x="3" y="86"/>
                    <a:pt x="4" y="89"/>
                    <a:pt x="5" y="92"/>
                  </a:cubicBezTo>
                  <a:cubicBezTo>
                    <a:pt x="6" y="95"/>
                    <a:pt x="8" y="97"/>
                    <a:pt x="9" y="100"/>
                  </a:cubicBezTo>
                  <a:cubicBezTo>
                    <a:pt x="79" y="222"/>
                    <a:pt x="79" y="222"/>
                    <a:pt x="79" y="222"/>
                  </a:cubicBezTo>
                  <a:cubicBezTo>
                    <a:pt x="81" y="226"/>
                    <a:pt x="83" y="229"/>
                    <a:pt x="84" y="232"/>
                  </a:cubicBezTo>
                  <a:cubicBezTo>
                    <a:pt x="85" y="234"/>
                    <a:pt x="86" y="237"/>
                    <a:pt x="87" y="240"/>
                  </a:cubicBezTo>
                  <a:cubicBezTo>
                    <a:pt x="88" y="242"/>
                    <a:pt x="89" y="245"/>
                    <a:pt x="89" y="247"/>
                  </a:cubicBezTo>
                  <a:cubicBezTo>
                    <a:pt x="89" y="249"/>
                    <a:pt x="90" y="251"/>
                    <a:pt x="90" y="253"/>
                  </a:cubicBezTo>
                  <a:cubicBezTo>
                    <a:pt x="90" y="231"/>
                    <a:pt x="90" y="209"/>
                    <a:pt x="90" y="187"/>
                  </a:cubicBezTo>
                  <a:cubicBezTo>
                    <a:pt x="90" y="185"/>
                    <a:pt x="90" y="183"/>
                    <a:pt x="90" y="181"/>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0" name="Google Shape;140;p4"/>
            <p:cNvSpPr/>
            <p:nvPr/>
          </p:nvSpPr>
          <p:spPr>
            <a:xfrm>
              <a:off x="7329793" y="4018314"/>
              <a:ext cx="49367" cy="326678"/>
            </a:xfrm>
            <a:custGeom>
              <a:rect b="b" l="l" r="r" t="t"/>
              <a:pathLst>
                <a:path extrusionOk="0" h="137" w="21">
                  <a:moveTo>
                    <a:pt x="21" y="0"/>
                  </a:moveTo>
                  <a:cubicBezTo>
                    <a:pt x="21" y="1"/>
                    <a:pt x="21" y="1"/>
                    <a:pt x="21" y="1"/>
                  </a:cubicBezTo>
                  <a:cubicBezTo>
                    <a:pt x="21" y="1"/>
                    <a:pt x="21" y="1"/>
                    <a:pt x="21" y="1"/>
                  </a:cubicBezTo>
                  <a:cubicBezTo>
                    <a:pt x="21" y="2"/>
                    <a:pt x="21" y="3"/>
                    <a:pt x="21" y="4"/>
                  </a:cubicBezTo>
                  <a:cubicBezTo>
                    <a:pt x="21" y="5"/>
                    <a:pt x="21" y="6"/>
                    <a:pt x="21" y="6"/>
                  </a:cubicBezTo>
                  <a:cubicBezTo>
                    <a:pt x="21" y="7"/>
                    <a:pt x="21" y="7"/>
                    <a:pt x="21" y="8"/>
                  </a:cubicBezTo>
                  <a:cubicBezTo>
                    <a:pt x="20" y="8"/>
                    <a:pt x="20" y="8"/>
                    <a:pt x="20" y="8"/>
                  </a:cubicBezTo>
                  <a:cubicBezTo>
                    <a:pt x="20" y="9"/>
                    <a:pt x="20" y="9"/>
                    <a:pt x="20" y="10"/>
                  </a:cubicBezTo>
                  <a:cubicBezTo>
                    <a:pt x="20" y="10"/>
                    <a:pt x="20" y="10"/>
                    <a:pt x="20" y="10"/>
                  </a:cubicBezTo>
                  <a:cubicBezTo>
                    <a:pt x="20" y="11"/>
                    <a:pt x="20" y="11"/>
                    <a:pt x="20" y="11"/>
                  </a:cubicBezTo>
                  <a:cubicBezTo>
                    <a:pt x="20" y="11"/>
                    <a:pt x="20" y="12"/>
                    <a:pt x="20" y="12"/>
                  </a:cubicBezTo>
                  <a:cubicBezTo>
                    <a:pt x="20" y="12"/>
                    <a:pt x="19" y="13"/>
                    <a:pt x="19" y="13"/>
                  </a:cubicBezTo>
                  <a:cubicBezTo>
                    <a:pt x="19" y="14"/>
                    <a:pt x="19" y="14"/>
                    <a:pt x="19" y="15"/>
                  </a:cubicBezTo>
                  <a:cubicBezTo>
                    <a:pt x="19" y="16"/>
                    <a:pt x="19" y="16"/>
                    <a:pt x="19" y="16"/>
                  </a:cubicBezTo>
                  <a:cubicBezTo>
                    <a:pt x="19" y="16"/>
                    <a:pt x="19" y="16"/>
                    <a:pt x="19" y="16"/>
                  </a:cubicBezTo>
                  <a:cubicBezTo>
                    <a:pt x="18" y="17"/>
                    <a:pt x="18" y="17"/>
                    <a:pt x="18" y="17"/>
                  </a:cubicBezTo>
                  <a:cubicBezTo>
                    <a:pt x="18" y="18"/>
                    <a:pt x="18" y="18"/>
                    <a:pt x="18" y="18"/>
                  </a:cubicBezTo>
                  <a:cubicBezTo>
                    <a:pt x="18" y="18"/>
                    <a:pt x="18" y="19"/>
                    <a:pt x="18" y="19"/>
                  </a:cubicBezTo>
                  <a:cubicBezTo>
                    <a:pt x="18" y="19"/>
                    <a:pt x="18" y="20"/>
                    <a:pt x="18" y="20"/>
                  </a:cubicBezTo>
                  <a:cubicBezTo>
                    <a:pt x="17" y="21"/>
                    <a:pt x="17" y="21"/>
                    <a:pt x="17" y="21"/>
                  </a:cubicBezTo>
                  <a:cubicBezTo>
                    <a:pt x="17" y="22"/>
                    <a:pt x="17" y="22"/>
                    <a:pt x="17" y="22"/>
                  </a:cubicBezTo>
                  <a:cubicBezTo>
                    <a:pt x="17" y="23"/>
                    <a:pt x="17" y="23"/>
                    <a:pt x="16" y="23"/>
                  </a:cubicBezTo>
                  <a:cubicBezTo>
                    <a:pt x="16" y="24"/>
                    <a:pt x="16" y="24"/>
                    <a:pt x="16" y="25"/>
                  </a:cubicBezTo>
                  <a:cubicBezTo>
                    <a:pt x="16" y="26"/>
                    <a:pt x="16" y="26"/>
                    <a:pt x="16" y="26"/>
                  </a:cubicBezTo>
                  <a:cubicBezTo>
                    <a:pt x="15" y="26"/>
                    <a:pt x="15" y="26"/>
                    <a:pt x="15" y="26"/>
                  </a:cubicBezTo>
                  <a:cubicBezTo>
                    <a:pt x="15" y="27"/>
                    <a:pt x="15" y="27"/>
                    <a:pt x="15" y="28"/>
                  </a:cubicBezTo>
                  <a:cubicBezTo>
                    <a:pt x="15" y="28"/>
                    <a:pt x="15" y="28"/>
                    <a:pt x="15" y="29"/>
                  </a:cubicBezTo>
                  <a:cubicBezTo>
                    <a:pt x="14" y="30"/>
                    <a:pt x="14" y="30"/>
                    <a:pt x="14" y="30"/>
                  </a:cubicBezTo>
                  <a:cubicBezTo>
                    <a:pt x="14" y="30"/>
                    <a:pt x="14" y="30"/>
                    <a:pt x="14" y="30"/>
                  </a:cubicBezTo>
                  <a:cubicBezTo>
                    <a:pt x="14" y="31"/>
                    <a:pt x="13" y="31"/>
                    <a:pt x="13" y="32"/>
                  </a:cubicBezTo>
                  <a:cubicBezTo>
                    <a:pt x="13" y="32"/>
                    <a:pt x="13" y="32"/>
                    <a:pt x="13" y="33"/>
                  </a:cubicBezTo>
                  <a:cubicBezTo>
                    <a:pt x="13" y="33"/>
                    <a:pt x="13" y="33"/>
                    <a:pt x="13" y="33"/>
                  </a:cubicBezTo>
                  <a:cubicBezTo>
                    <a:pt x="12" y="34"/>
                    <a:pt x="12" y="34"/>
                    <a:pt x="12" y="34"/>
                  </a:cubicBezTo>
                  <a:cubicBezTo>
                    <a:pt x="12" y="35"/>
                    <a:pt x="12" y="35"/>
                    <a:pt x="12" y="35"/>
                  </a:cubicBezTo>
                  <a:cubicBezTo>
                    <a:pt x="12" y="36"/>
                    <a:pt x="11" y="36"/>
                    <a:pt x="11" y="36"/>
                  </a:cubicBezTo>
                  <a:cubicBezTo>
                    <a:pt x="11" y="37"/>
                    <a:pt x="11" y="37"/>
                    <a:pt x="11" y="37"/>
                  </a:cubicBezTo>
                  <a:cubicBezTo>
                    <a:pt x="11" y="38"/>
                    <a:pt x="11" y="38"/>
                    <a:pt x="11" y="38"/>
                  </a:cubicBezTo>
                  <a:cubicBezTo>
                    <a:pt x="10" y="39"/>
                    <a:pt x="9" y="41"/>
                    <a:pt x="9" y="42"/>
                  </a:cubicBezTo>
                  <a:cubicBezTo>
                    <a:pt x="8" y="43"/>
                    <a:pt x="8" y="43"/>
                    <a:pt x="8" y="43"/>
                  </a:cubicBezTo>
                  <a:cubicBezTo>
                    <a:pt x="8" y="44"/>
                    <a:pt x="8" y="44"/>
                    <a:pt x="8" y="44"/>
                  </a:cubicBezTo>
                  <a:cubicBezTo>
                    <a:pt x="8" y="44"/>
                    <a:pt x="7" y="45"/>
                    <a:pt x="7" y="46"/>
                  </a:cubicBezTo>
                  <a:cubicBezTo>
                    <a:pt x="7" y="46"/>
                    <a:pt x="7" y="47"/>
                    <a:pt x="7" y="47"/>
                  </a:cubicBezTo>
                  <a:cubicBezTo>
                    <a:pt x="6" y="48"/>
                    <a:pt x="6" y="48"/>
                    <a:pt x="6" y="48"/>
                  </a:cubicBezTo>
                  <a:cubicBezTo>
                    <a:pt x="6" y="49"/>
                    <a:pt x="6" y="49"/>
                    <a:pt x="6" y="49"/>
                  </a:cubicBezTo>
                  <a:cubicBezTo>
                    <a:pt x="6" y="50"/>
                    <a:pt x="5" y="52"/>
                    <a:pt x="5" y="53"/>
                  </a:cubicBezTo>
                  <a:cubicBezTo>
                    <a:pt x="5" y="54"/>
                    <a:pt x="5" y="54"/>
                    <a:pt x="5" y="54"/>
                  </a:cubicBezTo>
                  <a:cubicBezTo>
                    <a:pt x="5" y="54"/>
                    <a:pt x="5" y="54"/>
                    <a:pt x="5" y="54"/>
                  </a:cubicBezTo>
                  <a:cubicBezTo>
                    <a:pt x="5" y="54"/>
                    <a:pt x="5" y="54"/>
                    <a:pt x="5" y="54"/>
                  </a:cubicBezTo>
                  <a:cubicBezTo>
                    <a:pt x="4" y="55"/>
                    <a:pt x="4" y="57"/>
                    <a:pt x="4" y="59"/>
                  </a:cubicBezTo>
                  <a:cubicBezTo>
                    <a:pt x="3" y="59"/>
                    <a:pt x="3" y="59"/>
                    <a:pt x="3" y="59"/>
                  </a:cubicBezTo>
                  <a:cubicBezTo>
                    <a:pt x="3" y="60"/>
                    <a:pt x="3" y="61"/>
                    <a:pt x="3" y="62"/>
                  </a:cubicBezTo>
                  <a:cubicBezTo>
                    <a:pt x="3" y="62"/>
                    <a:pt x="3" y="62"/>
                    <a:pt x="3" y="62"/>
                  </a:cubicBezTo>
                  <a:cubicBezTo>
                    <a:pt x="3" y="62"/>
                    <a:pt x="3" y="62"/>
                    <a:pt x="3" y="62"/>
                  </a:cubicBezTo>
                  <a:cubicBezTo>
                    <a:pt x="3" y="62"/>
                    <a:pt x="3" y="62"/>
                    <a:pt x="3" y="62"/>
                  </a:cubicBezTo>
                  <a:cubicBezTo>
                    <a:pt x="3" y="63"/>
                    <a:pt x="3" y="64"/>
                    <a:pt x="3" y="65"/>
                  </a:cubicBezTo>
                  <a:cubicBezTo>
                    <a:pt x="3" y="65"/>
                    <a:pt x="3" y="65"/>
                    <a:pt x="2" y="66"/>
                  </a:cubicBezTo>
                  <a:cubicBezTo>
                    <a:pt x="2" y="67"/>
                    <a:pt x="2" y="67"/>
                    <a:pt x="2" y="67"/>
                  </a:cubicBezTo>
                  <a:cubicBezTo>
                    <a:pt x="2" y="68"/>
                    <a:pt x="2" y="68"/>
                    <a:pt x="2" y="68"/>
                  </a:cubicBezTo>
                  <a:cubicBezTo>
                    <a:pt x="2" y="69"/>
                    <a:pt x="2" y="70"/>
                    <a:pt x="2" y="71"/>
                  </a:cubicBezTo>
                  <a:cubicBezTo>
                    <a:pt x="1" y="93"/>
                    <a:pt x="0" y="115"/>
                    <a:pt x="0" y="137"/>
                  </a:cubicBezTo>
                  <a:cubicBezTo>
                    <a:pt x="0" y="136"/>
                    <a:pt x="0" y="134"/>
                    <a:pt x="0" y="133"/>
                  </a:cubicBezTo>
                  <a:cubicBezTo>
                    <a:pt x="0" y="132"/>
                    <a:pt x="0" y="132"/>
                    <a:pt x="0" y="132"/>
                  </a:cubicBezTo>
                  <a:cubicBezTo>
                    <a:pt x="0" y="131"/>
                    <a:pt x="0" y="130"/>
                    <a:pt x="0" y="129"/>
                  </a:cubicBezTo>
                  <a:cubicBezTo>
                    <a:pt x="0" y="129"/>
                    <a:pt x="0" y="129"/>
                    <a:pt x="0" y="129"/>
                  </a:cubicBezTo>
                  <a:cubicBezTo>
                    <a:pt x="1" y="127"/>
                    <a:pt x="1" y="126"/>
                    <a:pt x="1" y="125"/>
                  </a:cubicBezTo>
                  <a:cubicBezTo>
                    <a:pt x="1" y="123"/>
                    <a:pt x="2" y="122"/>
                    <a:pt x="2" y="120"/>
                  </a:cubicBezTo>
                  <a:cubicBezTo>
                    <a:pt x="2" y="120"/>
                    <a:pt x="2" y="120"/>
                    <a:pt x="2" y="120"/>
                  </a:cubicBezTo>
                  <a:cubicBezTo>
                    <a:pt x="3" y="118"/>
                    <a:pt x="3" y="117"/>
                    <a:pt x="4" y="115"/>
                  </a:cubicBezTo>
                  <a:cubicBezTo>
                    <a:pt x="4" y="115"/>
                    <a:pt x="4" y="114"/>
                    <a:pt x="4" y="114"/>
                  </a:cubicBezTo>
                  <a:cubicBezTo>
                    <a:pt x="4" y="113"/>
                    <a:pt x="5" y="111"/>
                    <a:pt x="5" y="110"/>
                  </a:cubicBezTo>
                  <a:cubicBezTo>
                    <a:pt x="6" y="110"/>
                    <a:pt x="6" y="109"/>
                    <a:pt x="6" y="109"/>
                  </a:cubicBezTo>
                  <a:cubicBezTo>
                    <a:pt x="7" y="107"/>
                    <a:pt x="7" y="106"/>
                    <a:pt x="8" y="104"/>
                  </a:cubicBezTo>
                  <a:cubicBezTo>
                    <a:pt x="8" y="104"/>
                    <a:pt x="8" y="104"/>
                    <a:pt x="8" y="104"/>
                  </a:cubicBezTo>
                  <a:cubicBezTo>
                    <a:pt x="9" y="103"/>
                    <a:pt x="9" y="103"/>
                    <a:pt x="9" y="103"/>
                  </a:cubicBezTo>
                  <a:cubicBezTo>
                    <a:pt x="9" y="103"/>
                    <a:pt x="9" y="102"/>
                    <a:pt x="9" y="102"/>
                  </a:cubicBezTo>
                  <a:cubicBezTo>
                    <a:pt x="9" y="102"/>
                    <a:pt x="9" y="101"/>
                    <a:pt x="10" y="101"/>
                  </a:cubicBezTo>
                  <a:cubicBezTo>
                    <a:pt x="10" y="100"/>
                    <a:pt x="10" y="100"/>
                    <a:pt x="10" y="100"/>
                  </a:cubicBezTo>
                  <a:cubicBezTo>
                    <a:pt x="10" y="99"/>
                    <a:pt x="10" y="99"/>
                    <a:pt x="10" y="99"/>
                  </a:cubicBezTo>
                  <a:cubicBezTo>
                    <a:pt x="10" y="99"/>
                    <a:pt x="10" y="99"/>
                    <a:pt x="11" y="98"/>
                  </a:cubicBezTo>
                  <a:cubicBezTo>
                    <a:pt x="11" y="98"/>
                    <a:pt x="11" y="97"/>
                    <a:pt x="11" y="97"/>
                  </a:cubicBezTo>
                  <a:cubicBezTo>
                    <a:pt x="12" y="96"/>
                    <a:pt x="12" y="96"/>
                    <a:pt x="12" y="96"/>
                  </a:cubicBezTo>
                  <a:cubicBezTo>
                    <a:pt x="12" y="95"/>
                    <a:pt x="12" y="95"/>
                    <a:pt x="12" y="95"/>
                  </a:cubicBezTo>
                  <a:cubicBezTo>
                    <a:pt x="12" y="94"/>
                    <a:pt x="12" y="94"/>
                    <a:pt x="12" y="94"/>
                  </a:cubicBezTo>
                  <a:cubicBezTo>
                    <a:pt x="12" y="94"/>
                    <a:pt x="13" y="93"/>
                    <a:pt x="13" y="93"/>
                  </a:cubicBezTo>
                  <a:cubicBezTo>
                    <a:pt x="13" y="92"/>
                    <a:pt x="13" y="92"/>
                    <a:pt x="13" y="92"/>
                  </a:cubicBezTo>
                  <a:cubicBezTo>
                    <a:pt x="13" y="91"/>
                    <a:pt x="13" y="91"/>
                    <a:pt x="13" y="91"/>
                  </a:cubicBezTo>
                  <a:cubicBezTo>
                    <a:pt x="13" y="91"/>
                    <a:pt x="14" y="90"/>
                    <a:pt x="14" y="90"/>
                  </a:cubicBezTo>
                  <a:cubicBezTo>
                    <a:pt x="14" y="90"/>
                    <a:pt x="14" y="89"/>
                    <a:pt x="14" y="89"/>
                  </a:cubicBezTo>
                  <a:cubicBezTo>
                    <a:pt x="15" y="88"/>
                    <a:pt x="15" y="88"/>
                    <a:pt x="15" y="88"/>
                  </a:cubicBezTo>
                  <a:cubicBezTo>
                    <a:pt x="15" y="87"/>
                    <a:pt x="15" y="87"/>
                    <a:pt x="15" y="87"/>
                  </a:cubicBezTo>
                  <a:cubicBezTo>
                    <a:pt x="15" y="86"/>
                    <a:pt x="15" y="86"/>
                    <a:pt x="15" y="86"/>
                  </a:cubicBezTo>
                  <a:cubicBezTo>
                    <a:pt x="15" y="85"/>
                    <a:pt x="15" y="85"/>
                    <a:pt x="16" y="84"/>
                  </a:cubicBezTo>
                  <a:cubicBezTo>
                    <a:pt x="16" y="84"/>
                    <a:pt x="16" y="84"/>
                    <a:pt x="16" y="84"/>
                  </a:cubicBezTo>
                  <a:cubicBezTo>
                    <a:pt x="16" y="83"/>
                    <a:pt x="16" y="83"/>
                    <a:pt x="16" y="83"/>
                  </a:cubicBezTo>
                  <a:cubicBezTo>
                    <a:pt x="16" y="82"/>
                    <a:pt x="16" y="82"/>
                    <a:pt x="16" y="82"/>
                  </a:cubicBezTo>
                  <a:cubicBezTo>
                    <a:pt x="16" y="82"/>
                    <a:pt x="16" y="82"/>
                    <a:pt x="16" y="82"/>
                  </a:cubicBezTo>
                  <a:cubicBezTo>
                    <a:pt x="16" y="81"/>
                    <a:pt x="17" y="81"/>
                    <a:pt x="17" y="80"/>
                  </a:cubicBezTo>
                  <a:cubicBezTo>
                    <a:pt x="17" y="80"/>
                    <a:pt x="17" y="79"/>
                    <a:pt x="17" y="79"/>
                  </a:cubicBezTo>
                  <a:cubicBezTo>
                    <a:pt x="17" y="78"/>
                    <a:pt x="17" y="78"/>
                    <a:pt x="17" y="78"/>
                  </a:cubicBezTo>
                  <a:cubicBezTo>
                    <a:pt x="17" y="78"/>
                    <a:pt x="17" y="78"/>
                    <a:pt x="17" y="78"/>
                  </a:cubicBezTo>
                  <a:cubicBezTo>
                    <a:pt x="17" y="78"/>
                    <a:pt x="17" y="78"/>
                    <a:pt x="17" y="78"/>
                  </a:cubicBezTo>
                  <a:cubicBezTo>
                    <a:pt x="17" y="78"/>
                    <a:pt x="17" y="77"/>
                    <a:pt x="17" y="77"/>
                  </a:cubicBezTo>
                  <a:cubicBezTo>
                    <a:pt x="17" y="77"/>
                    <a:pt x="17" y="77"/>
                    <a:pt x="17" y="77"/>
                  </a:cubicBezTo>
                  <a:cubicBezTo>
                    <a:pt x="17" y="77"/>
                    <a:pt x="17" y="77"/>
                    <a:pt x="17" y="77"/>
                  </a:cubicBezTo>
                  <a:cubicBezTo>
                    <a:pt x="17" y="76"/>
                    <a:pt x="17" y="76"/>
                    <a:pt x="17" y="76"/>
                  </a:cubicBezTo>
                  <a:cubicBezTo>
                    <a:pt x="18" y="76"/>
                    <a:pt x="18" y="76"/>
                    <a:pt x="18" y="76"/>
                  </a:cubicBezTo>
                  <a:cubicBezTo>
                    <a:pt x="18" y="75"/>
                    <a:pt x="18" y="75"/>
                    <a:pt x="18" y="75"/>
                  </a:cubicBezTo>
                  <a:cubicBezTo>
                    <a:pt x="18" y="75"/>
                    <a:pt x="18" y="75"/>
                    <a:pt x="18" y="75"/>
                  </a:cubicBezTo>
                  <a:cubicBezTo>
                    <a:pt x="18" y="75"/>
                    <a:pt x="18" y="75"/>
                    <a:pt x="18" y="75"/>
                  </a:cubicBezTo>
                  <a:cubicBezTo>
                    <a:pt x="18" y="75"/>
                    <a:pt x="18" y="75"/>
                    <a:pt x="18" y="75"/>
                  </a:cubicBezTo>
                  <a:cubicBezTo>
                    <a:pt x="18" y="75"/>
                    <a:pt x="18" y="74"/>
                    <a:pt x="18" y="74"/>
                  </a:cubicBezTo>
                  <a:cubicBezTo>
                    <a:pt x="18" y="74"/>
                    <a:pt x="18" y="73"/>
                    <a:pt x="18" y="73"/>
                  </a:cubicBezTo>
                  <a:cubicBezTo>
                    <a:pt x="18" y="72"/>
                    <a:pt x="18" y="72"/>
                    <a:pt x="18" y="71"/>
                  </a:cubicBezTo>
                  <a:cubicBezTo>
                    <a:pt x="18" y="70"/>
                    <a:pt x="18" y="69"/>
                    <a:pt x="19" y="67"/>
                  </a:cubicBezTo>
                  <a:cubicBezTo>
                    <a:pt x="19" y="67"/>
                    <a:pt x="19" y="67"/>
                    <a:pt x="19" y="67"/>
                  </a:cubicBezTo>
                  <a:cubicBezTo>
                    <a:pt x="19" y="67"/>
                    <a:pt x="19" y="67"/>
                    <a:pt x="19" y="67"/>
                  </a:cubicBezTo>
                  <a:cubicBezTo>
                    <a:pt x="19" y="67"/>
                    <a:pt x="19" y="67"/>
                    <a:pt x="19" y="67"/>
                  </a:cubicBezTo>
                  <a:cubicBezTo>
                    <a:pt x="19" y="67"/>
                    <a:pt x="19" y="67"/>
                    <a:pt x="19" y="67"/>
                  </a:cubicBezTo>
                  <a:cubicBezTo>
                    <a:pt x="19" y="45"/>
                    <a:pt x="20" y="23"/>
                    <a:pt x="21" y="1"/>
                  </a:cubicBezTo>
                  <a:cubicBezTo>
                    <a:pt x="21" y="1"/>
                    <a:pt x="21" y="1"/>
                    <a:pt x="21" y="1"/>
                  </a:cubicBezTo>
                  <a:cubicBezTo>
                    <a:pt x="21" y="1"/>
                    <a:pt x="21" y="1"/>
                    <a:pt x="21" y="1"/>
                  </a:cubicBezTo>
                  <a:cubicBezTo>
                    <a:pt x="21" y="0"/>
                    <a:pt x="21" y="0"/>
                    <a:pt x="21" y="0"/>
                  </a:cubicBezTo>
                  <a:cubicBezTo>
                    <a:pt x="21" y="0"/>
                    <a:pt x="21" y="0"/>
                    <a:pt x="21" y="0"/>
                  </a:cubicBezTo>
                  <a:cubicBezTo>
                    <a:pt x="21" y="0"/>
                    <a:pt x="21" y="0"/>
                    <a:pt x="21" y="0"/>
                  </a:cubicBezTo>
                  <a:cubicBezTo>
                    <a:pt x="21" y="0"/>
                    <a:pt x="21" y="0"/>
                    <a:pt x="21" y="0"/>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1" name="Google Shape;141;p4"/>
            <p:cNvSpPr/>
            <p:nvPr/>
          </p:nvSpPr>
          <p:spPr>
            <a:xfrm>
              <a:off x="7598406" y="3877479"/>
              <a:ext cx="376059" cy="502358"/>
            </a:xfrm>
            <a:custGeom>
              <a:rect b="b" l="l" r="r" t="t"/>
              <a:pathLst>
                <a:path extrusionOk="0" h="211" w="158">
                  <a:moveTo>
                    <a:pt x="158" y="132"/>
                  </a:moveTo>
                  <a:cubicBezTo>
                    <a:pt x="157" y="128"/>
                    <a:pt x="157" y="123"/>
                    <a:pt x="156" y="119"/>
                  </a:cubicBezTo>
                  <a:cubicBezTo>
                    <a:pt x="154" y="115"/>
                    <a:pt x="153" y="111"/>
                    <a:pt x="151" y="106"/>
                  </a:cubicBezTo>
                  <a:cubicBezTo>
                    <a:pt x="149" y="102"/>
                    <a:pt x="147" y="98"/>
                    <a:pt x="144" y="94"/>
                  </a:cubicBezTo>
                  <a:cubicBezTo>
                    <a:pt x="144" y="93"/>
                    <a:pt x="144" y="93"/>
                    <a:pt x="144" y="93"/>
                  </a:cubicBezTo>
                  <a:cubicBezTo>
                    <a:pt x="143" y="92"/>
                    <a:pt x="143" y="92"/>
                    <a:pt x="143" y="92"/>
                  </a:cubicBezTo>
                  <a:cubicBezTo>
                    <a:pt x="143" y="91"/>
                    <a:pt x="142" y="91"/>
                    <a:pt x="142" y="90"/>
                  </a:cubicBezTo>
                  <a:cubicBezTo>
                    <a:pt x="142" y="90"/>
                    <a:pt x="141" y="90"/>
                    <a:pt x="141" y="89"/>
                  </a:cubicBezTo>
                  <a:cubicBezTo>
                    <a:pt x="137" y="83"/>
                    <a:pt x="132" y="78"/>
                    <a:pt x="127" y="73"/>
                  </a:cubicBezTo>
                  <a:cubicBezTo>
                    <a:pt x="122" y="68"/>
                    <a:pt x="116" y="64"/>
                    <a:pt x="110" y="59"/>
                  </a:cubicBezTo>
                  <a:cubicBezTo>
                    <a:pt x="103" y="55"/>
                    <a:pt x="97" y="52"/>
                    <a:pt x="90" y="49"/>
                  </a:cubicBezTo>
                  <a:cubicBezTo>
                    <a:pt x="83" y="45"/>
                    <a:pt x="75" y="43"/>
                    <a:pt x="68" y="41"/>
                  </a:cubicBezTo>
                  <a:cubicBezTo>
                    <a:pt x="63" y="39"/>
                    <a:pt x="57" y="37"/>
                    <a:pt x="51" y="35"/>
                  </a:cubicBezTo>
                  <a:cubicBezTo>
                    <a:pt x="45" y="33"/>
                    <a:pt x="38" y="30"/>
                    <a:pt x="33" y="27"/>
                  </a:cubicBezTo>
                  <a:cubicBezTo>
                    <a:pt x="27" y="25"/>
                    <a:pt x="21" y="22"/>
                    <a:pt x="17" y="18"/>
                  </a:cubicBezTo>
                  <a:cubicBezTo>
                    <a:pt x="12" y="15"/>
                    <a:pt x="8" y="12"/>
                    <a:pt x="6" y="8"/>
                  </a:cubicBezTo>
                  <a:cubicBezTo>
                    <a:pt x="6" y="7"/>
                    <a:pt x="5" y="7"/>
                    <a:pt x="5" y="6"/>
                  </a:cubicBezTo>
                  <a:cubicBezTo>
                    <a:pt x="5" y="5"/>
                    <a:pt x="4" y="5"/>
                    <a:pt x="4" y="4"/>
                  </a:cubicBezTo>
                  <a:cubicBezTo>
                    <a:pt x="4" y="4"/>
                    <a:pt x="4" y="3"/>
                    <a:pt x="4" y="2"/>
                  </a:cubicBezTo>
                  <a:cubicBezTo>
                    <a:pt x="4" y="2"/>
                    <a:pt x="4" y="1"/>
                    <a:pt x="4" y="1"/>
                  </a:cubicBezTo>
                  <a:cubicBezTo>
                    <a:pt x="4" y="0"/>
                    <a:pt x="4" y="0"/>
                    <a:pt x="4" y="0"/>
                  </a:cubicBezTo>
                  <a:cubicBezTo>
                    <a:pt x="4" y="0"/>
                    <a:pt x="4" y="0"/>
                    <a:pt x="4" y="0"/>
                  </a:cubicBezTo>
                  <a:cubicBezTo>
                    <a:pt x="4" y="0"/>
                    <a:pt x="4" y="0"/>
                    <a:pt x="4" y="0"/>
                  </a:cubicBezTo>
                  <a:cubicBezTo>
                    <a:pt x="4" y="0"/>
                    <a:pt x="4" y="0"/>
                    <a:pt x="4" y="0"/>
                  </a:cubicBezTo>
                  <a:cubicBezTo>
                    <a:pt x="0" y="66"/>
                    <a:pt x="0" y="66"/>
                    <a:pt x="0" y="66"/>
                  </a:cubicBezTo>
                  <a:cubicBezTo>
                    <a:pt x="0" y="67"/>
                    <a:pt x="0" y="67"/>
                    <a:pt x="0" y="67"/>
                  </a:cubicBezTo>
                  <a:cubicBezTo>
                    <a:pt x="0" y="67"/>
                    <a:pt x="0" y="67"/>
                    <a:pt x="0" y="67"/>
                  </a:cubicBezTo>
                  <a:cubicBezTo>
                    <a:pt x="0" y="67"/>
                    <a:pt x="0" y="67"/>
                    <a:pt x="0" y="67"/>
                  </a:cubicBezTo>
                  <a:cubicBezTo>
                    <a:pt x="0" y="67"/>
                    <a:pt x="0" y="67"/>
                    <a:pt x="0" y="67"/>
                  </a:cubicBezTo>
                  <a:cubicBezTo>
                    <a:pt x="0" y="68"/>
                    <a:pt x="0" y="69"/>
                    <a:pt x="0" y="69"/>
                  </a:cubicBezTo>
                  <a:cubicBezTo>
                    <a:pt x="0" y="70"/>
                    <a:pt x="0" y="70"/>
                    <a:pt x="1" y="71"/>
                  </a:cubicBezTo>
                  <a:cubicBezTo>
                    <a:pt x="1" y="72"/>
                    <a:pt x="1" y="72"/>
                    <a:pt x="1" y="73"/>
                  </a:cubicBezTo>
                  <a:cubicBezTo>
                    <a:pt x="2" y="73"/>
                    <a:pt x="2" y="74"/>
                    <a:pt x="2" y="75"/>
                  </a:cubicBezTo>
                  <a:cubicBezTo>
                    <a:pt x="5" y="78"/>
                    <a:pt x="8" y="82"/>
                    <a:pt x="13" y="85"/>
                  </a:cubicBezTo>
                  <a:cubicBezTo>
                    <a:pt x="17" y="88"/>
                    <a:pt x="23" y="91"/>
                    <a:pt x="29" y="94"/>
                  </a:cubicBezTo>
                  <a:cubicBezTo>
                    <a:pt x="34" y="97"/>
                    <a:pt x="41" y="99"/>
                    <a:pt x="47" y="102"/>
                  </a:cubicBezTo>
                  <a:cubicBezTo>
                    <a:pt x="53" y="104"/>
                    <a:pt x="58" y="106"/>
                    <a:pt x="63" y="107"/>
                  </a:cubicBezTo>
                  <a:cubicBezTo>
                    <a:pt x="71" y="109"/>
                    <a:pt x="78" y="112"/>
                    <a:pt x="85" y="115"/>
                  </a:cubicBezTo>
                  <a:cubicBezTo>
                    <a:pt x="92" y="118"/>
                    <a:pt x="99" y="122"/>
                    <a:pt x="105" y="126"/>
                  </a:cubicBezTo>
                  <a:cubicBezTo>
                    <a:pt x="111" y="130"/>
                    <a:pt x="117" y="135"/>
                    <a:pt x="122" y="140"/>
                  </a:cubicBezTo>
                  <a:cubicBezTo>
                    <a:pt x="127" y="144"/>
                    <a:pt x="132" y="150"/>
                    <a:pt x="136" y="156"/>
                  </a:cubicBezTo>
                  <a:cubicBezTo>
                    <a:pt x="136" y="156"/>
                    <a:pt x="137" y="156"/>
                    <a:pt x="137" y="157"/>
                  </a:cubicBezTo>
                  <a:cubicBezTo>
                    <a:pt x="137" y="157"/>
                    <a:pt x="138" y="158"/>
                    <a:pt x="138" y="158"/>
                  </a:cubicBezTo>
                  <a:cubicBezTo>
                    <a:pt x="138" y="158"/>
                    <a:pt x="138" y="159"/>
                    <a:pt x="139" y="159"/>
                  </a:cubicBezTo>
                  <a:cubicBezTo>
                    <a:pt x="139" y="160"/>
                    <a:pt x="139" y="160"/>
                    <a:pt x="139" y="160"/>
                  </a:cubicBezTo>
                  <a:cubicBezTo>
                    <a:pt x="142" y="164"/>
                    <a:pt x="144" y="169"/>
                    <a:pt x="146" y="173"/>
                  </a:cubicBezTo>
                  <a:cubicBezTo>
                    <a:pt x="148" y="177"/>
                    <a:pt x="149" y="181"/>
                    <a:pt x="150" y="186"/>
                  </a:cubicBezTo>
                  <a:cubicBezTo>
                    <a:pt x="151" y="190"/>
                    <a:pt x="152" y="194"/>
                    <a:pt x="153" y="198"/>
                  </a:cubicBezTo>
                  <a:cubicBezTo>
                    <a:pt x="153" y="203"/>
                    <a:pt x="153" y="207"/>
                    <a:pt x="153" y="211"/>
                  </a:cubicBezTo>
                  <a:cubicBezTo>
                    <a:pt x="154" y="189"/>
                    <a:pt x="156" y="167"/>
                    <a:pt x="158" y="145"/>
                  </a:cubicBezTo>
                  <a:cubicBezTo>
                    <a:pt x="158" y="141"/>
                    <a:pt x="158" y="136"/>
                    <a:pt x="158" y="132"/>
                  </a:cubicBezTo>
                </a:path>
              </a:pathLst>
            </a:custGeom>
            <a:solidFill>
              <a:srgbClr val="40404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2" name="Google Shape;142;p4"/>
            <p:cNvSpPr/>
            <p:nvPr/>
          </p:nvSpPr>
          <p:spPr>
            <a:xfrm>
              <a:off x="6236464" y="3675664"/>
              <a:ext cx="2826973" cy="1800360"/>
            </a:xfrm>
            <a:custGeom>
              <a:rect b="b" l="l" r="r" t="t"/>
              <a:pathLst>
                <a:path extrusionOk="0" h="756" w="1187">
                  <a:moveTo>
                    <a:pt x="1" y="558"/>
                  </a:moveTo>
                  <a:cubicBezTo>
                    <a:pt x="1" y="559"/>
                    <a:pt x="1" y="560"/>
                    <a:pt x="1" y="561"/>
                  </a:cubicBezTo>
                  <a:cubicBezTo>
                    <a:pt x="1" y="562"/>
                    <a:pt x="1" y="563"/>
                    <a:pt x="1" y="563"/>
                  </a:cubicBezTo>
                  <a:cubicBezTo>
                    <a:pt x="1" y="563"/>
                    <a:pt x="1" y="563"/>
                    <a:pt x="1" y="563"/>
                  </a:cubicBezTo>
                  <a:cubicBezTo>
                    <a:pt x="1" y="564"/>
                    <a:pt x="2" y="565"/>
                    <a:pt x="2" y="566"/>
                  </a:cubicBezTo>
                  <a:cubicBezTo>
                    <a:pt x="2" y="566"/>
                    <a:pt x="2" y="566"/>
                    <a:pt x="2" y="566"/>
                  </a:cubicBezTo>
                  <a:cubicBezTo>
                    <a:pt x="2" y="567"/>
                    <a:pt x="2" y="568"/>
                    <a:pt x="2" y="568"/>
                  </a:cubicBezTo>
                  <a:cubicBezTo>
                    <a:pt x="2" y="569"/>
                    <a:pt x="3" y="570"/>
                    <a:pt x="3" y="571"/>
                  </a:cubicBezTo>
                  <a:cubicBezTo>
                    <a:pt x="3" y="572"/>
                    <a:pt x="3" y="573"/>
                    <a:pt x="3" y="574"/>
                  </a:cubicBezTo>
                  <a:cubicBezTo>
                    <a:pt x="3" y="574"/>
                    <a:pt x="3" y="574"/>
                    <a:pt x="3" y="574"/>
                  </a:cubicBezTo>
                  <a:cubicBezTo>
                    <a:pt x="4" y="575"/>
                    <a:pt x="4" y="576"/>
                    <a:pt x="4" y="577"/>
                  </a:cubicBezTo>
                  <a:cubicBezTo>
                    <a:pt x="4" y="577"/>
                    <a:pt x="4" y="577"/>
                    <a:pt x="4" y="577"/>
                  </a:cubicBezTo>
                  <a:cubicBezTo>
                    <a:pt x="4" y="577"/>
                    <a:pt x="5" y="578"/>
                    <a:pt x="5" y="579"/>
                  </a:cubicBezTo>
                  <a:cubicBezTo>
                    <a:pt x="5" y="579"/>
                    <a:pt x="5" y="580"/>
                    <a:pt x="5" y="581"/>
                  </a:cubicBezTo>
                  <a:cubicBezTo>
                    <a:pt x="6" y="581"/>
                    <a:pt x="6" y="582"/>
                    <a:pt x="6" y="582"/>
                  </a:cubicBezTo>
                  <a:cubicBezTo>
                    <a:pt x="6" y="583"/>
                    <a:pt x="6" y="583"/>
                    <a:pt x="7" y="584"/>
                  </a:cubicBezTo>
                  <a:cubicBezTo>
                    <a:pt x="7" y="585"/>
                    <a:pt x="8" y="586"/>
                    <a:pt x="8" y="588"/>
                  </a:cubicBezTo>
                  <a:cubicBezTo>
                    <a:pt x="8" y="588"/>
                    <a:pt x="9" y="589"/>
                    <a:pt x="9" y="589"/>
                  </a:cubicBezTo>
                  <a:cubicBezTo>
                    <a:pt x="10" y="591"/>
                    <a:pt x="11" y="592"/>
                    <a:pt x="11" y="594"/>
                  </a:cubicBezTo>
                  <a:cubicBezTo>
                    <a:pt x="12" y="595"/>
                    <a:pt x="12" y="595"/>
                    <a:pt x="12" y="595"/>
                  </a:cubicBezTo>
                  <a:cubicBezTo>
                    <a:pt x="12" y="596"/>
                    <a:pt x="13" y="596"/>
                    <a:pt x="13" y="597"/>
                  </a:cubicBezTo>
                  <a:cubicBezTo>
                    <a:pt x="13" y="597"/>
                    <a:pt x="14" y="598"/>
                    <a:pt x="14" y="599"/>
                  </a:cubicBezTo>
                  <a:cubicBezTo>
                    <a:pt x="15" y="599"/>
                    <a:pt x="15" y="600"/>
                    <a:pt x="16" y="601"/>
                  </a:cubicBezTo>
                  <a:cubicBezTo>
                    <a:pt x="16" y="602"/>
                    <a:pt x="16" y="602"/>
                    <a:pt x="16" y="602"/>
                  </a:cubicBezTo>
                  <a:cubicBezTo>
                    <a:pt x="16" y="602"/>
                    <a:pt x="17" y="602"/>
                    <a:pt x="17" y="603"/>
                  </a:cubicBezTo>
                  <a:cubicBezTo>
                    <a:pt x="17" y="603"/>
                    <a:pt x="17" y="604"/>
                    <a:pt x="18" y="604"/>
                  </a:cubicBezTo>
                  <a:cubicBezTo>
                    <a:pt x="18" y="605"/>
                    <a:pt x="19" y="605"/>
                    <a:pt x="19" y="606"/>
                  </a:cubicBezTo>
                  <a:cubicBezTo>
                    <a:pt x="20" y="607"/>
                    <a:pt x="20" y="607"/>
                    <a:pt x="20" y="607"/>
                  </a:cubicBezTo>
                  <a:cubicBezTo>
                    <a:pt x="20" y="607"/>
                    <a:pt x="20" y="607"/>
                    <a:pt x="20" y="608"/>
                  </a:cubicBezTo>
                  <a:cubicBezTo>
                    <a:pt x="21" y="608"/>
                    <a:pt x="21" y="609"/>
                    <a:pt x="21" y="609"/>
                  </a:cubicBezTo>
                  <a:cubicBezTo>
                    <a:pt x="22" y="610"/>
                    <a:pt x="22" y="610"/>
                    <a:pt x="23" y="611"/>
                  </a:cubicBezTo>
                  <a:cubicBezTo>
                    <a:pt x="24" y="612"/>
                    <a:pt x="24" y="612"/>
                    <a:pt x="24" y="612"/>
                  </a:cubicBezTo>
                  <a:cubicBezTo>
                    <a:pt x="24" y="613"/>
                    <a:pt x="24" y="613"/>
                    <a:pt x="24" y="613"/>
                  </a:cubicBezTo>
                  <a:cubicBezTo>
                    <a:pt x="25" y="613"/>
                    <a:pt x="25" y="613"/>
                    <a:pt x="25" y="614"/>
                  </a:cubicBezTo>
                  <a:cubicBezTo>
                    <a:pt x="26" y="614"/>
                    <a:pt x="26" y="615"/>
                    <a:pt x="27" y="616"/>
                  </a:cubicBezTo>
                  <a:cubicBezTo>
                    <a:pt x="28" y="616"/>
                    <a:pt x="28" y="616"/>
                    <a:pt x="28" y="616"/>
                  </a:cubicBezTo>
                  <a:cubicBezTo>
                    <a:pt x="28" y="617"/>
                    <a:pt x="28" y="617"/>
                    <a:pt x="28" y="617"/>
                  </a:cubicBezTo>
                  <a:cubicBezTo>
                    <a:pt x="29" y="618"/>
                    <a:pt x="29" y="618"/>
                    <a:pt x="30" y="618"/>
                  </a:cubicBezTo>
                  <a:cubicBezTo>
                    <a:pt x="30" y="619"/>
                    <a:pt x="31" y="619"/>
                    <a:pt x="31" y="620"/>
                  </a:cubicBezTo>
                  <a:cubicBezTo>
                    <a:pt x="32" y="621"/>
                    <a:pt x="32" y="621"/>
                    <a:pt x="32" y="621"/>
                  </a:cubicBezTo>
                  <a:cubicBezTo>
                    <a:pt x="33" y="622"/>
                    <a:pt x="33" y="622"/>
                    <a:pt x="33" y="622"/>
                  </a:cubicBezTo>
                  <a:cubicBezTo>
                    <a:pt x="34" y="623"/>
                    <a:pt x="34" y="623"/>
                    <a:pt x="34" y="623"/>
                  </a:cubicBezTo>
                  <a:cubicBezTo>
                    <a:pt x="35" y="624"/>
                    <a:pt x="35" y="624"/>
                    <a:pt x="35" y="624"/>
                  </a:cubicBezTo>
                  <a:cubicBezTo>
                    <a:pt x="36" y="624"/>
                    <a:pt x="36" y="625"/>
                    <a:pt x="37" y="625"/>
                  </a:cubicBezTo>
                  <a:cubicBezTo>
                    <a:pt x="37" y="625"/>
                    <a:pt x="38" y="626"/>
                    <a:pt x="38" y="626"/>
                  </a:cubicBezTo>
                  <a:cubicBezTo>
                    <a:pt x="39" y="627"/>
                    <a:pt x="39" y="627"/>
                    <a:pt x="40" y="628"/>
                  </a:cubicBezTo>
                  <a:cubicBezTo>
                    <a:pt x="41" y="628"/>
                    <a:pt x="41" y="629"/>
                    <a:pt x="42" y="629"/>
                  </a:cubicBezTo>
                  <a:cubicBezTo>
                    <a:pt x="42" y="630"/>
                    <a:pt x="43" y="630"/>
                    <a:pt x="43" y="630"/>
                  </a:cubicBezTo>
                  <a:cubicBezTo>
                    <a:pt x="44" y="631"/>
                    <a:pt x="44" y="631"/>
                    <a:pt x="45" y="631"/>
                  </a:cubicBezTo>
                  <a:cubicBezTo>
                    <a:pt x="45" y="632"/>
                    <a:pt x="46" y="632"/>
                    <a:pt x="46" y="632"/>
                  </a:cubicBezTo>
                  <a:cubicBezTo>
                    <a:pt x="47" y="633"/>
                    <a:pt x="47" y="633"/>
                    <a:pt x="48" y="633"/>
                  </a:cubicBezTo>
                  <a:cubicBezTo>
                    <a:pt x="50" y="635"/>
                    <a:pt x="53" y="637"/>
                    <a:pt x="55" y="638"/>
                  </a:cubicBezTo>
                  <a:cubicBezTo>
                    <a:pt x="58" y="640"/>
                    <a:pt x="60" y="641"/>
                    <a:pt x="63" y="642"/>
                  </a:cubicBezTo>
                  <a:cubicBezTo>
                    <a:pt x="66" y="644"/>
                    <a:pt x="69" y="645"/>
                    <a:pt x="72" y="647"/>
                  </a:cubicBezTo>
                  <a:cubicBezTo>
                    <a:pt x="75" y="648"/>
                    <a:pt x="78" y="649"/>
                    <a:pt x="81" y="650"/>
                  </a:cubicBezTo>
                  <a:cubicBezTo>
                    <a:pt x="81" y="650"/>
                    <a:pt x="82" y="651"/>
                    <a:pt x="82" y="651"/>
                  </a:cubicBezTo>
                  <a:cubicBezTo>
                    <a:pt x="83" y="651"/>
                    <a:pt x="83" y="651"/>
                    <a:pt x="84" y="651"/>
                  </a:cubicBezTo>
                  <a:cubicBezTo>
                    <a:pt x="84" y="651"/>
                    <a:pt x="85" y="652"/>
                    <a:pt x="85" y="652"/>
                  </a:cubicBezTo>
                  <a:cubicBezTo>
                    <a:pt x="86" y="652"/>
                    <a:pt x="86" y="652"/>
                    <a:pt x="87" y="652"/>
                  </a:cubicBezTo>
                  <a:cubicBezTo>
                    <a:pt x="87" y="652"/>
                    <a:pt x="87" y="652"/>
                    <a:pt x="87" y="652"/>
                  </a:cubicBezTo>
                  <a:cubicBezTo>
                    <a:pt x="88" y="653"/>
                    <a:pt x="88" y="653"/>
                    <a:pt x="88" y="653"/>
                  </a:cubicBezTo>
                  <a:cubicBezTo>
                    <a:pt x="89" y="653"/>
                    <a:pt x="89" y="653"/>
                    <a:pt x="89" y="653"/>
                  </a:cubicBezTo>
                  <a:cubicBezTo>
                    <a:pt x="90" y="653"/>
                    <a:pt x="90" y="653"/>
                    <a:pt x="90" y="653"/>
                  </a:cubicBezTo>
                  <a:cubicBezTo>
                    <a:pt x="90" y="653"/>
                    <a:pt x="91" y="653"/>
                    <a:pt x="91" y="654"/>
                  </a:cubicBezTo>
                  <a:cubicBezTo>
                    <a:pt x="92" y="654"/>
                    <a:pt x="92" y="654"/>
                    <a:pt x="93" y="654"/>
                  </a:cubicBezTo>
                  <a:cubicBezTo>
                    <a:pt x="93" y="654"/>
                    <a:pt x="94" y="654"/>
                    <a:pt x="94" y="654"/>
                  </a:cubicBezTo>
                  <a:cubicBezTo>
                    <a:pt x="95" y="655"/>
                    <a:pt x="95" y="655"/>
                    <a:pt x="96" y="655"/>
                  </a:cubicBezTo>
                  <a:cubicBezTo>
                    <a:pt x="99" y="656"/>
                    <a:pt x="103" y="656"/>
                    <a:pt x="106" y="657"/>
                  </a:cubicBezTo>
                  <a:cubicBezTo>
                    <a:pt x="106" y="657"/>
                    <a:pt x="106" y="657"/>
                    <a:pt x="106" y="657"/>
                  </a:cubicBezTo>
                  <a:cubicBezTo>
                    <a:pt x="106" y="657"/>
                    <a:pt x="106" y="657"/>
                    <a:pt x="106" y="657"/>
                  </a:cubicBezTo>
                  <a:cubicBezTo>
                    <a:pt x="110" y="658"/>
                    <a:pt x="113" y="658"/>
                    <a:pt x="117" y="659"/>
                  </a:cubicBezTo>
                  <a:cubicBezTo>
                    <a:pt x="118" y="659"/>
                    <a:pt x="120" y="659"/>
                    <a:pt x="122" y="659"/>
                  </a:cubicBezTo>
                  <a:cubicBezTo>
                    <a:pt x="123" y="659"/>
                    <a:pt x="124" y="660"/>
                    <a:pt x="124" y="660"/>
                  </a:cubicBezTo>
                  <a:cubicBezTo>
                    <a:pt x="125" y="660"/>
                    <a:pt x="127" y="660"/>
                    <a:pt x="128" y="660"/>
                  </a:cubicBezTo>
                  <a:cubicBezTo>
                    <a:pt x="131" y="660"/>
                    <a:pt x="135" y="660"/>
                    <a:pt x="139" y="660"/>
                  </a:cubicBezTo>
                  <a:cubicBezTo>
                    <a:pt x="140" y="660"/>
                    <a:pt x="140" y="660"/>
                    <a:pt x="141" y="660"/>
                  </a:cubicBezTo>
                  <a:cubicBezTo>
                    <a:pt x="141" y="660"/>
                    <a:pt x="142" y="660"/>
                    <a:pt x="143" y="660"/>
                  </a:cubicBezTo>
                  <a:cubicBezTo>
                    <a:pt x="144" y="660"/>
                    <a:pt x="144" y="660"/>
                    <a:pt x="145" y="660"/>
                  </a:cubicBezTo>
                  <a:cubicBezTo>
                    <a:pt x="146" y="660"/>
                    <a:pt x="147" y="660"/>
                    <a:pt x="148" y="660"/>
                  </a:cubicBezTo>
                  <a:cubicBezTo>
                    <a:pt x="149" y="660"/>
                    <a:pt x="149" y="660"/>
                    <a:pt x="150" y="660"/>
                  </a:cubicBezTo>
                  <a:cubicBezTo>
                    <a:pt x="151" y="660"/>
                    <a:pt x="151" y="660"/>
                    <a:pt x="152" y="660"/>
                  </a:cubicBezTo>
                  <a:cubicBezTo>
                    <a:pt x="153" y="660"/>
                    <a:pt x="153" y="660"/>
                    <a:pt x="154" y="660"/>
                  </a:cubicBezTo>
                  <a:cubicBezTo>
                    <a:pt x="155" y="660"/>
                    <a:pt x="156" y="660"/>
                    <a:pt x="157" y="660"/>
                  </a:cubicBezTo>
                  <a:cubicBezTo>
                    <a:pt x="157" y="660"/>
                    <a:pt x="158" y="659"/>
                    <a:pt x="158" y="659"/>
                  </a:cubicBezTo>
                  <a:cubicBezTo>
                    <a:pt x="159" y="659"/>
                    <a:pt x="160" y="659"/>
                    <a:pt x="160" y="659"/>
                  </a:cubicBezTo>
                  <a:cubicBezTo>
                    <a:pt x="161" y="659"/>
                    <a:pt x="162" y="659"/>
                    <a:pt x="163" y="659"/>
                  </a:cubicBezTo>
                  <a:cubicBezTo>
                    <a:pt x="164" y="659"/>
                    <a:pt x="165" y="659"/>
                    <a:pt x="166" y="658"/>
                  </a:cubicBezTo>
                  <a:cubicBezTo>
                    <a:pt x="167" y="658"/>
                    <a:pt x="167" y="658"/>
                    <a:pt x="167" y="658"/>
                  </a:cubicBezTo>
                  <a:cubicBezTo>
                    <a:pt x="167" y="658"/>
                    <a:pt x="167" y="658"/>
                    <a:pt x="167" y="658"/>
                  </a:cubicBezTo>
                  <a:cubicBezTo>
                    <a:pt x="168" y="658"/>
                    <a:pt x="168" y="658"/>
                    <a:pt x="168" y="658"/>
                  </a:cubicBezTo>
                  <a:cubicBezTo>
                    <a:pt x="169" y="658"/>
                    <a:pt x="169" y="658"/>
                    <a:pt x="169" y="658"/>
                  </a:cubicBezTo>
                  <a:cubicBezTo>
                    <a:pt x="170" y="658"/>
                    <a:pt x="170" y="658"/>
                    <a:pt x="170" y="658"/>
                  </a:cubicBezTo>
                  <a:cubicBezTo>
                    <a:pt x="171" y="658"/>
                    <a:pt x="171" y="658"/>
                    <a:pt x="171" y="658"/>
                  </a:cubicBezTo>
                  <a:cubicBezTo>
                    <a:pt x="172" y="657"/>
                    <a:pt x="172" y="657"/>
                    <a:pt x="172" y="657"/>
                  </a:cubicBezTo>
                  <a:cubicBezTo>
                    <a:pt x="173" y="657"/>
                    <a:pt x="173" y="657"/>
                    <a:pt x="173" y="657"/>
                  </a:cubicBezTo>
                  <a:cubicBezTo>
                    <a:pt x="174" y="657"/>
                    <a:pt x="174" y="657"/>
                    <a:pt x="174" y="657"/>
                  </a:cubicBezTo>
                  <a:cubicBezTo>
                    <a:pt x="174" y="657"/>
                    <a:pt x="174" y="657"/>
                    <a:pt x="174" y="657"/>
                  </a:cubicBezTo>
                  <a:cubicBezTo>
                    <a:pt x="175" y="657"/>
                    <a:pt x="175" y="657"/>
                    <a:pt x="175" y="657"/>
                  </a:cubicBezTo>
                  <a:cubicBezTo>
                    <a:pt x="176" y="657"/>
                    <a:pt x="176" y="657"/>
                    <a:pt x="176" y="657"/>
                  </a:cubicBezTo>
                  <a:cubicBezTo>
                    <a:pt x="176" y="657"/>
                    <a:pt x="177" y="656"/>
                    <a:pt x="177" y="656"/>
                  </a:cubicBezTo>
                  <a:cubicBezTo>
                    <a:pt x="177" y="656"/>
                    <a:pt x="178" y="656"/>
                    <a:pt x="178" y="656"/>
                  </a:cubicBezTo>
                  <a:cubicBezTo>
                    <a:pt x="179" y="656"/>
                    <a:pt x="179" y="656"/>
                    <a:pt x="180" y="656"/>
                  </a:cubicBezTo>
                  <a:cubicBezTo>
                    <a:pt x="181" y="655"/>
                    <a:pt x="182" y="655"/>
                    <a:pt x="183" y="655"/>
                  </a:cubicBezTo>
                  <a:cubicBezTo>
                    <a:pt x="183" y="655"/>
                    <a:pt x="184" y="655"/>
                    <a:pt x="184" y="655"/>
                  </a:cubicBezTo>
                  <a:cubicBezTo>
                    <a:pt x="184" y="655"/>
                    <a:pt x="185" y="654"/>
                    <a:pt x="185" y="654"/>
                  </a:cubicBezTo>
                  <a:cubicBezTo>
                    <a:pt x="186" y="654"/>
                    <a:pt x="186" y="654"/>
                    <a:pt x="187" y="654"/>
                  </a:cubicBezTo>
                  <a:cubicBezTo>
                    <a:pt x="188" y="654"/>
                    <a:pt x="189" y="653"/>
                    <a:pt x="190" y="653"/>
                  </a:cubicBezTo>
                  <a:cubicBezTo>
                    <a:pt x="190" y="653"/>
                    <a:pt x="191" y="653"/>
                    <a:pt x="191" y="653"/>
                  </a:cubicBezTo>
                  <a:cubicBezTo>
                    <a:pt x="192" y="652"/>
                    <a:pt x="193" y="652"/>
                    <a:pt x="193" y="652"/>
                  </a:cubicBezTo>
                  <a:cubicBezTo>
                    <a:pt x="194" y="652"/>
                    <a:pt x="194" y="652"/>
                    <a:pt x="195" y="652"/>
                  </a:cubicBezTo>
                  <a:cubicBezTo>
                    <a:pt x="195" y="651"/>
                    <a:pt x="196" y="651"/>
                    <a:pt x="197" y="651"/>
                  </a:cubicBezTo>
                  <a:cubicBezTo>
                    <a:pt x="199" y="650"/>
                    <a:pt x="202" y="649"/>
                    <a:pt x="204" y="648"/>
                  </a:cubicBezTo>
                  <a:cubicBezTo>
                    <a:pt x="204" y="648"/>
                    <a:pt x="204" y="648"/>
                    <a:pt x="204" y="648"/>
                  </a:cubicBezTo>
                  <a:cubicBezTo>
                    <a:pt x="207" y="647"/>
                    <a:pt x="209" y="646"/>
                    <a:pt x="211" y="645"/>
                  </a:cubicBezTo>
                  <a:cubicBezTo>
                    <a:pt x="212" y="645"/>
                    <a:pt x="212" y="645"/>
                    <a:pt x="212" y="645"/>
                  </a:cubicBezTo>
                  <a:cubicBezTo>
                    <a:pt x="212" y="645"/>
                    <a:pt x="212" y="645"/>
                    <a:pt x="212" y="645"/>
                  </a:cubicBezTo>
                  <a:cubicBezTo>
                    <a:pt x="214" y="644"/>
                    <a:pt x="215" y="643"/>
                    <a:pt x="217" y="642"/>
                  </a:cubicBezTo>
                  <a:cubicBezTo>
                    <a:pt x="218" y="642"/>
                    <a:pt x="220" y="641"/>
                    <a:pt x="221" y="640"/>
                  </a:cubicBezTo>
                  <a:cubicBezTo>
                    <a:pt x="224" y="638"/>
                    <a:pt x="226" y="637"/>
                    <a:pt x="229" y="635"/>
                  </a:cubicBezTo>
                  <a:cubicBezTo>
                    <a:pt x="229" y="635"/>
                    <a:pt x="229" y="635"/>
                    <a:pt x="229" y="635"/>
                  </a:cubicBezTo>
                  <a:cubicBezTo>
                    <a:pt x="230" y="635"/>
                    <a:pt x="230" y="635"/>
                    <a:pt x="230" y="634"/>
                  </a:cubicBezTo>
                  <a:cubicBezTo>
                    <a:pt x="230" y="634"/>
                    <a:pt x="230" y="634"/>
                    <a:pt x="230" y="634"/>
                  </a:cubicBezTo>
                  <a:cubicBezTo>
                    <a:pt x="232" y="633"/>
                    <a:pt x="233" y="632"/>
                    <a:pt x="235" y="631"/>
                  </a:cubicBezTo>
                  <a:cubicBezTo>
                    <a:pt x="235" y="631"/>
                    <a:pt x="235" y="631"/>
                    <a:pt x="235" y="631"/>
                  </a:cubicBezTo>
                  <a:cubicBezTo>
                    <a:pt x="235" y="631"/>
                    <a:pt x="235" y="631"/>
                    <a:pt x="235" y="631"/>
                  </a:cubicBezTo>
                  <a:cubicBezTo>
                    <a:pt x="236" y="631"/>
                    <a:pt x="236" y="631"/>
                    <a:pt x="236" y="631"/>
                  </a:cubicBezTo>
                  <a:cubicBezTo>
                    <a:pt x="238" y="629"/>
                    <a:pt x="240" y="627"/>
                    <a:pt x="242" y="625"/>
                  </a:cubicBezTo>
                  <a:cubicBezTo>
                    <a:pt x="243" y="625"/>
                    <a:pt x="243" y="625"/>
                    <a:pt x="243" y="624"/>
                  </a:cubicBezTo>
                  <a:cubicBezTo>
                    <a:pt x="244" y="624"/>
                    <a:pt x="244" y="624"/>
                    <a:pt x="244" y="624"/>
                  </a:cubicBezTo>
                  <a:cubicBezTo>
                    <a:pt x="245" y="623"/>
                    <a:pt x="247" y="622"/>
                    <a:pt x="248" y="620"/>
                  </a:cubicBezTo>
                  <a:cubicBezTo>
                    <a:pt x="248" y="620"/>
                    <a:pt x="248" y="620"/>
                    <a:pt x="248" y="620"/>
                  </a:cubicBezTo>
                  <a:cubicBezTo>
                    <a:pt x="249" y="620"/>
                    <a:pt x="249" y="619"/>
                    <a:pt x="250" y="619"/>
                  </a:cubicBezTo>
                  <a:cubicBezTo>
                    <a:pt x="251" y="617"/>
                    <a:pt x="253" y="616"/>
                    <a:pt x="254" y="614"/>
                  </a:cubicBezTo>
                  <a:cubicBezTo>
                    <a:pt x="255" y="614"/>
                    <a:pt x="255" y="614"/>
                    <a:pt x="255" y="614"/>
                  </a:cubicBezTo>
                  <a:cubicBezTo>
                    <a:pt x="256" y="612"/>
                    <a:pt x="258" y="610"/>
                    <a:pt x="259" y="608"/>
                  </a:cubicBezTo>
                  <a:cubicBezTo>
                    <a:pt x="259" y="608"/>
                    <a:pt x="259" y="608"/>
                    <a:pt x="259" y="608"/>
                  </a:cubicBezTo>
                  <a:cubicBezTo>
                    <a:pt x="259" y="608"/>
                    <a:pt x="260" y="607"/>
                    <a:pt x="260" y="607"/>
                  </a:cubicBezTo>
                  <a:cubicBezTo>
                    <a:pt x="261" y="606"/>
                    <a:pt x="262" y="604"/>
                    <a:pt x="263" y="603"/>
                  </a:cubicBezTo>
                  <a:cubicBezTo>
                    <a:pt x="264" y="602"/>
                    <a:pt x="264" y="601"/>
                    <a:pt x="264" y="601"/>
                  </a:cubicBezTo>
                  <a:cubicBezTo>
                    <a:pt x="264" y="601"/>
                    <a:pt x="264" y="601"/>
                    <a:pt x="264" y="601"/>
                  </a:cubicBezTo>
                  <a:cubicBezTo>
                    <a:pt x="266" y="599"/>
                    <a:pt x="267" y="596"/>
                    <a:pt x="268" y="594"/>
                  </a:cubicBezTo>
                  <a:cubicBezTo>
                    <a:pt x="268" y="594"/>
                    <a:pt x="268" y="594"/>
                    <a:pt x="268" y="594"/>
                  </a:cubicBezTo>
                  <a:cubicBezTo>
                    <a:pt x="269" y="593"/>
                    <a:pt x="270" y="591"/>
                    <a:pt x="271" y="589"/>
                  </a:cubicBezTo>
                  <a:cubicBezTo>
                    <a:pt x="271" y="589"/>
                    <a:pt x="271" y="589"/>
                    <a:pt x="271" y="589"/>
                  </a:cubicBezTo>
                  <a:cubicBezTo>
                    <a:pt x="272" y="588"/>
                    <a:pt x="272" y="587"/>
                    <a:pt x="273" y="586"/>
                  </a:cubicBezTo>
                  <a:cubicBezTo>
                    <a:pt x="274" y="585"/>
                    <a:pt x="275" y="583"/>
                    <a:pt x="277" y="580"/>
                  </a:cubicBezTo>
                  <a:cubicBezTo>
                    <a:pt x="278" y="577"/>
                    <a:pt x="280" y="573"/>
                    <a:pt x="283" y="569"/>
                  </a:cubicBezTo>
                  <a:cubicBezTo>
                    <a:pt x="284" y="568"/>
                    <a:pt x="284" y="568"/>
                    <a:pt x="284" y="568"/>
                  </a:cubicBezTo>
                  <a:cubicBezTo>
                    <a:pt x="284" y="568"/>
                    <a:pt x="284" y="568"/>
                    <a:pt x="284" y="568"/>
                  </a:cubicBezTo>
                  <a:cubicBezTo>
                    <a:pt x="285" y="567"/>
                    <a:pt x="285" y="567"/>
                    <a:pt x="285" y="567"/>
                  </a:cubicBezTo>
                  <a:cubicBezTo>
                    <a:pt x="285" y="566"/>
                    <a:pt x="285" y="566"/>
                    <a:pt x="285" y="566"/>
                  </a:cubicBezTo>
                  <a:cubicBezTo>
                    <a:pt x="285" y="566"/>
                    <a:pt x="285" y="566"/>
                    <a:pt x="286" y="565"/>
                  </a:cubicBezTo>
                  <a:cubicBezTo>
                    <a:pt x="286" y="565"/>
                    <a:pt x="287" y="564"/>
                    <a:pt x="287" y="564"/>
                  </a:cubicBezTo>
                  <a:cubicBezTo>
                    <a:pt x="288" y="563"/>
                    <a:pt x="288" y="562"/>
                    <a:pt x="289" y="561"/>
                  </a:cubicBezTo>
                  <a:cubicBezTo>
                    <a:pt x="290" y="559"/>
                    <a:pt x="292" y="558"/>
                    <a:pt x="293" y="556"/>
                  </a:cubicBezTo>
                  <a:cubicBezTo>
                    <a:pt x="294" y="555"/>
                    <a:pt x="294" y="555"/>
                    <a:pt x="294" y="555"/>
                  </a:cubicBezTo>
                  <a:cubicBezTo>
                    <a:pt x="295" y="555"/>
                    <a:pt x="295" y="554"/>
                    <a:pt x="296" y="554"/>
                  </a:cubicBezTo>
                  <a:cubicBezTo>
                    <a:pt x="296" y="553"/>
                    <a:pt x="297" y="552"/>
                    <a:pt x="298" y="551"/>
                  </a:cubicBezTo>
                  <a:cubicBezTo>
                    <a:pt x="299" y="550"/>
                    <a:pt x="301" y="549"/>
                    <a:pt x="303" y="547"/>
                  </a:cubicBezTo>
                  <a:cubicBezTo>
                    <a:pt x="303" y="547"/>
                    <a:pt x="303" y="547"/>
                    <a:pt x="303" y="547"/>
                  </a:cubicBezTo>
                  <a:cubicBezTo>
                    <a:pt x="304" y="547"/>
                    <a:pt x="304" y="546"/>
                    <a:pt x="304" y="546"/>
                  </a:cubicBezTo>
                  <a:cubicBezTo>
                    <a:pt x="305" y="546"/>
                    <a:pt x="305" y="546"/>
                    <a:pt x="306" y="545"/>
                  </a:cubicBezTo>
                  <a:cubicBezTo>
                    <a:pt x="307" y="545"/>
                    <a:pt x="307" y="544"/>
                    <a:pt x="308" y="543"/>
                  </a:cubicBezTo>
                  <a:cubicBezTo>
                    <a:pt x="309" y="543"/>
                    <a:pt x="309" y="543"/>
                    <a:pt x="309" y="543"/>
                  </a:cubicBezTo>
                  <a:cubicBezTo>
                    <a:pt x="309" y="543"/>
                    <a:pt x="309" y="543"/>
                    <a:pt x="309" y="543"/>
                  </a:cubicBezTo>
                  <a:cubicBezTo>
                    <a:pt x="309" y="543"/>
                    <a:pt x="309" y="543"/>
                    <a:pt x="309" y="543"/>
                  </a:cubicBezTo>
                  <a:cubicBezTo>
                    <a:pt x="309" y="543"/>
                    <a:pt x="309" y="543"/>
                    <a:pt x="309" y="543"/>
                  </a:cubicBezTo>
                  <a:cubicBezTo>
                    <a:pt x="317" y="538"/>
                    <a:pt x="331" y="528"/>
                    <a:pt x="349" y="547"/>
                  </a:cubicBezTo>
                  <a:cubicBezTo>
                    <a:pt x="349" y="547"/>
                    <a:pt x="349" y="547"/>
                    <a:pt x="349" y="547"/>
                  </a:cubicBezTo>
                  <a:cubicBezTo>
                    <a:pt x="349" y="547"/>
                    <a:pt x="349" y="547"/>
                    <a:pt x="349" y="547"/>
                  </a:cubicBezTo>
                  <a:cubicBezTo>
                    <a:pt x="350" y="548"/>
                    <a:pt x="350" y="548"/>
                    <a:pt x="350" y="548"/>
                  </a:cubicBezTo>
                  <a:cubicBezTo>
                    <a:pt x="350" y="548"/>
                    <a:pt x="351" y="549"/>
                    <a:pt x="351" y="549"/>
                  </a:cubicBezTo>
                  <a:cubicBezTo>
                    <a:pt x="352" y="550"/>
                    <a:pt x="352" y="551"/>
                    <a:pt x="353" y="552"/>
                  </a:cubicBezTo>
                  <a:cubicBezTo>
                    <a:pt x="354" y="553"/>
                    <a:pt x="355" y="554"/>
                    <a:pt x="357" y="555"/>
                  </a:cubicBezTo>
                  <a:cubicBezTo>
                    <a:pt x="357" y="556"/>
                    <a:pt x="357" y="556"/>
                    <a:pt x="357" y="556"/>
                  </a:cubicBezTo>
                  <a:cubicBezTo>
                    <a:pt x="358" y="556"/>
                    <a:pt x="358" y="557"/>
                    <a:pt x="358" y="557"/>
                  </a:cubicBezTo>
                  <a:cubicBezTo>
                    <a:pt x="359" y="558"/>
                    <a:pt x="359" y="558"/>
                    <a:pt x="360" y="559"/>
                  </a:cubicBezTo>
                  <a:cubicBezTo>
                    <a:pt x="360" y="560"/>
                    <a:pt x="361" y="561"/>
                    <a:pt x="362" y="562"/>
                  </a:cubicBezTo>
                  <a:cubicBezTo>
                    <a:pt x="362" y="563"/>
                    <a:pt x="362" y="563"/>
                    <a:pt x="362" y="563"/>
                  </a:cubicBezTo>
                  <a:cubicBezTo>
                    <a:pt x="363" y="563"/>
                    <a:pt x="363" y="563"/>
                    <a:pt x="363" y="563"/>
                  </a:cubicBezTo>
                  <a:cubicBezTo>
                    <a:pt x="363" y="564"/>
                    <a:pt x="363" y="564"/>
                    <a:pt x="363" y="564"/>
                  </a:cubicBezTo>
                  <a:cubicBezTo>
                    <a:pt x="364" y="565"/>
                    <a:pt x="364" y="565"/>
                    <a:pt x="364" y="566"/>
                  </a:cubicBezTo>
                  <a:cubicBezTo>
                    <a:pt x="365" y="566"/>
                    <a:pt x="365" y="567"/>
                    <a:pt x="365" y="567"/>
                  </a:cubicBezTo>
                  <a:cubicBezTo>
                    <a:pt x="366" y="568"/>
                    <a:pt x="366" y="568"/>
                    <a:pt x="366" y="569"/>
                  </a:cubicBezTo>
                  <a:cubicBezTo>
                    <a:pt x="366" y="569"/>
                    <a:pt x="367" y="569"/>
                    <a:pt x="367" y="570"/>
                  </a:cubicBezTo>
                  <a:cubicBezTo>
                    <a:pt x="367" y="570"/>
                    <a:pt x="368" y="571"/>
                    <a:pt x="368" y="572"/>
                  </a:cubicBezTo>
                  <a:cubicBezTo>
                    <a:pt x="443" y="702"/>
                    <a:pt x="443" y="702"/>
                    <a:pt x="443" y="702"/>
                  </a:cubicBezTo>
                  <a:cubicBezTo>
                    <a:pt x="443" y="702"/>
                    <a:pt x="443" y="702"/>
                    <a:pt x="444" y="703"/>
                  </a:cubicBezTo>
                  <a:cubicBezTo>
                    <a:pt x="444" y="703"/>
                    <a:pt x="444" y="704"/>
                    <a:pt x="444" y="704"/>
                  </a:cubicBezTo>
                  <a:cubicBezTo>
                    <a:pt x="445" y="704"/>
                    <a:pt x="445" y="705"/>
                    <a:pt x="445" y="705"/>
                  </a:cubicBezTo>
                  <a:cubicBezTo>
                    <a:pt x="446" y="706"/>
                    <a:pt x="446" y="707"/>
                    <a:pt x="447" y="707"/>
                  </a:cubicBezTo>
                  <a:cubicBezTo>
                    <a:pt x="447" y="708"/>
                    <a:pt x="447" y="708"/>
                    <a:pt x="447" y="708"/>
                  </a:cubicBezTo>
                  <a:cubicBezTo>
                    <a:pt x="448" y="709"/>
                    <a:pt x="448" y="709"/>
                    <a:pt x="448" y="709"/>
                  </a:cubicBezTo>
                  <a:cubicBezTo>
                    <a:pt x="448" y="709"/>
                    <a:pt x="448" y="710"/>
                    <a:pt x="449" y="710"/>
                  </a:cubicBezTo>
                  <a:cubicBezTo>
                    <a:pt x="449" y="711"/>
                    <a:pt x="449" y="711"/>
                    <a:pt x="450" y="712"/>
                  </a:cubicBezTo>
                  <a:cubicBezTo>
                    <a:pt x="450" y="712"/>
                    <a:pt x="450" y="712"/>
                    <a:pt x="450" y="712"/>
                  </a:cubicBezTo>
                  <a:cubicBezTo>
                    <a:pt x="451" y="713"/>
                    <a:pt x="451" y="713"/>
                    <a:pt x="451" y="713"/>
                  </a:cubicBezTo>
                  <a:cubicBezTo>
                    <a:pt x="451" y="714"/>
                    <a:pt x="452" y="714"/>
                    <a:pt x="452" y="714"/>
                  </a:cubicBezTo>
                  <a:cubicBezTo>
                    <a:pt x="452" y="715"/>
                    <a:pt x="453" y="715"/>
                    <a:pt x="453" y="716"/>
                  </a:cubicBezTo>
                  <a:cubicBezTo>
                    <a:pt x="454" y="717"/>
                    <a:pt x="454" y="717"/>
                    <a:pt x="454" y="717"/>
                  </a:cubicBezTo>
                  <a:cubicBezTo>
                    <a:pt x="455" y="717"/>
                    <a:pt x="455" y="717"/>
                    <a:pt x="455" y="717"/>
                  </a:cubicBezTo>
                  <a:cubicBezTo>
                    <a:pt x="455" y="718"/>
                    <a:pt x="455" y="718"/>
                    <a:pt x="455" y="718"/>
                  </a:cubicBezTo>
                  <a:cubicBezTo>
                    <a:pt x="456" y="719"/>
                    <a:pt x="456" y="719"/>
                    <a:pt x="457" y="720"/>
                  </a:cubicBezTo>
                  <a:cubicBezTo>
                    <a:pt x="457" y="720"/>
                    <a:pt x="457" y="720"/>
                    <a:pt x="457" y="720"/>
                  </a:cubicBezTo>
                  <a:cubicBezTo>
                    <a:pt x="458" y="721"/>
                    <a:pt x="458" y="721"/>
                    <a:pt x="458" y="721"/>
                  </a:cubicBezTo>
                  <a:cubicBezTo>
                    <a:pt x="459" y="722"/>
                    <a:pt x="459" y="722"/>
                    <a:pt x="459" y="722"/>
                  </a:cubicBezTo>
                  <a:cubicBezTo>
                    <a:pt x="460" y="723"/>
                    <a:pt x="460" y="723"/>
                    <a:pt x="460" y="723"/>
                  </a:cubicBezTo>
                  <a:cubicBezTo>
                    <a:pt x="461" y="724"/>
                    <a:pt x="461" y="724"/>
                    <a:pt x="461" y="724"/>
                  </a:cubicBezTo>
                  <a:cubicBezTo>
                    <a:pt x="462" y="725"/>
                    <a:pt x="462" y="725"/>
                    <a:pt x="462" y="725"/>
                  </a:cubicBezTo>
                  <a:cubicBezTo>
                    <a:pt x="463" y="726"/>
                    <a:pt x="463" y="726"/>
                    <a:pt x="463" y="726"/>
                  </a:cubicBezTo>
                  <a:cubicBezTo>
                    <a:pt x="464" y="726"/>
                    <a:pt x="464" y="726"/>
                    <a:pt x="464" y="727"/>
                  </a:cubicBezTo>
                  <a:cubicBezTo>
                    <a:pt x="470" y="732"/>
                    <a:pt x="476" y="736"/>
                    <a:pt x="483" y="740"/>
                  </a:cubicBezTo>
                  <a:cubicBezTo>
                    <a:pt x="484" y="740"/>
                    <a:pt x="484" y="740"/>
                    <a:pt x="484" y="740"/>
                  </a:cubicBezTo>
                  <a:cubicBezTo>
                    <a:pt x="484" y="740"/>
                    <a:pt x="484" y="740"/>
                    <a:pt x="484" y="740"/>
                  </a:cubicBezTo>
                  <a:cubicBezTo>
                    <a:pt x="484" y="740"/>
                    <a:pt x="484" y="740"/>
                    <a:pt x="484" y="740"/>
                  </a:cubicBezTo>
                  <a:cubicBezTo>
                    <a:pt x="484" y="740"/>
                    <a:pt x="484" y="740"/>
                    <a:pt x="484" y="740"/>
                  </a:cubicBezTo>
                  <a:cubicBezTo>
                    <a:pt x="486" y="741"/>
                    <a:pt x="489" y="743"/>
                    <a:pt x="491" y="744"/>
                  </a:cubicBezTo>
                  <a:cubicBezTo>
                    <a:pt x="492" y="744"/>
                    <a:pt x="492" y="744"/>
                    <a:pt x="492" y="744"/>
                  </a:cubicBezTo>
                  <a:cubicBezTo>
                    <a:pt x="492" y="744"/>
                    <a:pt x="492" y="744"/>
                    <a:pt x="492" y="744"/>
                  </a:cubicBezTo>
                  <a:cubicBezTo>
                    <a:pt x="494" y="745"/>
                    <a:pt x="496" y="746"/>
                    <a:pt x="497" y="746"/>
                  </a:cubicBezTo>
                  <a:cubicBezTo>
                    <a:pt x="497" y="746"/>
                    <a:pt x="497" y="746"/>
                    <a:pt x="497" y="746"/>
                  </a:cubicBezTo>
                  <a:cubicBezTo>
                    <a:pt x="498" y="747"/>
                    <a:pt x="498" y="747"/>
                    <a:pt x="498" y="747"/>
                  </a:cubicBezTo>
                  <a:cubicBezTo>
                    <a:pt x="499" y="747"/>
                    <a:pt x="499" y="747"/>
                    <a:pt x="499" y="747"/>
                  </a:cubicBezTo>
                  <a:cubicBezTo>
                    <a:pt x="501" y="748"/>
                    <a:pt x="503" y="748"/>
                    <a:pt x="505" y="749"/>
                  </a:cubicBezTo>
                  <a:cubicBezTo>
                    <a:pt x="513" y="752"/>
                    <a:pt x="520" y="754"/>
                    <a:pt x="529" y="755"/>
                  </a:cubicBezTo>
                  <a:cubicBezTo>
                    <a:pt x="531" y="755"/>
                    <a:pt x="533" y="755"/>
                    <a:pt x="535" y="756"/>
                  </a:cubicBezTo>
                  <a:cubicBezTo>
                    <a:pt x="535" y="756"/>
                    <a:pt x="536" y="756"/>
                    <a:pt x="536" y="756"/>
                  </a:cubicBezTo>
                  <a:cubicBezTo>
                    <a:pt x="538" y="756"/>
                    <a:pt x="539" y="756"/>
                    <a:pt x="541" y="756"/>
                  </a:cubicBezTo>
                  <a:cubicBezTo>
                    <a:pt x="543" y="756"/>
                    <a:pt x="545" y="756"/>
                    <a:pt x="547" y="756"/>
                  </a:cubicBezTo>
                  <a:cubicBezTo>
                    <a:pt x="549" y="756"/>
                    <a:pt x="551" y="756"/>
                    <a:pt x="553" y="756"/>
                  </a:cubicBezTo>
                  <a:cubicBezTo>
                    <a:pt x="554" y="756"/>
                    <a:pt x="554" y="756"/>
                    <a:pt x="555" y="756"/>
                  </a:cubicBezTo>
                  <a:cubicBezTo>
                    <a:pt x="555" y="756"/>
                    <a:pt x="556" y="756"/>
                    <a:pt x="556" y="756"/>
                  </a:cubicBezTo>
                  <a:cubicBezTo>
                    <a:pt x="557" y="756"/>
                    <a:pt x="557" y="756"/>
                    <a:pt x="558" y="756"/>
                  </a:cubicBezTo>
                  <a:cubicBezTo>
                    <a:pt x="559" y="756"/>
                    <a:pt x="559" y="756"/>
                    <a:pt x="560" y="756"/>
                  </a:cubicBezTo>
                  <a:cubicBezTo>
                    <a:pt x="561" y="756"/>
                    <a:pt x="561" y="756"/>
                    <a:pt x="561" y="756"/>
                  </a:cubicBezTo>
                  <a:cubicBezTo>
                    <a:pt x="562" y="756"/>
                    <a:pt x="562" y="756"/>
                    <a:pt x="563" y="756"/>
                  </a:cubicBezTo>
                  <a:cubicBezTo>
                    <a:pt x="563" y="756"/>
                    <a:pt x="564" y="756"/>
                    <a:pt x="564" y="756"/>
                  </a:cubicBezTo>
                  <a:cubicBezTo>
                    <a:pt x="565" y="756"/>
                    <a:pt x="566" y="756"/>
                    <a:pt x="567" y="755"/>
                  </a:cubicBezTo>
                  <a:cubicBezTo>
                    <a:pt x="567" y="755"/>
                    <a:pt x="567" y="755"/>
                    <a:pt x="568" y="755"/>
                  </a:cubicBezTo>
                  <a:cubicBezTo>
                    <a:pt x="568" y="755"/>
                    <a:pt x="568" y="755"/>
                    <a:pt x="569" y="755"/>
                  </a:cubicBezTo>
                  <a:cubicBezTo>
                    <a:pt x="569" y="755"/>
                    <a:pt x="570" y="755"/>
                    <a:pt x="571" y="755"/>
                  </a:cubicBezTo>
                  <a:cubicBezTo>
                    <a:pt x="571" y="755"/>
                    <a:pt x="572" y="755"/>
                    <a:pt x="573" y="755"/>
                  </a:cubicBezTo>
                  <a:cubicBezTo>
                    <a:pt x="573" y="755"/>
                    <a:pt x="573" y="754"/>
                    <a:pt x="574" y="754"/>
                  </a:cubicBezTo>
                  <a:cubicBezTo>
                    <a:pt x="574" y="754"/>
                    <a:pt x="574" y="754"/>
                    <a:pt x="574" y="754"/>
                  </a:cubicBezTo>
                  <a:cubicBezTo>
                    <a:pt x="574" y="754"/>
                    <a:pt x="574" y="754"/>
                    <a:pt x="574" y="754"/>
                  </a:cubicBezTo>
                  <a:cubicBezTo>
                    <a:pt x="575" y="754"/>
                    <a:pt x="575" y="754"/>
                    <a:pt x="575" y="754"/>
                  </a:cubicBezTo>
                  <a:cubicBezTo>
                    <a:pt x="575" y="754"/>
                    <a:pt x="575" y="754"/>
                    <a:pt x="575" y="754"/>
                  </a:cubicBezTo>
                  <a:cubicBezTo>
                    <a:pt x="575" y="754"/>
                    <a:pt x="575" y="754"/>
                    <a:pt x="575" y="754"/>
                  </a:cubicBezTo>
                  <a:cubicBezTo>
                    <a:pt x="576" y="754"/>
                    <a:pt x="577" y="754"/>
                    <a:pt x="578" y="754"/>
                  </a:cubicBezTo>
                  <a:cubicBezTo>
                    <a:pt x="578" y="754"/>
                    <a:pt x="578" y="754"/>
                    <a:pt x="578" y="754"/>
                  </a:cubicBezTo>
                  <a:cubicBezTo>
                    <a:pt x="578" y="754"/>
                    <a:pt x="578" y="754"/>
                    <a:pt x="578" y="754"/>
                  </a:cubicBezTo>
                  <a:cubicBezTo>
                    <a:pt x="579" y="754"/>
                    <a:pt x="579" y="754"/>
                    <a:pt x="579" y="754"/>
                  </a:cubicBezTo>
                  <a:cubicBezTo>
                    <a:pt x="579" y="754"/>
                    <a:pt x="580" y="754"/>
                    <a:pt x="581" y="754"/>
                  </a:cubicBezTo>
                  <a:cubicBezTo>
                    <a:pt x="596" y="749"/>
                    <a:pt x="596" y="749"/>
                    <a:pt x="596" y="749"/>
                  </a:cubicBezTo>
                  <a:cubicBezTo>
                    <a:pt x="759" y="690"/>
                    <a:pt x="759" y="690"/>
                    <a:pt x="759" y="690"/>
                  </a:cubicBezTo>
                  <a:cubicBezTo>
                    <a:pt x="969" y="615"/>
                    <a:pt x="969" y="615"/>
                    <a:pt x="969" y="615"/>
                  </a:cubicBezTo>
                  <a:cubicBezTo>
                    <a:pt x="1127" y="559"/>
                    <a:pt x="1127" y="559"/>
                    <a:pt x="1127" y="559"/>
                  </a:cubicBezTo>
                  <a:cubicBezTo>
                    <a:pt x="1129" y="558"/>
                    <a:pt x="1131" y="557"/>
                    <a:pt x="1133" y="557"/>
                  </a:cubicBezTo>
                  <a:cubicBezTo>
                    <a:pt x="1133" y="556"/>
                    <a:pt x="1134" y="556"/>
                    <a:pt x="1134" y="556"/>
                  </a:cubicBezTo>
                  <a:cubicBezTo>
                    <a:pt x="1135" y="556"/>
                    <a:pt x="1135" y="556"/>
                    <a:pt x="1135" y="556"/>
                  </a:cubicBezTo>
                  <a:cubicBezTo>
                    <a:pt x="1136" y="555"/>
                    <a:pt x="1137" y="555"/>
                    <a:pt x="1138" y="554"/>
                  </a:cubicBezTo>
                  <a:cubicBezTo>
                    <a:pt x="1139" y="554"/>
                    <a:pt x="1139" y="554"/>
                    <a:pt x="1139" y="554"/>
                  </a:cubicBezTo>
                  <a:cubicBezTo>
                    <a:pt x="1139" y="554"/>
                    <a:pt x="1140" y="553"/>
                    <a:pt x="1140" y="553"/>
                  </a:cubicBezTo>
                  <a:cubicBezTo>
                    <a:pt x="1141" y="553"/>
                    <a:pt x="1142" y="552"/>
                    <a:pt x="1144" y="551"/>
                  </a:cubicBezTo>
                  <a:cubicBezTo>
                    <a:pt x="1144" y="551"/>
                    <a:pt x="1144" y="551"/>
                    <a:pt x="1144" y="551"/>
                  </a:cubicBezTo>
                  <a:cubicBezTo>
                    <a:pt x="1144" y="551"/>
                    <a:pt x="1145" y="551"/>
                    <a:pt x="1145" y="550"/>
                  </a:cubicBezTo>
                  <a:cubicBezTo>
                    <a:pt x="1146" y="550"/>
                    <a:pt x="1147" y="549"/>
                    <a:pt x="1148" y="549"/>
                  </a:cubicBezTo>
                  <a:cubicBezTo>
                    <a:pt x="1149" y="548"/>
                    <a:pt x="1150" y="547"/>
                    <a:pt x="1151" y="547"/>
                  </a:cubicBezTo>
                  <a:cubicBezTo>
                    <a:pt x="1152" y="546"/>
                    <a:pt x="1153" y="546"/>
                    <a:pt x="1153" y="545"/>
                  </a:cubicBezTo>
                  <a:cubicBezTo>
                    <a:pt x="1154" y="545"/>
                    <a:pt x="1155" y="544"/>
                    <a:pt x="1156" y="543"/>
                  </a:cubicBezTo>
                  <a:cubicBezTo>
                    <a:pt x="1157" y="543"/>
                    <a:pt x="1158" y="542"/>
                    <a:pt x="1158" y="541"/>
                  </a:cubicBezTo>
                  <a:cubicBezTo>
                    <a:pt x="1159" y="541"/>
                    <a:pt x="1160" y="540"/>
                    <a:pt x="1161" y="539"/>
                  </a:cubicBezTo>
                  <a:cubicBezTo>
                    <a:pt x="1162" y="539"/>
                    <a:pt x="1162" y="538"/>
                    <a:pt x="1163" y="537"/>
                  </a:cubicBezTo>
                  <a:cubicBezTo>
                    <a:pt x="1164" y="537"/>
                    <a:pt x="1164" y="536"/>
                    <a:pt x="1165" y="535"/>
                  </a:cubicBezTo>
                  <a:cubicBezTo>
                    <a:pt x="1166" y="535"/>
                    <a:pt x="1166" y="534"/>
                    <a:pt x="1167" y="533"/>
                  </a:cubicBezTo>
                  <a:cubicBezTo>
                    <a:pt x="1167" y="533"/>
                    <a:pt x="1167" y="533"/>
                    <a:pt x="1167" y="533"/>
                  </a:cubicBezTo>
                  <a:cubicBezTo>
                    <a:pt x="1168" y="532"/>
                    <a:pt x="1168" y="532"/>
                    <a:pt x="1169" y="531"/>
                  </a:cubicBezTo>
                  <a:cubicBezTo>
                    <a:pt x="1170" y="530"/>
                    <a:pt x="1170" y="530"/>
                    <a:pt x="1171" y="529"/>
                  </a:cubicBezTo>
                  <a:cubicBezTo>
                    <a:pt x="1171" y="528"/>
                    <a:pt x="1172" y="527"/>
                    <a:pt x="1173" y="526"/>
                  </a:cubicBezTo>
                  <a:cubicBezTo>
                    <a:pt x="1173" y="526"/>
                    <a:pt x="1174" y="525"/>
                    <a:pt x="1174" y="524"/>
                  </a:cubicBezTo>
                  <a:cubicBezTo>
                    <a:pt x="1174" y="524"/>
                    <a:pt x="1174" y="524"/>
                    <a:pt x="1174" y="524"/>
                  </a:cubicBezTo>
                  <a:cubicBezTo>
                    <a:pt x="1175" y="523"/>
                    <a:pt x="1175" y="522"/>
                    <a:pt x="1176" y="521"/>
                  </a:cubicBezTo>
                  <a:cubicBezTo>
                    <a:pt x="1177" y="520"/>
                    <a:pt x="1177" y="520"/>
                    <a:pt x="1177" y="520"/>
                  </a:cubicBezTo>
                  <a:cubicBezTo>
                    <a:pt x="1177" y="520"/>
                    <a:pt x="1177" y="519"/>
                    <a:pt x="1177" y="519"/>
                  </a:cubicBezTo>
                  <a:cubicBezTo>
                    <a:pt x="1178" y="518"/>
                    <a:pt x="1179" y="517"/>
                    <a:pt x="1179" y="516"/>
                  </a:cubicBezTo>
                  <a:cubicBezTo>
                    <a:pt x="1179" y="515"/>
                    <a:pt x="1180" y="515"/>
                    <a:pt x="1180" y="515"/>
                  </a:cubicBezTo>
                  <a:cubicBezTo>
                    <a:pt x="1180" y="514"/>
                    <a:pt x="1181" y="513"/>
                    <a:pt x="1181" y="512"/>
                  </a:cubicBezTo>
                  <a:cubicBezTo>
                    <a:pt x="1181" y="511"/>
                    <a:pt x="1182" y="511"/>
                    <a:pt x="1182" y="510"/>
                  </a:cubicBezTo>
                  <a:cubicBezTo>
                    <a:pt x="1182" y="509"/>
                    <a:pt x="1182" y="509"/>
                    <a:pt x="1183" y="508"/>
                  </a:cubicBezTo>
                  <a:cubicBezTo>
                    <a:pt x="1183" y="507"/>
                    <a:pt x="1183" y="506"/>
                    <a:pt x="1183" y="506"/>
                  </a:cubicBezTo>
                  <a:cubicBezTo>
                    <a:pt x="1184" y="505"/>
                    <a:pt x="1184" y="505"/>
                    <a:pt x="1184" y="504"/>
                  </a:cubicBezTo>
                  <a:cubicBezTo>
                    <a:pt x="1184" y="503"/>
                    <a:pt x="1184" y="502"/>
                    <a:pt x="1185" y="501"/>
                  </a:cubicBezTo>
                  <a:cubicBezTo>
                    <a:pt x="1185" y="501"/>
                    <a:pt x="1185" y="501"/>
                    <a:pt x="1185" y="501"/>
                  </a:cubicBezTo>
                  <a:cubicBezTo>
                    <a:pt x="1185" y="501"/>
                    <a:pt x="1185" y="500"/>
                    <a:pt x="1185" y="499"/>
                  </a:cubicBezTo>
                  <a:cubicBezTo>
                    <a:pt x="1185" y="498"/>
                    <a:pt x="1185" y="497"/>
                    <a:pt x="1186" y="496"/>
                  </a:cubicBezTo>
                  <a:cubicBezTo>
                    <a:pt x="1187" y="490"/>
                    <a:pt x="1187" y="484"/>
                    <a:pt x="1186" y="477"/>
                  </a:cubicBezTo>
                  <a:cubicBezTo>
                    <a:pt x="1185" y="466"/>
                    <a:pt x="1181" y="454"/>
                    <a:pt x="1173" y="443"/>
                  </a:cubicBezTo>
                  <a:cubicBezTo>
                    <a:pt x="910" y="48"/>
                    <a:pt x="910" y="48"/>
                    <a:pt x="910" y="48"/>
                  </a:cubicBezTo>
                  <a:cubicBezTo>
                    <a:pt x="910" y="47"/>
                    <a:pt x="910" y="47"/>
                    <a:pt x="910" y="47"/>
                  </a:cubicBezTo>
                  <a:cubicBezTo>
                    <a:pt x="909" y="47"/>
                    <a:pt x="909" y="46"/>
                    <a:pt x="909" y="46"/>
                  </a:cubicBezTo>
                  <a:cubicBezTo>
                    <a:pt x="908" y="45"/>
                    <a:pt x="908" y="45"/>
                    <a:pt x="908" y="44"/>
                  </a:cubicBezTo>
                  <a:cubicBezTo>
                    <a:pt x="907" y="44"/>
                    <a:pt x="907" y="43"/>
                    <a:pt x="906" y="43"/>
                  </a:cubicBezTo>
                  <a:cubicBezTo>
                    <a:pt x="906" y="42"/>
                    <a:pt x="906" y="42"/>
                    <a:pt x="906" y="42"/>
                  </a:cubicBezTo>
                  <a:cubicBezTo>
                    <a:pt x="905" y="41"/>
                    <a:pt x="905" y="41"/>
                    <a:pt x="905" y="41"/>
                  </a:cubicBezTo>
                  <a:cubicBezTo>
                    <a:pt x="905" y="41"/>
                    <a:pt x="905" y="41"/>
                    <a:pt x="904" y="40"/>
                  </a:cubicBezTo>
                  <a:cubicBezTo>
                    <a:pt x="904" y="40"/>
                    <a:pt x="904" y="39"/>
                    <a:pt x="903" y="39"/>
                  </a:cubicBezTo>
                  <a:cubicBezTo>
                    <a:pt x="903" y="38"/>
                    <a:pt x="903" y="38"/>
                    <a:pt x="903" y="38"/>
                  </a:cubicBezTo>
                  <a:cubicBezTo>
                    <a:pt x="902" y="38"/>
                    <a:pt x="902" y="38"/>
                    <a:pt x="902" y="38"/>
                  </a:cubicBezTo>
                  <a:cubicBezTo>
                    <a:pt x="902" y="37"/>
                    <a:pt x="901" y="37"/>
                    <a:pt x="901" y="37"/>
                  </a:cubicBezTo>
                  <a:cubicBezTo>
                    <a:pt x="901" y="36"/>
                    <a:pt x="900" y="36"/>
                    <a:pt x="900" y="35"/>
                  </a:cubicBezTo>
                  <a:cubicBezTo>
                    <a:pt x="899" y="35"/>
                    <a:pt x="899" y="35"/>
                    <a:pt x="899" y="35"/>
                  </a:cubicBezTo>
                  <a:cubicBezTo>
                    <a:pt x="899" y="34"/>
                    <a:pt x="899" y="34"/>
                    <a:pt x="899" y="34"/>
                  </a:cubicBezTo>
                  <a:cubicBezTo>
                    <a:pt x="898" y="34"/>
                    <a:pt x="898" y="33"/>
                    <a:pt x="898" y="33"/>
                  </a:cubicBezTo>
                  <a:cubicBezTo>
                    <a:pt x="897" y="33"/>
                    <a:pt x="897" y="32"/>
                    <a:pt x="896" y="32"/>
                  </a:cubicBezTo>
                  <a:cubicBezTo>
                    <a:pt x="896" y="31"/>
                    <a:pt x="896" y="31"/>
                    <a:pt x="896" y="31"/>
                  </a:cubicBezTo>
                  <a:cubicBezTo>
                    <a:pt x="895" y="31"/>
                    <a:pt x="895" y="31"/>
                    <a:pt x="895" y="31"/>
                  </a:cubicBezTo>
                  <a:cubicBezTo>
                    <a:pt x="895" y="30"/>
                    <a:pt x="894" y="30"/>
                    <a:pt x="894" y="30"/>
                  </a:cubicBezTo>
                  <a:cubicBezTo>
                    <a:pt x="894" y="29"/>
                    <a:pt x="893" y="29"/>
                    <a:pt x="893" y="29"/>
                  </a:cubicBezTo>
                  <a:cubicBezTo>
                    <a:pt x="892" y="28"/>
                    <a:pt x="892" y="28"/>
                    <a:pt x="892" y="28"/>
                  </a:cubicBezTo>
                  <a:cubicBezTo>
                    <a:pt x="891" y="27"/>
                    <a:pt x="891" y="27"/>
                    <a:pt x="891" y="27"/>
                  </a:cubicBezTo>
                  <a:cubicBezTo>
                    <a:pt x="891" y="27"/>
                    <a:pt x="890" y="27"/>
                    <a:pt x="890" y="27"/>
                  </a:cubicBezTo>
                  <a:cubicBezTo>
                    <a:pt x="890" y="26"/>
                    <a:pt x="889" y="26"/>
                    <a:pt x="889" y="26"/>
                  </a:cubicBezTo>
                  <a:cubicBezTo>
                    <a:pt x="888" y="25"/>
                    <a:pt x="888" y="25"/>
                    <a:pt x="888" y="25"/>
                  </a:cubicBezTo>
                  <a:cubicBezTo>
                    <a:pt x="887" y="24"/>
                    <a:pt x="887" y="24"/>
                    <a:pt x="887" y="24"/>
                  </a:cubicBezTo>
                  <a:cubicBezTo>
                    <a:pt x="887" y="24"/>
                    <a:pt x="886" y="24"/>
                    <a:pt x="886" y="23"/>
                  </a:cubicBezTo>
                  <a:cubicBezTo>
                    <a:pt x="885" y="23"/>
                    <a:pt x="885" y="23"/>
                    <a:pt x="885" y="23"/>
                  </a:cubicBezTo>
                  <a:cubicBezTo>
                    <a:pt x="879" y="19"/>
                    <a:pt x="873" y="15"/>
                    <a:pt x="866" y="12"/>
                  </a:cubicBezTo>
                  <a:cubicBezTo>
                    <a:pt x="859" y="9"/>
                    <a:pt x="852" y="7"/>
                    <a:pt x="845" y="5"/>
                  </a:cubicBezTo>
                  <a:cubicBezTo>
                    <a:pt x="838" y="3"/>
                    <a:pt x="830" y="2"/>
                    <a:pt x="823" y="1"/>
                  </a:cubicBezTo>
                  <a:cubicBezTo>
                    <a:pt x="815" y="0"/>
                    <a:pt x="808" y="0"/>
                    <a:pt x="800" y="1"/>
                  </a:cubicBezTo>
                  <a:cubicBezTo>
                    <a:pt x="799" y="1"/>
                    <a:pt x="799" y="1"/>
                    <a:pt x="799" y="1"/>
                  </a:cubicBezTo>
                  <a:cubicBezTo>
                    <a:pt x="798" y="1"/>
                    <a:pt x="798" y="1"/>
                    <a:pt x="797" y="1"/>
                  </a:cubicBezTo>
                  <a:cubicBezTo>
                    <a:pt x="797" y="1"/>
                    <a:pt x="796" y="1"/>
                    <a:pt x="796" y="1"/>
                  </a:cubicBezTo>
                  <a:cubicBezTo>
                    <a:pt x="795" y="1"/>
                    <a:pt x="795" y="1"/>
                    <a:pt x="794" y="1"/>
                  </a:cubicBezTo>
                  <a:cubicBezTo>
                    <a:pt x="794" y="1"/>
                    <a:pt x="793" y="1"/>
                    <a:pt x="793" y="1"/>
                  </a:cubicBezTo>
                  <a:cubicBezTo>
                    <a:pt x="792" y="1"/>
                    <a:pt x="792" y="1"/>
                    <a:pt x="792" y="1"/>
                  </a:cubicBezTo>
                  <a:cubicBezTo>
                    <a:pt x="791" y="1"/>
                    <a:pt x="791" y="2"/>
                    <a:pt x="790" y="2"/>
                  </a:cubicBezTo>
                  <a:cubicBezTo>
                    <a:pt x="790" y="2"/>
                    <a:pt x="789" y="2"/>
                    <a:pt x="788" y="2"/>
                  </a:cubicBezTo>
                  <a:cubicBezTo>
                    <a:pt x="787" y="2"/>
                    <a:pt x="787" y="2"/>
                    <a:pt x="787" y="2"/>
                  </a:cubicBezTo>
                  <a:cubicBezTo>
                    <a:pt x="787" y="2"/>
                    <a:pt x="786" y="2"/>
                    <a:pt x="786" y="2"/>
                  </a:cubicBezTo>
                  <a:cubicBezTo>
                    <a:pt x="786" y="2"/>
                    <a:pt x="785" y="2"/>
                    <a:pt x="785" y="2"/>
                  </a:cubicBezTo>
                  <a:cubicBezTo>
                    <a:pt x="784" y="3"/>
                    <a:pt x="783" y="3"/>
                    <a:pt x="783" y="3"/>
                  </a:cubicBezTo>
                  <a:cubicBezTo>
                    <a:pt x="782" y="3"/>
                    <a:pt x="782" y="3"/>
                    <a:pt x="782" y="3"/>
                  </a:cubicBezTo>
                  <a:cubicBezTo>
                    <a:pt x="781" y="3"/>
                    <a:pt x="781" y="3"/>
                    <a:pt x="781" y="3"/>
                  </a:cubicBezTo>
                  <a:cubicBezTo>
                    <a:pt x="780" y="3"/>
                    <a:pt x="780" y="3"/>
                    <a:pt x="779" y="3"/>
                  </a:cubicBezTo>
                  <a:cubicBezTo>
                    <a:pt x="779" y="4"/>
                    <a:pt x="778" y="4"/>
                    <a:pt x="777" y="4"/>
                  </a:cubicBezTo>
                  <a:cubicBezTo>
                    <a:pt x="776" y="4"/>
                    <a:pt x="776" y="4"/>
                    <a:pt x="776" y="4"/>
                  </a:cubicBezTo>
                  <a:cubicBezTo>
                    <a:pt x="776" y="4"/>
                    <a:pt x="776" y="4"/>
                    <a:pt x="775" y="4"/>
                  </a:cubicBezTo>
                  <a:cubicBezTo>
                    <a:pt x="775" y="5"/>
                    <a:pt x="774" y="5"/>
                    <a:pt x="774" y="5"/>
                  </a:cubicBezTo>
                  <a:cubicBezTo>
                    <a:pt x="773" y="5"/>
                    <a:pt x="773" y="5"/>
                    <a:pt x="772" y="5"/>
                  </a:cubicBezTo>
                  <a:cubicBezTo>
                    <a:pt x="771" y="5"/>
                    <a:pt x="771" y="6"/>
                    <a:pt x="771" y="6"/>
                  </a:cubicBezTo>
                  <a:cubicBezTo>
                    <a:pt x="770" y="6"/>
                    <a:pt x="770" y="6"/>
                    <a:pt x="769" y="6"/>
                  </a:cubicBezTo>
                  <a:cubicBezTo>
                    <a:pt x="769" y="6"/>
                    <a:pt x="768" y="6"/>
                    <a:pt x="768" y="6"/>
                  </a:cubicBezTo>
                  <a:cubicBezTo>
                    <a:pt x="768" y="7"/>
                    <a:pt x="767" y="7"/>
                    <a:pt x="767" y="7"/>
                  </a:cubicBezTo>
                  <a:cubicBezTo>
                    <a:pt x="615" y="57"/>
                    <a:pt x="615" y="57"/>
                    <a:pt x="615" y="57"/>
                  </a:cubicBezTo>
                  <a:cubicBezTo>
                    <a:pt x="612" y="58"/>
                    <a:pt x="609" y="59"/>
                    <a:pt x="606" y="60"/>
                  </a:cubicBezTo>
                  <a:cubicBezTo>
                    <a:pt x="603" y="61"/>
                    <a:pt x="600" y="62"/>
                    <a:pt x="598" y="63"/>
                  </a:cubicBezTo>
                  <a:cubicBezTo>
                    <a:pt x="596" y="64"/>
                    <a:pt x="593" y="66"/>
                    <a:pt x="591" y="67"/>
                  </a:cubicBezTo>
                  <a:cubicBezTo>
                    <a:pt x="589" y="68"/>
                    <a:pt x="588" y="69"/>
                    <a:pt x="586" y="70"/>
                  </a:cubicBezTo>
                  <a:cubicBezTo>
                    <a:pt x="586" y="70"/>
                    <a:pt x="585" y="71"/>
                    <a:pt x="584" y="71"/>
                  </a:cubicBezTo>
                  <a:cubicBezTo>
                    <a:pt x="584" y="72"/>
                    <a:pt x="583" y="72"/>
                    <a:pt x="583" y="73"/>
                  </a:cubicBezTo>
                  <a:cubicBezTo>
                    <a:pt x="582" y="73"/>
                    <a:pt x="582" y="73"/>
                    <a:pt x="581" y="74"/>
                  </a:cubicBezTo>
                  <a:cubicBezTo>
                    <a:pt x="581" y="74"/>
                    <a:pt x="580" y="75"/>
                    <a:pt x="580" y="75"/>
                  </a:cubicBezTo>
                  <a:cubicBezTo>
                    <a:pt x="579" y="76"/>
                    <a:pt x="579" y="77"/>
                    <a:pt x="578" y="78"/>
                  </a:cubicBezTo>
                  <a:cubicBezTo>
                    <a:pt x="577" y="79"/>
                    <a:pt x="577" y="80"/>
                    <a:pt x="577" y="80"/>
                  </a:cubicBezTo>
                  <a:cubicBezTo>
                    <a:pt x="576" y="81"/>
                    <a:pt x="576" y="82"/>
                    <a:pt x="576" y="83"/>
                  </a:cubicBezTo>
                  <a:cubicBezTo>
                    <a:pt x="576" y="84"/>
                    <a:pt x="576" y="85"/>
                    <a:pt x="576" y="86"/>
                  </a:cubicBezTo>
                  <a:cubicBezTo>
                    <a:pt x="576" y="86"/>
                    <a:pt x="576" y="87"/>
                    <a:pt x="576" y="87"/>
                  </a:cubicBezTo>
                  <a:cubicBezTo>
                    <a:pt x="576" y="88"/>
                    <a:pt x="576" y="89"/>
                    <a:pt x="576" y="89"/>
                  </a:cubicBezTo>
                  <a:cubicBezTo>
                    <a:pt x="576" y="90"/>
                    <a:pt x="577" y="90"/>
                    <a:pt x="577" y="91"/>
                  </a:cubicBezTo>
                  <a:cubicBezTo>
                    <a:pt x="577" y="92"/>
                    <a:pt x="578" y="92"/>
                    <a:pt x="578" y="93"/>
                  </a:cubicBezTo>
                  <a:cubicBezTo>
                    <a:pt x="580" y="97"/>
                    <a:pt x="584" y="100"/>
                    <a:pt x="589" y="103"/>
                  </a:cubicBezTo>
                  <a:cubicBezTo>
                    <a:pt x="593" y="107"/>
                    <a:pt x="599" y="110"/>
                    <a:pt x="605" y="112"/>
                  </a:cubicBezTo>
                  <a:cubicBezTo>
                    <a:pt x="610" y="115"/>
                    <a:pt x="617" y="118"/>
                    <a:pt x="623" y="120"/>
                  </a:cubicBezTo>
                  <a:cubicBezTo>
                    <a:pt x="629" y="122"/>
                    <a:pt x="635" y="124"/>
                    <a:pt x="640" y="126"/>
                  </a:cubicBezTo>
                  <a:cubicBezTo>
                    <a:pt x="647" y="128"/>
                    <a:pt x="655" y="130"/>
                    <a:pt x="662" y="134"/>
                  </a:cubicBezTo>
                  <a:cubicBezTo>
                    <a:pt x="669" y="137"/>
                    <a:pt x="675" y="140"/>
                    <a:pt x="682" y="144"/>
                  </a:cubicBezTo>
                  <a:cubicBezTo>
                    <a:pt x="688" y="149"/>
                    <a:pt x="694" y="153"/>
                    <a:pt x="699" y="158"/>
                  </a:cubicBezTo>
                  <a:cubicBezTo>
                    <a:pt x="704" y="163"/>
                    <a:pt x="709" y="168"/>
                    <a:pt x="713" y="174"/>
                  </a:cubicBezTo>
                  <a:cubicBezTo>
                    <a:pt x="713" y="175"/>
                    <a:pt x="714" y="175"/>
                    <a:pt x="714" y="175"/>
                  </a:cubicBezTo>
                  <a:cubicBezTo>
                    <a:pt x="714" y="176"/>
                    <a:pt x="715" y="176"/>
                    <a:pt x="715" y="177"/>
                  </a:cubicBezTo>
                  <a:cubicBezTo>
                    <a:pt x="715" y="177"/>
                    <a:pt x="715" y="177"/>
                    <a:pt x="716" y="178"/>
                  </a:cubicBezTo>
                  <a:cubicBezTo>
                    <a:pt x="716" y="178"/>
                    <a:pt x="716" y="178"/>
                    <a:pt x="716" y="179"/>
                  </a:cubicBezTo>
                  <a:cubicBezTo>
                    <a:pt x="724" y="192"/>
                    <a:pt x="729" y="205"/>
                    <a:pt x="730" y="218"/>
                  </a:cubicBezTo>
                  <a:cubicBezTo>
                    <a:pt x="731" y="231"/>
                    <a:pt x="728" y="244"/>
                    <a:pt x="723" y="257"/>
                  </a:cubicBezTo>
                  <a:cubicBezTo>
                    <a:pt x="717" y="269"/>
                    <a:pt x="708" y="280"/>
                    <a:pt x="697" y="290"/>
                  </a:cubicBezTo>
                  <a:cubicBezTo>
                    <a:pt x="685" y="300"/>
                    <a:pt x="671" y="308"/>
                    <a:pt x="654" y="314"/>
                  </a:cubicBezTo>
                  <a:cubicBezTo>
                    <a:pt x="654" y="314"/>
                    <a:pt x="653" y="314"/>
                    <a:pt x="653" y="314"/>
                  </a:cubicBezTo>
                  <a:cubicBezTo>
                    <a:pt x="652" y="314"/>
                    <a:pt x="651" y="314"/>
                    <a:pt x="651" y="315"/>
                  </a:cubicBezTo>
                  <a:cubicBezTo>
                    <a:pt x="650" y="315"/>
                    <a:pt x="649" y="315"/>
                    <a:pt x="648" y="315"/>
                  </a:cubicBezTo>
                  <a:cubicBezTo>
                    <a:pt x="647" y="316"/>
                    <a:pt x="646" y="316"/>
                    <a:pt x="645" y="316"/>
                  </a:cubicBezTo>
                  <a:cubicBezTo>
                    <a:pt x="645" y="316"/>
                    <a:pt x="645" y="316"/>
                    <a:pt x="644" y="317"/>
                  </a:cubicBezTo>
                  <a:cubicBezTo>
                    <a:pt x="644" y="317"/>
                    <a:pt x="643" y="317"/>
                    <a:pt x="641" y="317"/>
                  </a:cubicBezTo>
                  <a:cubicBezTo>
                    <a:pt x="640" y="317"/>
                    <a:pt x="638" y="318"/>
                    <a:pt x="635" y="318"/>
                  </a:cubicBezTo>
                  <a:cubicBezTo>
                    <a:pt x="632" y="319"/>
                    <a:pt x="628" y="320"/>
                    <a:pt x="623" y="321"/>
                  </a:cubicBezTo>
                  <a:cubicBezTo>
                    <a:pt x="622" y="321"/>
                    <a:pt x="622" y="321"/>
                    <a:pt x="622" y="321"/>
                  </a:cubicBezTo>
                  <a:cubicBezTo>
                    <a:pt x="621" y="321"/>
                    <a:pt x="621" y="321"/>
                    <a:pt x="620" y="321"/>
                  </a:cubicBezTo>
                  <a:cubicBezTo>
                    <a:pt x="619" y="321"/>
                    <a:pt x="618" y="321"/>
                    <a:pt x="617" y="321"/>
                  </a:cubicBezTo>
                  <a:cubicBezTo>
                    <a:pt x="615" y="322"/>
                    <a:pt x="614" y="322"/>
                    <a:pt x="611" y="322"/>
                  </a:cubicBezTo>
                  <a:cubicBezTo>
                    <a:pt x="610" y="322"/>
                    <a:pt x="610" y="322"/>
                    <a:pt x="610" y="322"/>
                  </a:cubicBezTo>
                  <a:cubicBezTo>
                    <a:pt x="610" y="322"/>
                    <a:pt x="610" y="322"/>
                    <a:pt x="609" y="322"/>
                  </a:cubicBezTo>
                  <a:cubicBezTo>
                    <a:pt x="609" y="322"/>
                    <a:pt x="609" y="322"/>
                    <a:pt x="608" y="322"/>
                  </a:cubicBezTo>
                  <a:cubicBezTo>
                    <a:pt x="608" y="322"/>
                    <a:pt x="607" y="322"/>
                    <a:pt x="606" y="322"/>
                  </a:cubicBezTo>
                  <a:cubicBezTo>
                    <a:pt x="606" y="322"/>
                    <a:pt x="605" y="322"/>
                    <a:pt x="604" y="322"/>
                  </a:cubicBezTo>
                  <a:cubicBezTo>
                    <a:pt x="604" y="322"/>
                    <a:pt x="603" y="322"/>
                    <a:pt x="603" y="322"/>
                  </a:cubicBezTo>
                  <a:cubicBezTo>
                    <a:pt x="602" y="322"/>
                    <a:pt x="601" y="322"/>
                    <a:pt x="601" y="322"/>
                  </a:cubicBezTo>
                  <a:cubicBezTo>
                    <a:pt x="600" y="322"/>
                    <a:pt x="599" y="322"/>
                    <a:pt x="599" y="322"/>
                  </a:cubicBezTo>
                  <a:cubicBezTo>
                    <a:pt x="595" y="322"/>
                    <a:pt x="592" y="322"/>
                    <a:pt x="588" y="322"/>
                  </a:cubicBezTo>
                  <a:cubicBezTo>
                    <a:pt x="585" y="322"/>
                    <a:pt x="582" y="321"/>
                    <a:pt x="578" y="321"/>
                  </a:cubicBezTo>
                  <a:cubicBezTo>
                    <a:pt x="575" y="320"/>
                    <a:pt x="571" y="320"/>
                    <a:pt x="568" y="319"/>
                  </a:cubicBezTo>
                  <a:cubicBezTo>
                    <a:pt x="565" y="319"/>
                    <a:pt x="561" y="318"/>
                    <a:pt x="558" y="317"/>
                  </a:cubicBezTo>
                  <a:cubicBezTo>
                    <a:pt x="557" y="317"/>
                    <a:pt x="557" y="317"/>
                    <a:pt x="556" y="317"/>
                  </a:cubicBezTo>
                  <a:cubicBezTo>
                    <a:pt x="555" y="317"/>
                    <a:pt x="555" y="316"/>
                    <a:pt x="554" y="316"/>
                  </a:cubicBezTo>
                  <a:cubicBezTo>
                    <a:pt x="553" y="316"/>
                    <a:pt x="552" y="316"/>
                    <a:pt x="551" y="315"/>
                  </a:cubicBezTo>
                  <a:cubicBezTo>
                    <a:pt x="551" y="315"/>
                    <a:pt x="550" y="315"/>
                    <a:pt x="549" y="315"/>
                  </a:cubicBezTo>
                  <a:cubicBezTo>
                    <a:pt x="548" y="315"/>
                    <a:pt x="548" y="314"/>
                    <a:pt x="547" y="314"/>
                  </a:cubicBezTo>
                  <a:cubicBezTo>
                    <a:pt x="546" y="314"/>
                    <a:pt x="546" y="314"/>
                    <a:pt x="545" y="314"/>
                  </a:cubicBezTo>
                  <a:cubicBezTo>
                    <a:pt x="545" y="313"/>
                    <a:pt x="544" y="313"/>
                    <a:pt x="543" y="313"/>
                  </a:cubicBezTo>
                  <a:cubicBezTo>
                    <a:pt x="543" y="313"/>
                    <a:pt x="542" y="312"/>
                    <a:pt x="541" y="312"/>
                  </a:cubicBezTo>
                  <a:cubicBezTo>
                    <a:pt x="537" y="311"/>
                    <a:pt x="534" y="309"/>
                    <a:pt x="530" y="308"/>
                  </a:cubicBezTo>
                  <a:cubicBezTo>
                    <a:pt x="526" y="306"/>
                    <a:pt x="523" y="304"/>
                    <a:pt x="519" y="302"/>
                  </a:cubicBezTo>
                  <a:cubicBezTo>
                    <a:pt x="516" y="300"/>
                    <a:pt x="512" y="298"/>
                    <a:pt x="509" y="296"/>
                  </a:cubicBezTo>
                  <a:cubicBezTo>
                    <a:pt x="505" y="293"/>
                    <a:pt x="502" y="291"/>
                    <a:pt x="498" y="288"/>
                  </a:cubicBezTo>
                  <a:cubicBezTo>
                    <a:pt x="498" y="288"/>
                    <a:pt x="498" y="288"/>
                    <a:pt x="497" y="287"/>
                  </a:cubicBezTo>
                  <a:cubicBezTo>
                    <a:pt x="496" y="287"/>
                    <a:pt x="496" y="286"/>
                    <a:pt x="494" y="285"/>
                  </a:cubicBezTo>
                  <a:cubicBezTo>
                    <a:pt x="493" y="283"/>
                    <a:pt x="492" y="282"/>
                    <a:pt x="489" y="279"/>
                  </a:cubicBezTo>
                  <a:cubicBezTo>
                    <a:pt x="487" y="277"/>
                    <a:pt x="484" y="274"/>
                    <a:pt x="480" y="269"/>
                  </a:cubicBezTo>
                  <a:cubicBezTo>
                    <a:pt x="479" y="269"/>
                    <a:pt x="479" y="269"/>
                    <a:pt x="479" y="269"/>
                  </a:cubicBezTo>
                  <a:cubicBezTo>
                    <a:pt x="479" y="268"/>
                    <a:pt x="479" y="268"/>
                    <a:pt x="479" y="268"/>
                  </a:cubicBezTo>
                  <a:cubicBezTo>
                    <a:pt x="478" y="267"/>
                    <a:pt x="478" y="267"/>
                    <a:pt x="478" y="267"/>
                  </a:cubicBezTo>
                  <a:cubicBezTo>
                    <a:pt x="477" y="266"/>
                    <a:pt x="477" y="266"/>
                    <a:pt x="477" y="265"/>
                  </a:cubicBezTo>
                  <a:cubicBezTo>
                    <a:pt x="476" y="265"/>
                    <a:pt x="476" y="264"/>
                    <a:pt x="476" y="264"/>
                  </a:cubicBezTo>
                  <a:cubicBezTo>
                    <a:pt x="476" y="263"/>
                    <a:pt x="475" y="263"/>
                    <a:pt x="475" y="263"/>
                  </a:cubicBezTo>
                  <a:cubicBezTo>
                    <a:pt x="475" y="262"/>
                    <a:pt x="475" y="262"/>
                    <a:pt x="474" y="262"/>
                  </a:cubicBezTo>
                  <a:cubicBezTo>
                    <a:pt x="474" y="261"/>
                    <a:pt x="474" y="261"/>
                    <a:pt x="474" y="260"/>
                  </a:cubicBezTo>
                  <a:cubicBezTo>
                    <a:pt x="473" y="260"/>
                    <a:pt x="473" y="260"/>
                    <a:pt x="473" y="259"/>
                  </a:cubicBezTo>
                  <a:cubicBezTo>
                    <a:pt x="473" y="259"/>
                    <a:pt x="472" y="258"/>
                    <a:pt x="472" y="258"/>
                  </a:cubicBezTo>
                  <a:cubicBezTo>
                    <a:pt x="472" y="258"/>
                    <a:pt x="472" y="257"/>
                    <a:pt x="471" y="257"/>
                  </a:cubicBezTo>
                  <a:cubicBezTo>
                    <a:pt x="471" y="256"/>
                    <a:pt x="471" y="256"/>
                    <a:pt x="471" y="256"/>
                  </a:cubicBezTo>
                  <a:cubicBezTo>
                    <a:pt x="468" y="249"/>
                    <a:pt x="465" y="243"/>
                    <a:pt x="464" y="237"/>
                  </a:cubicBezTo>
                  <a:cubicBezTo>
                    <a:pt x="462" y="231"/>
                    <a:pt x="461" y="224"/>
                    <a:pt x="461" y="218"/>
                  </a:cubicBezTo>
                  <a:cubicBezTo>
                    <a:pt x="461" y="212"/>
                    <a:pt x="462" y="206"/>
                    <a:pt x="463" y="200"/>
                  </a:cubicBezTo>
                  <a:cubicBezTo>
                    <a:pt x="465" y="193"/>
                    <a:pt x="467" y="187"/>
                    <a:pt x="470" y="182"/>
                  </a:cubicBezTo>
                  <a:cubicBezTo>
                    <a:pt x="470" y="181"/>
                    <a:pt x="470" y="181"/>
                    <a:pt x="470" y="181"/>
                  </a:cubicBezTo>
                  <a:cubicBezTo>
                    <a:pt x="470" y="180"/>
                    <a:pt x="470" y="180"/>
                    <a:pt x="470" y="180"/>
                  </a:cubicBezTo>
                  <a:cubicBezTo>
                    <a:pt x="470" y="180"/>
                    <a:pt x="471" y="180"/>
                    <a:pt x="471" y="179"/>
                  </a:cubicBezTo>
                  <a:cubicBezTo>
                    <a:pt x="471" y="179"/>
                    <a:pt x="471" y="179"/>
                    <a:pt x="471" y="178"/>
                  </a:cubicBezTo>
                  <a:cubicBezTo>
                    <a:pt x="472" y="177"/>
                    <a:pt x="472" y="177"/>
                    <a:pt x="472" y="177"/>
                  </a:cubicBezTo>
                  <a:cubicBezTo>
                    <a:pt x="472" y="177"/>
                    <a:pt x="472" y="177"/>
                    <a:pt x="472" y="177"/>
                  </a:cubicBezTo>
                  <a:cubicBezTo>
                    <a:pt x="472" y="176"/>
                    <a:pt x="472" y="176"/>
                    <a:pt x="472" y="176"/>
                  </a:cubicBezTo>
                  <a:cubicBezTo>
                    <a:pt x="472" y="175"/>
                    <a:pt x="473" y="175"/>
                    <a:pt x="473" y="174"/>
                  </a:cubicBezTo>
                  <a:cubicBezTo>
                    <a:pt x="473" y="174"/>
                    <a:pt x="473" y="174"/>
                    <a:pt x="473" y="174"/>
                  </a:cubicBezTo>
                  <a:cubicBezTo>
                    <a:pt x="474" y="173"/>
                    <a:pt x="474" y="173"/>
                    <a:pt x="474" y="173"/>
                  </a:cubicBezTo>
                  <a:cubicBezTo>
                    <a:pt x="474" y="172"/>
                    <a:pt x="474" y="172"/>
                    <a:pt x="474" y="172"/>
                  </a:cubicBezTo>
                  <a:cubicBezTo>
                    <a:pt x="474" y="171"/>
                    <a:pt x="474" y="171"/>
                    <a:pt x="474" y="170"/>
                  </a:cubicBezTo>
                  <a:cubicBezTo>
                    <a:pt x="475" y="170"/>
                    <a:pt x="475" y="170"/>
                    <a:pt x="475" y="170"/>
                  </a:cubicBezTo>
                  <a:cubicBezTo>
                    <a:pt x="475" y="169"/>
                    <a:pt x="475" y="169"/>
                    <a:pt x="475" y="169"/>
                  </a:cubicBezTo>
                  <a:cubicBezTo>
                    <a:pt x="475" y="168"/>
                    <a:pt x="475" y="168"/>
                    <a:pt x="475" y="167"/>
                  </a:cubicBezTo>
                  <a:cubicBezTo>
                    <a:pt x="476" y="167"/>
                    <a:pt x="476" y="167"/>
                    <a:pt x="476" y="166"/>
                  </a:cubicBezTo>
                  <a:cubicBezTo>
                    <a:pt x="476" y="165"/>
                    <a:pt x="476" y="165"/>
                    <a:pt x="476" y="165"/>
                  </a:cubicBezTo>
                  <a:cubicBezTo>
                    <a:pt x="477" y="164"/>
                    <a:pt x="477" y="164"/>
                    <a:pt x="477" y="164"/>
                  </a:cubicBezTo>
                  <a:cubicBezTo>
                    <a:pt x="477" y="164"/>
                    <a:pt x="477" y="163"/>
                    <a:pt x="477" y="163"/>
                  </a:cubicBezTo>
                  <a:cubicBezTo>
                    <a:pt x="477" y="163"/>
                    <a:pt x="477" y="162"/>
                    <a:pt x="477" y="162"/>
                  </a:cubicBezTo>
                  <a:cubicBezTo>
                    <a:pt x="477" y="161"/>
                    <a:pt x="477" y="161"/>
                    <a:pt x="477" y="161"/>
                  </a:cubicBezTo>
                  <a:cubicBezTo>
                    <a:pt x="478" y="160"/>
                    <a:pt x="478" y="160"/>
                    <a:pt x="478" y="160"/>
                  </a:cubicBezTo>
                  <a:cubicBezTo>
                    <a:pt x="478" y="160"/>
                    <a:pt x="478" y="160"/>
                    <a:pt x="478" y="160"/>
                  </a:cubicBezTo>
                  <a:cubicBezTo>
                    <a:pt x="478" y="159"/>
                    <a:pt x="478" y="159"/>
                    <a:pt x="478" y="159"/>
                  </a:cubicBezTo>
                  <a:cubicBezTo>
                    <a:pt x="478" y="158"/>
                    <a:pt x="478" y="158"/>
                    <a:pt x="478" y="157"/>
                  </a:cubicBezTo>
                  <a:cubicBezTo>
                    <a:pt x="478" y="157"/>
                    <a:pt x="479" y="156"/>
                    <a:pt x="479" y="156"/>
                  </a:cubicBezTo>
                  <a:cubicBezTo>
                    <a:pt x="479" y="155"/>
                    <a:pt x="479" y="155"/>
                    <a:pt x="479" y="154"/>
                  </a:cubicBezTo>
                  <a:cubicBezTo>
                    <a:pt x="479" y="154"/>
                    <a:pt x="479" y="153"/>
                    <a:pt x="479" y="152"/>
                  </a:cubicBezTo>
                  <a:cubicBezTo>
                    <a:pt x="479" y="152"/>
                    <a:pt x="479" y="152"/>
                    <a:pt x="480" y="152"/>
                  </a:cubicBezTo>
                  <a:cubicBezTo>
                    <a:pt x="480" y="151"/>
                    <a:pt x="480" y="151"/>
                    <a:pt x="480" y="150"/>
                  </a:cubicBezTo>
                  <a:cubicBezTo>
                    <a:pt x="480" y="150"/>
                    <a:pt x="480" y="149"/>
                    <a:pt x="480" y="148"/>
                  </a:cubicBezTo>
                  <a:cubicBezTo>
                    <a:pt x="480" y="147"/>
                    <a:pt x="480" y="146"/>
                    <a:pt x="480" y="145"/>
                  </a:cubicBezTo>
                  <a:cubicBezTo>
                    <a:pt x="480" y="144"/>
                    <a:pt x="480" y="144"/>
                    <a:pt x="480" y="144"/>
                  </a:cubicBezTo>
                  <a:cubicBezTo>
                    <a:pt x="480" y="144"/>
                    <a:pt x="480" y="144"/>
                    <a:pt x="480" y="144"/>
                  </a:cubicBezTo>
                  <a:cubicBezTo>
                    <a:pt x="480" y="143"/>
                    <a:pt x="480" y="143"/>
                    <a:pt x="480" y="143"/>
                  </a:cubicBezTo>
                  <a:cubicBezTo>
                    <a:pt x="480" y="142"/>
                    <a:pt x="480" y="142"/>
                    <a:pt x="480" y="142"/>
                  </a:cubicBezTo>
                  <a:cubicBezTo>
                    <a:pt x="480" y="141"/>
                    <a:pt x="480" y="141"/>
                    <a:pt x="480" y="141"/>
                  </a:cubicBezTo>
                  <a:cubicBezTo>
                    <a:pt x="480" y="140"/>
                    <a:pt x="480" y="140"/>
                    <a:pt x="480" y="140"/>
                  </a:cubicBezTo>
                  <a:cubicBezTo>
                    <a:pt x="480" y="140"/>
                    <a:pt x="480" y="140"/>
                    <a:pt x="480" y="140"/>
                  </a:cubicBezTo>
                  <a:cubicBezTo>
                    <a:pt x="480" y="139"/>
                    <a:pt x="480" y="139"/>
                    <a:pt x="480" y="139"/>
                  </a:cubicBezTo>
                  <a:cubicBezTo>
                    <a:pt x="480" y="138"/>
                    <a:pt x="480" y="138"/>
                    <a:pt x="480" y="138"/>
                  </a:cubicBezTo>
                  <a:cubicBezTo>
                    <a:pt x="480" y="138"/>
                    <a:pt x="480" y="138"/>
                    <a:pt x="480" y="137"/>
                  </a:cubicBezTo>
                  <a:cubicBezTo>
                    <a:pt x="480" y="137"/>
                    <a:pt x="480" y="136"/>
                    <a:pt x="480" y="135"/>
                  </a:cubicBezTo>
                  <a:cubicBezTo>
                    <a:pt x="480" y="135"/>
                    <a:pt x="479" y="134"/>
                    <a:pt x="479" y="133"/>
                  </a:cubicBezTo>
                  <a:cubicBezTo>
                    <a:pt x="479" y="132"/>
                    <a:pt x="479" y="132"/>
                    <a:pt x="479" y="132"/>
                  </a:cubicBezTo>
                  <a:cubicBezTo>
                    <a:pt x="479" y="132"/>
                    <a:pt x="479" y="131"/>
                    <a:pt x="479" y="131"/>
                  </a:cubicBezTo>
                  <a:cubicBezTo>
                    <a:pt x="478" y="130"/>
                    <a:pt x="478" y="130"/>
                    <a:pt x="477" y="129"/>
                  </a:cubicBezTo>
                  <a:cubicBezTo>
                    <a:pt x="477" y="128"/>
                    <a:pt x="476" y="127"/>
                    <a:pt x="476" y="125"/>
                  </a:cubicBezTo>
                  <a:cubicBezTo>
                    <a:pt x="475" y="124"/>
                    <a:pt x="475" y="124"/>
                    <a:pt x="475" y="124"/>
                  </a:cubicBezTo>
                  <a:cubicBezTo>
                    <a:pt x="474" y="124"/>
                    <a:pt x="474" y="124"/>
                    <a:pt x="474" y="124"/>
                  </a:cubicBezTo>
                  <a:cubicBezTo>
                    <a:pt x="474" y="123"/>
                    <a:pt x="474" y="123"/>
                    <a:pt x="474" y="123"/>
                  </a:cubicBezTo>
                  <a:cubicBezTo>
                    <a:pt x="473" y="122"/>
                    <a:pt x="473" y="122"/>
                    <a:pt x="473" y="122"/>
                  </a:cubicBezTo>
                  <a:cubicBezTo>
                    <a:pt x="472" y="122"/>
                    <a:pt x="472" y="122"/>
                    <a:pt x="472" y="122"/>
                  </a:cubicBezTo>
                  <a:cubicBezTo>
                    <a:pt x="472" y="121"/>
                    <a:pt x="472" y="121"/>
                    <a:pt x="471" y="121"/>
                  </a:cubicBezTo>
                  <a:cubicBezTo>
                    <a:pt x="471" y="121"/>
                    <a:pt x="470" y="120"/>
                    <a:pt x="469" y="120"/>
                  </a:cubicBezTo>
                  <a:cubicBezTo>
                    <a:pt x="469" y="119"/>
                    <a:pt x="468" y="119"/>
                    <a:pt x="467" y="118"/>
                  </a:cubicBezTo>
                  <a:cubicBezTo>
                    <a:pt x="466" y="118"/>
                    <a:pt x="466" y="118"/>
                    <a:pt x="466" y="118"/>
                  </a:cubicBezTo>
                  <a:cubicBezTo>
                    <a:pt x="465" y="118"/>
                    <a:pt x="465" y="118"/>
                    <a:pt x="465" y="118"/>
                  </a:cubicBezTo>
                  <a:cubicBezTo>
                    <a:pt x="464" y="117"/>
                    <a:pt x="464" y="117"/>
                    <a:pt x="464" y="117"/>
                  </a:cubicBezTo>
                  <a:cubicBezTo>
                    <a:pt x="463" y="117"/>
                    <a:pt x="463" y="117"/>
                    <a:pt x="463" y="117"/>
                  </a:cubicBezTo>
                  <a:cubicBezTo>
                    <a:pt x="462" y="117"/>
                    <a:pt x="462" y="117"/>
                    <a:pt x="462" y="117"/>
                  </a:cubicBezTo>
                  <a:cubicBezTo>
                    <a:pt x="461" y="116"/>
                    <a:pt x="461" y="116"/>
                    <a:pt x="461" y="116"/>
                  </a:cubicBezTo>
                  <a:cubicBezTo>
                    <a:pt x="460" y="116"/>
                    <a:pt x="460" y="116"/>
                    <a:pt x="460" y="116"/>
                  </a:cubicBezTo>
                  <a:cubicBezTo>
                    <a:pt x="460" y="116"/>
                    <a:pt x="459" y="116"/>
                    <a:pt x="459" y="116"/>
                  </a:cubicBezTo>
                  <a:cubicBezTo>
                    <a:pt x="458" y="116"/>
                    <a:pt x="458" y="116"/>
                    <a:pt x="458" y="116"/>
                  </a:cubicBezTo>
                  <a:cubicBezTo>
                    <a:pt x="457" y="116"/>
                    <a:pt x="457" y="116"/>
                    <a:pt x="457" y="116"/>
                  </a:cubicBezTo>
                  <a:cubicBezTo>
                    <a:pt x="456" y="116"/>
                    <a:pt x="456" y="116"/>
                    <a:pt x="455" y="116"/>
                  </a:cubicBezTo>
                  <a:cubicBezTo>
                    <a:pt x="455" y="116"/>
                    <a:pt x="455" y="116"/>
                    <a:pt x="454" y="116"/>
                  </a:cubicBezTo>
                  <a:cubicBezTo>
                    <a:pt x="453" y="116"/>
                    <a:pt x="453" y="116"/>
                    <a:pt x="453" y="116"/>
                  </a:cubicBezTo>
                  <a:cubicBezTo>
                    <a:pt x="452" y="116"/>
                    <a:pt x="452" y="116"/>
                    <a:pt x="452" y="116"/>
                  </a:cubicBezTo>
                  <a:cubicBezTo>
                    <a:pt x="451" y="116"/>
                    <a:pt x="451" y="116"/>
                    <a:pt x="451" y="116"/>
                  </a:cubicBezTo>
                  <a:cubicBezTo>
                    <a:pt x="451" y="116"/>
                    <a:pt x="451" y="116"/>
                    <a:pt x="450" y="116"/>
                  </a:cubicBezTo>
                  <a:cubicBezTo>
                    <a:pt x="449" y="116"/>
                    <a:pt x="448" y="116"/>
                    <a:pt x="447" y="116"/>
                  </a:cubicBezTo>
                  <a:cubicBezTo>
                    <a:pt x="446" y="116"/>
                    <a:pt x="445" y="116"/>
                    <a:pt x="444" y="116"/>
                  </a:cubicBezTo>
                  <a:cubicBezTo>
                    <a:pt x="443" y="116"/>
                    <a:pt x="442" y="116"/>
                    <a:pt x="441" y="116"/>
                  </a:cubicBezTo>
                  <a:cubicBezTo>
                    <a:pt x="440" y="117"/>
                    <a:pt x="438" y="117"/>
                    <a:pt x="437" y="117"/>
                  </a:cubicBezTo>
                  <a:cubicBezTo>
                    <a:pt x="436" y="117"/>
                    <a:pt x="436" y="117"/>
                    <a:pt x="436" y="117"/>
                  </a:cubicBezTo>
                  <a:cubicBezTo>
                    <a:pt x="436" y="117"/>
                    <a:pt x="435" y="117"/>
                    <a:pt x="434" y="118"/>
                  </a:cubicBezTo>
                  <a:cubicBezTo>
                    <a:pt x="434" y="118"/>
                    <a:pt x="433" y="118"/>
                    <a:pt x="432" y="118"/>
                  </a:cubicBezTo>
                  <a:cubicBezTo>
                    <a:pt x="431" y="118"/>
                    <a:pt x="430" y="119"/>
                    <a:pt x="428" y="119"/>
                  </a:cubicBezTo>
                  <a:cubicBezTo>
                    <a:pt x="427" y="119"/>
                    <a:pt x="427" y="119"/>
                    <a:pt x="427" y="119"/>
                  </a:cubicBezTo>
                  <a:cubicBezTo>
                    <a:pt x="426" y="119"/>
                    <a:pt x="426" y="120"/>
                    <a:pt x="425" y="120"/>
                  </a:cubicBezTo>
                  <a:cubicBezTo>
                    <a:pt x="425" y="120"/>
                    <a:pt x="424" y="120"/>
                    <a:pt x="424" y="120"/>
                  </a:cubicBezTo>
                  <a:cubicBezTo>
                    <a:pt x="423" y="120"/>
                    <a:pt x="422" y="121"/>
                    <a:pt x="421" y="121"/>
                  </a:cubicBezTo>
                  <a:cubicBezTo>
                    <a:pt x="421" y="121"/>
                    <a:pt x="420" y="121"/>
                    <a:pt x="419" y="121"/>
                  </a:cubicBezTo>
                  <a:cubicBezTo>
                    <a:pt x="419" y="122"/>
                    <a:pt x="418" y="122"/>
                    <a:pt x="418" y="122"/>
                  </a:cubicBezTo>
                  <a:cubicBezTo>
                    <a:pt x="417" y="122"/>
                    <a:pt x="417" y="122"/>
                    <a:pt x="416" y="122"/>
                  </a:cubicBezTo>
                  <a:cubicBezTo>
                    <a:pt x="415" y="123"/>
                    <a:pt x="415" y="123"/>
                    <a:pt x="414" y="123"/>
                  </a:cubicBezTo>
                  <a:cubicBezTo>
                    <a:pt x="258" y="174"/>
                    <a:pt x="258" y="174"/>
                    <a:pt x="258" y="174"/>
                  </a:cubicBezTo>
                  <a:cubicBezTo>
                    <a:pt x="244" y="179"/>
                    <a:pt x="232" y="185"/>
                    <a:pt x="223" y="193"/>
                  </a:cubicBezTo>
                  <a:cubicBezTo>
                    <a:pt x="213" y="201"/>
                    <a:pt x="205" y="210"/>
                    <a:pt x="200" y="220"/>
                  </a:cubicBezTo>
                  <a:cubicBezTo>
                    <a:pt x="195" y="230"/>
                    <a:pt x="193" y="240"/>
                    <a:pt x="193" y="251"/>
                  </a:cubicBezTo>
                  <a:cubicBezTo>
                    <a:pt x="193" y="262"/>
                    <a:pt x="196" y="273"/>
                    <a:pt x="202" y="284"/>
                  </a:cubicBezTo>
                  <a:cubicBezTo>
                    <a:pt x="273" y="406"/>
                    <a:pt x="273" y="406"/>
                    <a:pt x="273" y="406"/>
                  </a:cubicBezTo>
                  <a:cubicBezTo>
                    <a:pt x="277" y="414"/>
                    <a:pt x="280" y="421"/>
                    <a:pt x="282" y="426"/>
                  </a:cubicBezTo>
                  <a:cubicBezTo>
                    <a:pt x="283" y="432"/>
                    <a:pt x="284" y="437"/>
                    <a:pt x="283" y="441"/>
                  </a:cubicBezTo>
                  <a:cubicBezTo>
                    <a:pt x="282" y="445"/>
                    <a:pt x="281" y="448"/>
                    <a:pt x="278" y="451"/>
                  </a:cubicBezTo>
                  <a:cubicBezTo>
                    <a:pt x="276" y="453"/>
                    <a:pt x="272" y="455"/>
                    <a:pt x="268" y="456"/>
                  </a:cubicBezTo>
                  <a:cubicBezTo>
                    <a:pt x="263" y="458"/>
                    <a:pt x="257" y="459"/>
                    <a:pt x="251" y="459"/>
                  </a:cubicBezTo>
                  <a:cubicBezTo>
                    <a:pt x="244" y="459"/>
                    <a:pt x="237" y="459"/>
                    <a:pt x="230" y="458"/>
                  </a:cubicBezTo>
                  <a:cubicBezTo>
                    <a:pt x="223" y="457"/>
                    <a:pt x="216" y="455"/>
                    <a:pt x="210" y="454"/>
                  </a:cubicBezTo>
                  <a:cubicBezTo>
                    <a:pt x="203" y="452"/>
                    <a:pt x="197" y="451"/>
                    <a:pt x="192" y="449"/>
                  </a:cubicBezTo>
                  <a:cubicBezTo>
                    <a:pt x="183" y="447"/>
                    <a:pt x="175" y="445"/>
                    <a:pt x="166" y="444"/>
                  </a:cubicBezTo>
                  <a:cubicBezTo>
                    <a:pt x="157" y="442"/>
                    <a:pt x="148" y="442"/>
                    <a:pt x="139" y="442"/>
                  </a:cubicBezTo>
                  <a:cubicBezTo>
                    <a:pt x="130" y="442"/>
                    <a:pt x="121" y="443"/>
                    <a:pt x="112" y="444"/>
                  </a:cubicBezTo>
                  <a:cubicBezTo>
                    <a:pt x="103" y="446"/>
                    <a:pt x="94" y="448"/>
                    <a:pt x="85" y="451"/>
                  </a:cubicBezTo>
                  <a:cubicBezTo>
                    <a:pt x="68" y="457"/>
                    <a:pt x="53" y="465"/>
                    <a:pt x="40" y="475"/>
                  </a:cubicBezTo>
                  <a:cubicBezTo>
                    <a:pt x="27" y="486"/>
                    <a:pt x="18" y="498"/>
                    <a:pt x="11" y="510"/>
                  </a:cubicBezTo>
                  <a:cubicBezTo>
                    <a:pt x="4" y="523"/>
                    <a:pt x="1" y="537"/>
                    <a:pt x="0" y="552"/>
                  </a:cubicBezTo>
                  <a:cubicBezTo>
                    <a:pt x="0" y="553"/>
                    <a:pt x="1" y="554"/>
                    <a:pt x="1" y="556"/>
                  </a:cubicBezTo>
                  <a:cubicBezTo>
                    <a:pt x="1" y="557"/>
                    <a:pt x="1" y="557"/>
                    <a:pt x="1" y="558"/>
                  </a:cubicBezTo>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3" name="Google Shape;143;p4"/>
            <p:cNvSpPr txBox="1"/>
            <p:nvPr/>
          </p:nvSpPr>
          <p:spPr>
            <a:xfrm>
              <a:off x="6365941" y="4824282"/>
              <a:ext cx="417513"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1800">
                  <a:solidFill>
                    <a:schemeClr val="lt1"/>
                  </a:solidFill>
                  <a:latin typeface="Calibri"/>
                  <a:ea typeface="Calibri"/>
                  <a:cs typeface="Calibri"/>
                  <a:sym typeface="Calibri"/>
                </a:rPr>
                <a:t>03</a:t>
              </a:r>
              <a:endParaRPr/>
            </a:p>
          </p:txBody>
        </p:sp>
        <p:pic>
          <p:nvPicPr>
            <p:cNvPr id="144" name="Google Shape;144;p4"/>
            <p:cNvPicPr preferRelativeResize="0"/>
            <p:nvPr/>
          </p:nvPicPr>
          <p:blipFill rotWithShape="1">
            <a:blip r:embed="rId4">
              <a:alphaModFix/>
            </a:blip>
            <a:srcRect b="18457" l="8277" r="8065" t="0"/>
            <a:stretch/>
          </p:blipFill>
          <p:spPr>
            <a:xfrm>
              <a:off x="7729800" y="4459951"/>
              <a:ext cx="656192" cy="639609"/>
            </a:xfrm>
            <a:prstGeom prst="rect">
              <a:avLst/>
            </a:prstGeom>
            <a:noFill/>
            <a:ln>
              <a:noFill/>
            </a:ln>
          </p:spPr>
        </p:pic>
      </p:grpSp>
      <p:grpSp>
        <p:nvGrpSpPr>
          <p:cNvPr id="145" name="Google Shape;145;p4"/>
          <p:cNvGrpSpPr/>
          <p:nvPr/>
        </p:nvGrpSpPr>
        <p:grpSpPr>
          <a:xfrm>
            <a:off x="13964169" y="1712692"/>
            <a:ext cx="4829338" cy="2571609"/>
            <a:chOff x="5639352" y="1508699"/>
            <a:chExt cx="4829338" cy="2571609"/>
          </a:xfrm>
        </p:grpSpPr>
        <p:sp>
          <p:nvSpPr>
            <p:cNvPr id="146" name="Google Shape;146;p4"/>
            <p:cNvSpPr txBox="1"/>
            <p:nvPr/>
          </p:nvSpPr>
          <p:spPr>
            <a:xfrm>
              <a:off x="8129588" y="1557338"/>
              <a:ext cx="233910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2400">
                  <a:solidFill>
                    <a:schemeClr val="accent5"/>
                  </a:solidFill>
                  <a:latin typeface="Arial"/>
                  <a:ea typeface="Arial"/>
                  <a:cs typeface="Arial"/>
                  <a:sym typeface="Arial"/>
                </a:rPr>
                <a:t>氣候變遷嚴重性</a:t>
              </a:r>
              <a:endParaRPr b="1" sz="2400">
                <a:solidFill>
                  <a:schemeClr val="accent5"/>
                </a:solidFill>
                <a:latin typeface="Arial"/>
                <a:ea typeface="Arial"/>
                <a:cs typeface="Arial"/>
                <a:sym typeface="Arial"/>
              </a:endParaRPr>
            </a:p>
          </p:txBody>
        </p:sp>
        <p:grpSp>
          <p:nvGrpSpPr>
            <p:cNvPr id="147" name="Google Shape;147;p4"/>
            <p:cNvGrpSpPr/>
            <p:nvPr/>
          </p:nvGrpSpPr>
          <p:grpSpPr>
            <a:xfrm>
              <a:off x="5639352" y="1508699"/>
              <a:ext cx="3259487" cy="2571609"/>
              <a:chOff x="5384627" y="1473854"/>
              <a:chExt cx="3259487" cy="2571609"/>
            </a:xfrm>
          </p:grpSpPr>
          <p:sp>
            <p:nvSpPr>
              <p:cNvPr id="148" name="Google Shape;148;p4"/>
              <p:cNvSpPr/>
              <p:nvPr/>
            </p:nvSpPr>
            <p:spPr>
              <a:xfrm rot="-1157880">
                <a:off x="5383214" y="2975638"/>
                <a:ext cx="3262312" cy="546100"/>
              </a:xfrm>
              <a:prstGeom prst="ellipse">
                <a:avLst/>
              </a:prstGeom>
              <a:gradFill>
                <a:gsLst>
                  <a:gs pos="0">
                    <a:srgbClr val="000000">
                      <a:alpha val="26666"/>
                    </a:srgbClr>
                  </a:gs>
                  <a:gs pos="100000">
                    <a:srgbClr val="000000">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1" sz="1800">
                  <a:solidFill>
                    <a:srgbClr val="000000"/>
                  </a:solidFill>
                  <a:latin typeface="Calibri"/>
                  <a:ea typeface="Calibri"/>
                  <a:cs typeface="Calibri"/>
                  <a:sym typeface="Calibri"/>
                </a:endParaRPr>
              </a:p>
            </p:txBody>
          </p:sp>
          <p:grpSp>
            <p:nvGrpSpPr>
              <p:cNvPr id="149" name="Google Shape;149;p4"/>
              <p:cNvGrpSpPr/>
              <p:nvPr/>
            </p:nvGrpSpPr>
            <p:grpSpPr>
              <a:xfrm>
                <a:off x="5396255" y="1473854"/>
                <a:ext cx="2344921" cy="2305622"/>
                <a:chOff x="5443692" y="1563146"/>
                <a:chExt cx="2344921" cy="2305622"/>
              </a:xfrm>
            </p:grpSpPr>
            <p:sp>
              <p:nvSpPr>
                <p:cNvPr id="150" name="Google Shape;150;p4"/>
                <p:cNvSpPr/>
                <p:nvPr/>
              </p:nvSpPr>
              <p:spPr>
                <a:xfrm>
                  <a:off x="6869520" y="3415774"/>
                  <a:ext cx="691135" cy="452994"/>
                </a:xfrm>
                <a:custGeom>
                  <a:rect b="b" l="l" r="r" t="t"/>
                  <a:pathLst>
                    <a:path extrusionOk="0" h="190" w="290">
                      <a:moveTo>
                        <a:pt x="290" y="29"/>
                      </a:moveTo>
                      <a:cubicBezTo>
                        <a:pt x="290" y="30"/>
                        <a:pt x="289" y="32"/>
                        <a:pt x="289" y="33"/>
                      </a:cubicBezTo>
                      <a:cubicBezTo>
                        <a:pt x="289" y="34"/>
                        <a:pt x="289" y="35"/>
                        <a:pt x="288" y="36"/>
                      </a:cubicBezTo>
                      <a:cubicBezTo>
                        <a:pt x="288" y="38"/>
                        <a:pt x="288" y="39"/>
                        <a:pt x="287" y="40"/>
                      </a:cubicBezTo>
                      <a:cubicBezTo>
                        <a:pt x="287" y="42"/>
                        <a:pt x="287" y="43"/>
                        <a:pt x="286" y="44"/>
                      </a:cubicBezTo>
                      <a:cubicBezTo>
                        <a:pt x="286" y="45"/>
                        <a:pt x="285" y="46"/>
                        <a:pt x="285" y="48"/>
                      </a:cubicBezTo>
                      <a:cubicBezTo>
                        <a:pt x="284" y="49"/>
                        <a:pt x="284" y="50"/>
                        <a:pt x="283" y="51"/>
                      </a:cubicBezTo>
                      <a:cubicBezTo>
                        <a:pt x="283" y="52"/>
                        <a:pt x="282" y="53"/>
                        <a:pt x="282" y="55"/>
                      </a:cubicBezTo>
                      <a:cubicBezTo>
                        <a:pt x="281" y="56"/>
                        <a:pt x="281" y="57"/>
                        <a:pt x="280" y="58"/>
                      </a:cubicBezTo>
                      <a:cubicBezTo>
                        <a:pt x="280" y="59"/>
                        <a:pt x="279" y="60"/>
                        <a:pt x="278" y="61"/>
                      </a:cubicBezTo>
                      <a:cubicBezTo>
                        <a:pt x="278" y="62"/>
                        <a:pt x="277" y="63"/>
                        <a:pt x="277" y="64"/>
                      </a:cubicBezTo>
                      <a:cubicBezTo>
                        <a:pt x="276" y="65"/>
                        <a:pt x="275" y="66"/>
                        <a:pt x="274" y="67"/>
                      </a:cubicBezTo>
                      <a:cubicBezTo>
                        <a:pt x="274" y="68"/>
                        <a:pt x="273" y="70"/>
                        <a:pt x="272" y="71"/>
                      </a:cubicBezTo>
                      <a:cubicBezTo>
                        <a:pt x="271" y="72"/>
                        <a:pt x="271" y="73"/>
                        <a:pt x="270" y="74"/>
                      </a:cubicBezTo>
                      <a:cubicBezTo>
                        <a:pt x="269" y="75"/>
                        <a:pt x="268" y="76"/>
                        <a:pt x="268" y="77"/>
                      </a:cubicBezTo>
                      <a:cubicBezTo>
                        <a:pt x="267" y="78"/>
                        <a:pt x="266" y="79"/>
                        <a:pt x="265" y="80"/>
                      </a:cubicBezTo>
                      <a:cubicBezTo>
                        <a:pt x="264" y="81"/>
                        <a:pt x="263" y="82"/>
                        <a:pt x="262" y="82"/>
                      </a:cubicBezTo>
                      <a:cubicBezTo>
                        <a:pt x="261" y="83"/>
                        <a:pt x="260" y="84"/>
                        <a:pt x="259" y="85"/>
                      </a:cubicBezTo>
                      <a:cubicBezTo>
                        <a:pt x="258" y="86"/>
                        <a:pt x="257" y="87"/>
                        <a:pt x="256" y="88"/>
                      </a:cubicBezTo>
                      <a:cubicBezTo>
                        <a:pt x="255" y="89"/>
                        <a:pt x="254" y="90"/>
                        <a:pt x="253" y="91"/>
                      </a:cubicBezTo>
                      <a:cubicBezTo>
                        <a:pt x="252" y="92"/>
                        <a:pt x="251" y="93"/>
                        <a:pt x="250" y="93"/>
                      </a:cubicBezTo>
                      <a:cubicBezTo>
                        <a:pt x="249" y="94"/>
                        <a:pt x="248" y="95"/>
                        <a:pt x="247" y="96"/>
                      </a:cubicBezTo>
                      <a:cubicBezTo>
                        <a:pt x="246" y="97"/>
                        <a:pt x="245" y="98"/>
                        <a:pt x="243" y="98"/>
                      </a:cubicBezTo>
                      <a:cubicBezTo>
                        <a:pt x="242" y="99"/>
                        <a:pt x="241" y="100"/>
                        <a:pt x="240" y="101"/>
                      </a:cubicBezTo>
                      <a:cubicBezTo>
                        <a:pt x="238" y="101"/>
                        <a:pt x="237" y="102"/>
                        <a:pt x="236" y="103"/>
                      </a:cubicBezTo>
                      <a:cubicBezTo>
                        <a:pt x="235" y="103"/>
                        <a:pt x="235" y="104"/>
                        <a:pt x="234" y="104"/>
                      </a:cubicBezTo>
                      <a:cubicBezTo>
                        <a:pt x="232" y="105"/>
                        <a:pt x="231" y="106"/>
                        <a:pt x="229" y="107"/>
                      </a:cubicBezTo>
                      <a:cubicBezTo>
                        <a:pt x="228" y="107"/>
                        <a:pt x="227" y="108"/>
                        <a:pt x="227" y="108"/>
                      </a:cubicBezTo>
                      <a:cubicBezTo>
                        <a:pt x="225" y="109"/>
                        <a:pt x="223" y="110"/>
                        <a:pt x="221" y="111"/>
                      </a:cubicBezTo>
                      <a:cubicBezTo>
                        <a:pt x="221" y="111"/>
                        <a:pt x="220" y="111"/>
                        <a:pt x="219" y="112"/>
                      </a:cubicBezTo>
                      <a:cubicBezTo>
                        <a:pt x="216" y="113"/>
                        <a:pt x="214" y="114"/>
                        <a:pt x="211" y="115"/>
                      </a:cubicBezTo>
                      <a:cubicBezTo>
                        <a:pt x="211" y="115"/>
                        <a:pt x="210" y="115"/>
                        <a:pt x="210" y="115"/>
                      </a:cubicBezTo>
                      <a:cubicBezTo>
                        <a:pt x="209" y="115"/>
                        <a:pt x="208" y="116"/>
                        <a:pt x="208" y="116"/>
                      </a:cubicBezTo>
                      <a:cubicBezTo>
                        <a:pt x="207" y="116"/>
                        <a:pt x="207" y="116"/>
                        <a:pt x="206" y="116"/>
                      </a:cubicBezTo>
                      <a:cubicBezTo>
                        <a:pt x="205" y="117"/>
                        <a:pt x="205" y="117"/>
                        <a:pt x="204" y="117"/>
                      </a:cubicBezTo>
                      <a:cubicBezTo>
                        <a:pt x="203" y="117"/>
                        <a:pt x="203" y="118"/>
                        <a:pt x="202" y="118"/>
                      </a:cubicBezTo>
                      <a:cubicBezTo>
                        <a:pt x="201" y="118"/>
                        <a:pt x="201" y="118"/>
                        <a:pt x="200" y="118"/>
                      </a:cubicBezTo>
                      <a:cubicBezTo>
                        <a:pt x="199" y="118"/>
                        <a:pt x="199" y="119"/>
                        <a:pt x="199" y="119"/>
                      </a:cubicBezTo>
                      <a:cubicBezTo>
                        <a:pt x="198" y="119"/>
                        <a:pt x="198" y="119"/>
                        <a:pt x="197" y="119"/>
                      </a:cubicBezTo>
                      <a:cubicBezTo>
                        <a:pt x="196" y="119"/>
                        <a:pt x="196" y="119"/>
                        <a:pt x="195" y="120"/>
                      </a:cubicBezTo>
                      <a:cubicBezTo>
                        <a:pt x="194" y="120"/>
                        <a:pt x="193" y="120"/>
                        <a:pt x="193" y="120"/>
                      </a:cubicBezTo>
                      <a:cubicBezTo>
                        <a:pt x="192" y="120"/>
                        <a:pt x="192" y="120"/>
                        <a:pt x="192" y="120"/>
                      </a:cubicBezTo>
                      <a:cubicBezTo>
                        <a:pt x="191" y="120"/>
                        <a:pt x="191" y="121"/>
                        <a:pt x="191" y="121"/>
                      </a:cubicBezTo>
                      <a:cubicBezTo>
                        <a:pt x="190" y="121"/>
                        <a:pt x="190" y="121"/>
                        <a:pt x="190" y="121"/>
                      </a:cubicBezTo>
                      <a:cubicBezTo>
                        <a:pt x="189" y="121"/>
                        <a:pt x="189" y="121"/>
                        <a:pt x="189" y="121"/>
                      </a:cubicBezTo>
                      <a:cubicBezTo>
                        <a:pt x="188" y="121"/>
                        <a:pt x="188" y="121"/>
                        <a:pt x="188" y="121"/>
                      </a:cubicBezTo>
                      <a:cubicBezTo>
                        <a:pt x="187" y="121"/>
                        <a:pt x="187" y="121"/>
                        <a:pt x="187" y="121"/>
                      </a:cubicBezTo>
                      <a:cubicBezTo>
                        <a:pt x="186" y="122"/>
                        <a:pt x="186" y="122"/>
                        <a:pt x="186" y="122"/>
                      </a:cubicBezTo>
                      <a:cubicBezTo>
                        <a:pt x="185" y="122"/>
                        <a:pt x="185" y="122"/>
                        <a:pt x="185" y="122"/>
                      </a:cubicBezTo>
                      <a:cubicBezTo>
                        <a:pt x="184" y="122"/>
                        <a:pt x="184" y="122"/>
                        <a:pt x="184" y="122"/>
                      </a:cubicBezTo>
                      <a:cubicBezTo>
                        <a:pt x="184" y="122"/>
                        <a:pt x="184" y="122"/>
                        <a:pt x="184" y="122"/>
                      </a:cubicBezTo>
                      <a:cubicBezTo>
                        <a:pt x="183" y="122"/>
                        <a:pt x="183" y="122"/>
                        <a:pt x="183" y="122"/>
                      </a:cubicBezTo>
                      <a:cubicBezTo>
                        <a:pt x="182" y="122"/>
                        <a:pt x="182" y="122"/>
                        <a:pt x="182" y="122"/>
                      </a:cubicBezTo>
                      <a:cubicBezTo>
                        <a:pt x="181" y="122"/>
                        <a:pt x="181" y="122"/>
                        <a:pt x="181" y="122"/>
                      </a:cubicBezTo>
                      <a:cubicBezTo>
                        <a:pt x="180" y="123"/>
                        <a:pt x="180" y="123"/>
                        <a:pt x="180" y="123"/>
                      </a:cubicBezTo>
                      <a:cubicBezTo>
                        <a:pt x="179" y="123"/>
                        <a:pt x="178" y="123"/>
                        <a:pt x="177" y="123"/>
                      </a:cubicBezTo>
                      <a:cubicBezTo>
                        <a:pt x="177" y="123"/>
                        <a:pt x="177" y="123"/>
                        <a:pt x="177" y="123"/>
                      </a:cubicBezTo>
                      <a:cubicBezTo>
                        <a:pt x="176" y="123"/>
                        <a:pt x="176" y="123"/>
                        <a:pt x="175" y="123"/>
                      </a:cubicBezTo>
                      <a:cubicBezTo>
                        <a:pt x="175" y="123"/>
                        <a:pt x="175" y="123"/>
                        <a:pt x="175" y="123"/>
                      </a:cubicBezTo>
                      <a:cubicBezTo>
                        <a:pt x="174" y="123"/>
                        <a:pt x="174" y="123"/>
                        <a:pt x="174" y="123"/>
                      </a:cubicBezTo>
                      <a:cubicBezTo>
                        <a:pt x="174" y="123"/>
                        <a:pt x="173" y="124"/>
                        <a:pt x="173" y="124"/>
                      </a:cubicBezTo>
                      <a:cubicBezTo>
                        <a:pt x="172" y="124"/>
                        <a:pt x="171" y="124"/>
                        <a:pt x="171" y="124"/>
                      </a:cubicBezTo>
                      <a:cubicBezTo>
                        <a:pt x="170" y="124"/>
                        <a:pt x="169" y="124"/>
                        <a:pt x="168" y="124"/>
                      </a:cubicBezTo>
                      <a:cubicBezTo>
                        <a:pt x="167" y="124"/>
                        <a:pt x="167" y="124"/>
                        <a:pt x="166" y="124"/>
                      </a:cubicBezTo>
                      <a:cubicBezTo>
                        <a:pt x="165" y="124"/>
                        <a:pt x="165" y="124"/>
                        <a:pt x="164" y="124"/>
                      </a:cubicBezTo>
                      <a:cubicBezTo>
                        <a:pt x="163" y="124"/>
                        <a:pt x="163" y="124"/>
                        <a:pt x="162" y="124"/>
                      </a:cubicBezTo>
                      <a:cubicBezTo>
                        <a:pt x="161" y="124"/>
                        <a:pt x="160" y="124"/>
                        <a:pt x="159" y="125"/>
                      </a:cubicBezTo>
                      <a:cubicBezTo>
                        <a:pt x="158" y="125"/>
                        <a:pt x="157" y="125"/>
                        <a:pt x="157" y="125"/>
                      </a:cubicBezTo>
                      <a:cubicBezTo>
                        <a:pt x="156" y="125"/>
                        <a:pt x="155" y="125"/>
                        <a:pt x="154" y="125"/>
                      </a:cubicBezTo>
                      <a:cubicBezTo>
                        <a:pt x="154" y="125"/>
                        <a:pt x="153" y="125"/>
                        <a:pt x="152" y="125"/>
                      </a:cubicBezTo>
                      <a:cubicBezTo>
                        <a:pt x="149" y="125"/>
                        <a:pt x="145" y="124"/>
                        <a:pt x="141" y="124"/>
                      </a:cubicBezTo>
                      <a:cubicBezTo>
                        <a:pt x="140" y="124"/>
                        <a:pt x="140" y="124"/>
                        <a:pt x="140" y="124"/>
                      </a:cubicBezTo>
                      <a:cubicBezTo>
                        <a:pt x="137" y="124"/>
                        <a:pt x="134" y="124"/>
                        <a:pt x="131" y="123"/>
                      </a:cubicBezTo>
                      <a:cubicBezTo>
                        <a:pt x="130" y="123"/>
                        <a:pt x="130" y="123"/>
                        <a:pt x="129" y="123"/>
                      </a:cubicBezTo>
                      <a:cubicBezTo>
                        <a:pt x="126" y="122"/>
                        <a:pt x="123" y="122"/>
                        <a:pt x="120" y="121"/>
                      </a:cubicBezTo>
                      <a:cubicBezTo>
                        <a:pt x="119" y="121"/>
                        <a:pt x="119" y="121"/>
                        <a:pt x="119" y="121"/>
                      </a:cubicBezTo>
                      <a:cubicBezTo>
                        <a:pt x="115" y="121"/>
                        <a:pt x="112" y="120"/>
                        <a:pt x="108" y="119"/>
                      </a:cubicBezTo>
                      <a:cubicBezTo>
                        <a:pt x="108" y="119"/>
                        <a:pt x="107" y="119"/>
                        <a:pt x="106" y="118"/>
                      </a:cubicBezTo>
                      <a:cubicBezTo>
                        <a:pt x="106" y="118"/>
                        <a:pt x="105" y="118"/>
                        <a:pt x="104" y="118"/>
                      </a:cubicBezTo>
                      <a:cubicBezTo>
                        <a:pt x="104" y="118"/>
                        <a:pt x="103" y="117"/>
                        <a:pt x="102" y="117"/>
                      </a:cubicBezTo>
                      <a:cubicBezTo>
                        <a:pt x="101" y="117"/>
                        <a:pt x="101" y="117"/>
                        <a:pt x="100" y="117"/>
                      </a:cubicBezTo>
                      <a:cubicBezTo>
                        <a:pt x="99" y="116"/>
                        <a:pt x="98" y="116"/>
                        <a:pt x="97" y="116"/>
                      </a:cubicBezTo>
                      <a:cubicBezTo>
                        <a:pt x="97" y="116"/>
                        <a:pt x="96" y="115"/>
                        <a:pt x="95" y="115"/>
                      </a:cubicBezTo>
                      <a:cubicBezTo>
                        <a:pt x="95" y="115"/>
                        <a:pt x="94" y="115"/>
                        <a:pt x="93" y="114"/>
                      </a:cubicBezTo>
                      <a:cubicBezTo>
                        <a:pt x="93" y="114"/>
                        <a:pt x="92" y="114"/>
                        <a:pt x="91" y="114"/>
                      </a:cubicBezTo>
                      <a:cubicBezTo>
                        <a:pt x="87" y="112"/>
                        <a:pt x="83" y="110"/>
                        <a:pt x="79" y="109"/>
                      </a:cubicBezTo>
                      <a:cubicBezTo>
                        <a:pt x="75" y="107"/>
                        <a:pt x="71" y="105"/>
                        <a:pt x="68" y="103"/>
                      </a:cubicBezTo>
                      <a:cubicBezTo>
                        <a:pt x="64" y="101"/>
                        <a:pt x="60" y="98"/>
                        <a:pt x="57" y="96"/>
                      </a:cubicBezTo>
                      <a:cubicBezTo>
                        <a:pt x="53" y="93"/>
                        <a:pt x="50" y="91"/>
                        <a:pt x="47" y="88"/>
                      </a:cubicBezTo>
                      <a:cubicBezTo>
                        <a:pt x="46" y="88"/>
                        <a:pt x="45" y="87"/>
                        <a:pt x="45" y="87"/>
                      </a:cubicBezTo>
                      <a:cubicBezTo>
                        <a:pt x="44" y="86"/>
                        <a:pt x="43" y="86"/>
                        <a:pt x="43" y="85"/>
                      </a:cubicBezTo>
                      <a:cubicBezTo>
                        <a:pt x="43" y="85"/>
                        <a:pt x="42" y="85"/>
                        <a:pt x="42" y="84"/>
                      </a:cubicBezTo>
                      <a:cubicBezTo>
                        <a:pt x="41" y="84"/>
                        <a:pt x="41" y="83"/>
                        <a:pt x="41" y="83"/>
                      </a:cubicBezTo>
                      <a:cubicBezTo>
                        <a:pt x="40" y="82"/>
                        <a:pt x="39" y="82"/>
                        <a:pt x="38" y="81"/>
                      </a:cubicBezTo>
                      <a:cubicBezTo>
                        <a:pt x="38" y="80"/>
                        <a:pt x="37" y="80"/>
                        <a:pt x="37" y="79"/>
                      </a:cubicBezTo>
                      <a:cubicBezTo>
                        <a:pt x="36" y="79"/>
                        <a:pt x="36" y="79"/>
                        <a:pt x="36" y="79"/>
                      </a:cubicBezTo>
                      <a:cubicBezTo>
                        <a:pt x="35" y="78"/>
                        <a:pt x="35" y="78"/>
                        <a:pt x="35" y="78"/>
                      </a:cubicBezTo>
                      <a:cubicBezTo>
                        <a:pt x="34" y="77"/>
                        <a:pt x="34" y="76"/>
                        <a:pt x="33" y="76"/>
                      </a:cubicBezTo>
                      <a:cubicBezTo>
                        <a:pt x="33" y="75"/>
                        <a:pt x="32" y="75"/>
                        <a:pt x="32" y="75"/>
                      </a:cubicBezTo>
                      <a:cubicBezTo>
                        <a:pt x="31" y="74"/>
                        <a:pt x="31" y="74"/>
                        <a:pt x="31" y="74"/>
                      </a:cubicBezTo>
                      <a:cubicBezTo>
                        <a:pt x="31" y="73"/>
                        <a:pt x="31" y="73"/>
                        <a:pt x="31" y="73"/>
                      </a:cubicBezTo>
                      <a:cubicBezTo>
                        <a:pt x="30" y="72"/>
                        <a:pt x="30" y="72"/>
                        <a:pt x="29" y="71"/>
                      </a:cubicBezTo>
                      <a:cubicBezTo>
                        <a:pt x="29" y="71"/>
                        <a:pt x="28" y="70"/>
                        <a:pt x="28" y="70"/>
                      </a:cubicBezTo>
                      <a:cubicBezTo>
                        <a:pt x="28" y="69"/>
                        <a:pt x="27" y="69"/>
                        <a:pt x="27" y="69"/>
                      </a:cubicBezTo>
                      <a:cubicBezTo>
                        <a:pt x="26" y="68"/>
                        <a:pt x="26" y="68"/>
                        <a:pt x="26" y="68"/>
                      </a:cubicBezTo>
                      <a:cubicBezTo>
                        <a:pt x="26" y="67"/>
                        <a:pt x="25" y="66"/>
                        <a:pt x="25" y="66"/>
                      </a:cubicBezTo>
                      <a:cubicBezTo>
                        <a:pt x="25" y="65"/>
                        <a:pt x="24" y="65"/>
                        <a:pt x="24" y="64"/>
                      </a:cubicBezTo>
                      <a:cubicBezTo>
                        <a:pt x="24" y="64"/>
                        <a:pt x="23" y="64"/>
                        <a:pt x="23" y="63"/>
                      </a:cubicBezTo>
                      <a:cubicBezTo>
                        <a:pt x="22" y="62"/>
                        <a:pt x="22" y="62"/>
                        <a:pt x="22" y="62"/>
                      </a:cubicBezTo>
                      <a:cubicBezTo>
                        <a:pt x="22" y="62"/>
                        <a:pt x="21" y="61"/>
                        <a:pt x="21" y="60"/>
                      </a:cubicBezTo>
                      <a:cubicBezTo>
                        <a:pt x="20" y="59"/>
                        <a:pt x="20" y="59"/>
                        <a:pt x="20" y="58"/>
                      </a:cubicBezTo>
                      <a:cubicBezTo>
                        <a:pt x="19" y="58"/>
                        <a:pt x="19" y="57"/>
                        <a:pt x="19" y="57"/>
                      </a:cubicBezTo>
                      <a:cubicBezTo>
                        <a:pt x="18" y="56"/>
                        <a:pt x="18" y="56"/>
                        <a:pt x="18" y="55"/>
                      </a:cubicBezTo>
                      <a:cubicBezTo>
                        <a:pt x="18" y="55"/>
                        <a:pt x="17" y="54"/>
                        <a:pt x="17" y="54"/>
                      </a:cubicBezTo>
                      <a:cubicBezTo>
                        <a:pt x="17" y="54"/>
                        <a:pt x="17" y="53"/>
                        <a:pt x="16" y="53"/>
                      </a:cubicBezTo>
                      <a:cubicBezTo>
                        <a:pt x="16" y="52"/>
                        <a:pt x="16" y="52"/>
                        <a:pt x="16" y="51"/>
                      </a:cubicBezTo>
                      <a:cubicBezTo>
                        <a:pt x="15" y="51"/>
                        <a:pt x="15" y="50"/>
                        <a:pt x="15" y="50"/>
                      </a:cubicBezTo>
                      <a:cubicBezTo>
                        <a:pt x="13" y="46"/>
                        <a:pt x="11" y="42"/>
                        <a:pt x="9" y="37"/>
                      </a:cubicBezTo>
                      <a:cubicBezTo>
                        <a:pt x="8" y="33"/>
                        <a:pt x="7" y="29"/>
                        <a:pt x="6" y="25"/>
                      </a:cubicBezTo>
                      <a:cubicBezTo>
                        <a:pt x="5" y="21"/>
                        <a:pt x="4" y="17"/>
                        <a:pt x="4" y="13"/>
                      </a:cubicBezTo>
                      <a:cubicBezTo>
                        <a:pt x="4" y="8"/>
                        <a:pt x="4" y="4"/>
                        <a:pt x="4" y="0"/>
                      </a:cubicBezTo>
                      <a:cubicBezTo>
                        <a:pt x="0" y="66"/>
                        <a:pt x="0" y="66"/>
                        <a:pt x="0" y="66"/>
                      </a:cubicBezTo>
                      <a:cubicBezTo>
                        <a:pt x="0" y="70"/>
                        <a:pt x="0" y="74"/>
                        <a:pt x="0" y="78"/>
                      </a:cubicBezTo>
                      <a:cubicBezTo>
                        <a:pt x="0" y="82"/>
                        <a:pt x="1" y="86"/>
                        <a:pt x="2" y="90"/>
                      </a:cubicBezTo>
                      <a:cubicBezTo>
                        <a:pt x="3" y="95"/>
                        <a:pt x="4" y="99"/>
                        <a:pt x="5" y="103"/>
                      </a:cubicBezTo>
                      <a:cubicBezTo>
                        <a:pt x="7" y="107"/>
                        <a:pt x="9" y="111"/>
                        <a:pt x="11" y="115"/>
                      </a:cubicBezTo>
                      <a:cubicBezTo>
                        <a:pt x="11" y="116"/>
                        <a:pt x="11" y="116"/>
                        <a:pt x="11" y="116"/>
                      </a:cubicBezTo>
                      <a:cubicBezTo>
                        <a:pt x="12" y="117"/>
                        <a:pt x="12" y="117"/>
                        <a:pt x="12" y="118"/>
                      </a:cubicBezTo>
                      <a:cubicBezTo>
                        <a:pt x="12" y="118"/>
                        <a:pt x="13" y="119"/>
                        <a:pt x="13" y="119"/>
                      </a:cubicBezTo>
                      <a:cubicBezTo>
                        <a:pt x="13" y="120"/>
                        <a:pt x="13" y="120"/>
                        <a:pt x="14" y="121"/>
                      </a:cubicBezTo>
                      <a:cubicBezTo>
                        <a:pt x="14" y="121"/>
                        <a:pt x="14" y="122"/>
                        <a:pt x="15" y="122"/>
                      </a:cubicBezTo>
                      <a:cubicBezTo>
                        <a:pt x="15" y="122"/>
                        <a:pt x="15" y="123"/>
                        <a:pt x="15" y="124"/>
                      </a:cubicBezTo>
                      <a:cubicBezTo>
                        <a:pt x="16" y="124"/>
                        <a:pt x="16" y="125"/>
                        <a:pt x="17" y="125"/>
                      </a:cubicBezTo>
                      <a:cubicBezTo>
                        <a:pt x="17" y="126"/>
                        <a:pt x="18" y="127"/>
                        <a:pt x="18" y="128"/>
                      </a:cubicBezTo>
                      <a:cubicBezTo>
                        <a:pt x="19" y="129"/>
                        <a:pt x="19" y="129"/>
                        <a:pt x="19" y="129"/>
                      </a:cubicBezTo>
                      <a:cubicBezTo>
                        <a:pt x="19" y="129"/>
                        <a:pt x="19" y="129"/>
                        <a:pt x="20" y="130"/>
                      </a:cubicBezTo>
                      <a:cubicBezTo>
                        <a:pt x="20" y="130"/>
                        <a:pt x="20" y="131"/>
                        <a:pt x="21" y="131"/>
                      </a:cubicBezTo>
                      <a:cubicBezTo>
                        <a:pt x="21" y="132"/>
                        <a:pt x="22" y="132"/>
                        <a:pt x="22" y="133"/>
                      </a:cubicBezTo>
                      <a:cubicBezTo>
                        <a:pt x="23" y="134"/>
                        <a:pt x="23" y="134"/>
                        <a:pt x="23" y="134"/>
                      </a:cubicBezTo>
                      <a:cubicBezTo>
                        <a:pt x="23" y="134"/>
                        <a:pt x="23" y="134"/>
                        <a:pt x="24" y="135"/>
                      </a:cubicBezTo>
                      <a:cubicBezTo>
                        <a:pt x="24" y="135"/>
                        <a:pt x="24" y="136"/>
                        <a:pt x="25" y="136"/>
                      </a:cubicBezTo>
                      <a:cubicBezTo>
                        <a:pt x="25" y="137"/>
                        <a:pt x="26" y="137"/>
                        <a:pt x="26" y="138"/>
                      </a:cubicBezTo>
                      <a:cubicBezTo>
                        <a:pt x="27" y="139"/>
                        <a:pt x="27" y="139"/>
                        <a:pt x="27" y="139"/>
                      </a:cubicBezTo>
                      <a:cubicBezTo>
                        <a:pt x="28" y="140"/>
                        <a:pt x="28" y="140"/>
                        <a:pt x="28" y="140"/>
                      </a:cubicBezTo>
                      <a:cubicBezTo>
                        <a:pt x="28" y="140"/>
                        <a:pt x="29" y="141"/>
                        <a:pt x="29" y="141"/>
                      </a:cubicBezTo>
                      <a:cubicBezTo>
                        <a:pt x="29" y="142"/>
                        <a:pt x="30" y="142"/>
                        <a:pt x="31" y="143"/>
                      </a:cubicBezTo>
                      <a:cubicBezTo>
                        <a:pt x="31" y="144"/>
                        <a:pt x="31" y="144"/>
                        <a:pt x="31" y="144"/>
                      </a:cubicBezTo>
                      <a:cubicBezTo>
                        <a:pt x="32" y="144"/>
                        <a:pt x="32" y="144"/>
                        <a:pt x="32" y="145"/>
                      </a:cubicBezTo>
                      <a:cubicBezTo>
                        <a:pt x="33" y="145"/>
                        <a:pt x="33" y="146"/>
                        <a:pt x="34" y="146"/>
                      </a:cubicBezTo>
                      <a:cubicBezTo>
                        <a:pt x="34" y="147"/>
                        <a:pt x="35" y="147"/>
                        <a:pt x="36" y="148"/>
                      </a:cubicBezTo>
                      <a:cubicBezTo>
                        <a:pt x="36" y="149"/>
                        <a:pt x="37" y="149"/>
                        <a:pt x="37" y="149"/>
                      </a:cubicBezTo>
                      <a:cubicBezTo>
                        <a:pt x="38" y="150"/>
                        <a:pt x="38" y="150"/>
                        <a:pt x="39" y="150"/>
                      </a:cubicBezTo>
                      <a:cubicBezTo>
                        <a:pt x="39" y="151"/>
                        <a:pt x="40" y="151"/>
                        <a:pt x="40" y="152"/>
                      </a:cubicBezTo>
                      <a:cubicBezTo>
                        <a:pt x="41" y="152"/>
                        <a:pt x="41" y="153"/>
                        <a:pt x="42" y="153"/>
                      </a:cubicBezTo>
                      <a:cubicBezTo>
                        <a:pt x="45" y="156"/>
                        <a:pt x="49" y="159"/>
                        <a:pt x="52" y="161"/>
                      </a:cubicBezTo>
                      <a:cubicBezTo>
                        <a:pt x="56" y="163"/>
                        <a:pt x="59" y="166"/>
                        <a:pt x="63" y="168"/>
                      </a:cubicBezTo>
                      <a:cubicBezTo>
                        <a:pt x="67" y="170"/>
                        <a:pt x="70" y="172"/>
                        <a:pt x="74" y="174"/>
                      </a:cubicBezTo>
                      <a:cubicBezTo>
                        <a:pt x="78" y="175"/>
                        <a:pt x="82" y="177"/>
                        <a:pt x="86" y="179"/>
                      </a:cubicBezTo>
                      <a:cubicBezTo>
                        <a:pt x="87" y="179"/>
                        <a:pt x="88" y="179"/>
                        <a:pt x="88" y="179"/>
                      </a:cubicBezTo>
                      <a:cubicBezTo>
                        <a:pt x="89" y="180"/>
                        <a:pt x="89" y="180"/>
                        <a:pt x="90" y="180"/>
                      </a:cubicBezTo>
                      <a:cubicBezTo>
                        <a:pt x="91" y="180"/>
                        <a:pt x="92" y="181"/>
                        <a:pt x="92" y="181"/>
                      </a:cubicBezTo>
                      <a:cubicBezTo>
                        <a:pt x="93" y="181"/>
                        <a:pt x="94" y="181"/>
                        <a:pt x="95" y="182"/>
                      </a:cubicBezTo>
                      <a:cubicBezTo>
                        <a:pt x="96" y="182"/>
                        <a:pt x="96" y="182"/>
                        <a:pt x="97" y="182"/>
                      </a:cubicBezTo>
                      <a:cubicBezTo>
                        <a:pt x="98" y="182"/>
                        <a:pt x="99" y="183"/>
                        <a:pt x="99" y="183"/>
                      </a:cubicBezTo>
                      <a:cubicBezTo>
                        <a:pt x="100" y="183"/>
                        <a:pt x="101" y="183"/>
                        <a:pt x="101" y="183"/>
                      </a:cubicBezTo>
                      <a:cubicBezTo>
                        <a:pt x="102" y="184"/>
                        <a:pt x="103" y="184"/>
                        <a:pt x="103" y="184"/>
                      </a:cubicBezTo>
                      <a:cubicBezTo>
                        <a:pt x="104" y="184"/>
                        <a:pt x="105" y="184"/>
                        <a:pt x="106" y="184"/>
                      </a:cubicBezTo>
                      <a:cubicBezTo>
                        <a:pt x="107" y="185"/>
                        <a:pt x="107" y="185"/>
                        <a:pt x="108" y="185"/>
                      </a:cubicBezTo>
                      <a:cubicBezTo>
                        <a:pt x="109" y="185"/>
                        <a:pt x="110" y="185"/>
                        <a:pt x="111" y="186"/>
                      </a:cubicBezTo>
                      <a:cubicBezTo>
                        <a:pt x="112" y="186"/>
                        <a:pt x="113" y="186"/>
                        <a:pt x="113" y="186"/>
                      </a:cubicBezTo>
                      <a:cubicBezTo>
                        <a:pt x="114" y="186"/>
                        <a:pt x="114" y="186"/>
                        <a:pt x="114" y="186"/>
                      </a:cubicBezTo>
                      <a:cubicBezTo>
                        <a:pt x="114" y="186"/>
                        <a:pt x="114" y="186"/>
                        <a:pt x="114" y="186"/>
                      </a:cubicBezTo>
                      <a:cubicBezTo>
                        <a:pt x="114" y="186"/>
                        <a:pt x="114" y="186"/>
                        <a:pt x="114" y="186"/>
                      </a:cubicBezTo>
                      <a:cubicBezTo>
                        <a:pt x="117" y="187"/>
                        <a:pt x="119" y="187"/>
                        <a:pt x="121" y="187"/>
                      </a:cubicBezTo>
                      <a:cubicBezTo>
                        <a:pt x="122" y="188"/>
                        <a:pt x="123" y="188"/>
                        <a:pt x="123" y="188"/>
                      </a:cubicBezTo>
                      <a:cubicBezTo>
                        <a:pt x="124" y="188"/>
                        <a:pt x="124" y="188"/>
                        <a:pt x="125" y="188"/>
                      </a:cubicBezTo>
                      <a:cubicBezTo>
                        <a:pt x="125" y="188"/>
                        <a:pt x="125" y="188"/>
                        <a:pt x="126" y="188"/>
                      </a:cubicBezTo>
                      <a:cubicBezTo>
                        <a:pt x="127" y="188"/>
                        <a:pt x="128" y="188"/>
                        <a:pt x="128" y="188"/>
                      </a:cubicBezTo>
                      <a:cubicBezTo>
                        <a:pt x="131" y="189"/>
                        <a:pt x="133" y="189"/>
                        <a:pt x="135" y="189"/>
                      </a:cubicBezTo>
                      <a:cubicBezTo>
                        <a:pt x="136" y="189"/>
                        <a:pt x="136" y="189"/>
                        <a:pt x="136" y="189"/>
                      </a:cubicBezTo>
                      <a:cubicBezTo>
                        <a:pt x="136" y="189"/>
                        <a:pt x="136" y="189"/>
                        <a:pt x="136" y="189"/>
                      </a:cubicBezTo>
                      <a:cubicBezTo>
                        <a:pt x="136" y="189"/>
                        <a:pt x="136" y="189"/>
                        <a:pt x="136" y="189"/>
                      </a:cubicBezTo>
                      <a:cubicBezTo>
                        <a:pt x="139" y="189"/>
                        <a:pt x="141" y="189"/>
                        <a:pt x="144" y="189"/>
                      </a:cubicBezTo>
                      <a:cubicBezTo>
                        <a:pt x="144" y="189"/>
                        <a:pt x="144" y="189"/>
                        <a:pt x="144" y="189"/>
                      </a:cubicBezTo>
                      <a:cubicBezTo>
                        <a:pt x="145" y="190"/>
                        <a:pt x="145" y="190"/>
                        <a:pt x="145" y="190"/>
                      </a:cubicBezTo>
                      <a:cubicBezTo>
                        <a:pt x="146" y="190"/>
                        <a:pt x="146" y="190"/>
                        <a:pt x="146" y="190"/>
                      </a:cubicBezTo>
                      <a:cubicBezTo>
                        <a:pt x="147" y="190"/>
                        <a:pt x="147" y="190"/>
                        <a:pt x="147" y="190"/>
                      </a:cubicBezTo>
                      <a:cubicBezTo>
                        <a:pt x="147" y="190"/>
                        <a:pt x="148" y="190"/>
                        <a:pt x="149" y="190"/>
                      </a:cubicBezTo>
                      <a:cubicBezTo>
                        <a:pt x="149" y="190"/>
                        <a:pt x="150" y="190"/>
                        <a:pt x="151" y="189"/>
                      </a:cubicBezTo>
                      <a:cubicBezTo>
                        <a:pt x="152" y="189"/>
                        <a:pt x="153" y="189"/>
                        <a:pt x="153" y="189"/>
                      </a:cubicBezTo>
                      <a:cubicBezTo>
                        <a:pt x="154" y="189"/>
                        <a:pt x="155" y="189"/>
                        <a:pt x="156" y="189"/>
                      </a:cubicBezTo>
                      <a:cubicBezTo>
                        <a:pt x="157" y="189"/>
                        <a:pt x="158" y="189"/>
                        <a:pt x="158" y="189"/>
                      </a:cubicBezTo>
                      <a:cubicBezTo>
                        <a:pt x="159" y="189"/>
                        <a:pt x="159" y="189"/>
                        <a:pt x="160" y="189"/>
                      </a:cubicBezTo>
                      <a:cubicBezTo>
                        <a:pt x="161" y="189"/>
                        <a:pt x="162" y="189"/>
                        <a:pt x="162" y="189"/>
                      </a:cubicBezTo>
                      <a:cubicBezTo>
                        <a:pt x="163" y="189"/>
                        <a:pt x="164" y="189"/>
                        <a:pt x="165" y="189"/>
                      </a:cubicBezTo>
                      <a:cubicBezTo>
                        <a:pt x="165" y="189"/>
                        <a:pt x="166" y="189"/>
                        <a:pt x="166" y="189"/>
                      </a:cubicBezTo>
                      <a:cubicBezTo>
                        <a:pt x="167" y="189"/>
                        <a:pt x="167" y="189"/>
                        <a:pt x="167" y="189"/>
                      </a:cubicBezTo>
                      <a:cubicBezTo>
                        <a:pt x="167" y="188"/>
                        <a:pt x="167" y="188"/>
                        <a:pt x="167" y="188"/>
                      </a:cubicBezTo>
                      <a:cubicBezTo>
                        <a:pt x="167" y="188"/>
                        <a:pt x="167" y="188"/>
                        <a:pt x="167" y="188"/>
                      </a:cubicBezTo>
                      <a:cubicBezTo>
                        <a:pt x="167" y="188"/>
                        <a:pt x="167" y="188"/>
                        <a:pt x="167" y="188"/>
                      </a:cubicBezTo>
                      <a:cubicBezTo>
                        <a:pt x="168" y="188"/>
                        <a:pt x="168" y="188"/>
                        <a:pt x="169" y="188"/>
                      </a:cubicBezTo>
                      <a:cubicBezTo>
                        <a:pt x="169" y="188"/>
                        <a:pt x="170" y="188"/>
                        <a:pt x="170" y="188"/>
                      </a:cubicBezTo>
                      <a:cubicBezTo>
                        <a:pt x="171" y="188"/>
                        <a:pt x="171" y="188"/>
                        <a:pt x="171" y="188"/>
                      </a:cubicBezTo>
                      <a:cubicBezTo>
                        <a:pt x="171" y="188"/>
                        <a:pt x="171" y="188"/>
                        <a:pt x="171" y="188"/>
                      </a:cubicBezTo>
                      <a:cubicBezTo>
                        <a:pt x="171" y="188"/>
                        <a:pt x="171" y="188"/>
                        <a:pt x="171" y="188"/>
                      </a:cubicBezTo>
                      <a:cubicBezTo>
                        <a:pt x="171" y="188"/>
                        <a:pt x="171" y="188"/>
                        <a:pt x="171" y="188"/>
                      </a:cubicBezTo>
                      <a:cubicBezTo>
                        <a:pt x="172" y="188"/>
                        <a:pt x="172" y="188"/>
                        <a:pt x="172" y="188"/>
                      </a:cubicBezTo>
                      <a:cubicBezTo>
                        <a:pt x="173" y="188"/>
                        <a:pt x="173" y="188"/>
                        <a:pt x="173" y="188"/>
                      </a:cubicBezTo>
                      <a:cubicBezTo>
                        <a:pt x="173" y="188"/>
                        <a:pt x="174" y="188"/>
                        <a:pt x="174" y="188"/>
                      </a:cubicBezTo>
                      <a:cubicBezTo>
                        <a:pt x="175" y="187"/>
                        <a:pt x="175" y="187"/>
                        <a:pt x="175" y="187"/>
                      </a:cubicBezTo>
                      <a:cubicBezTo>
                        <a:pt x="176" y="187"/>
                        <a:pt x="176" y="187"/>
                        <a:pt x="176" y="187"/>
                      </a:cubicBezTo>
                      <a:cubicBezTo>
                        <a:pt x="177" y="187"/>
                        <a:pt x="177" y="187"/>
                        <a:pt x="177" y="187"/>
                      </a:cubicBezTo>
                      <a:cubicBezTo>
                        <a:pt x="178" y="187"/>
                        <a:pt x="178" y="187"/>
                        <a:pt x="178" y="187"/>
                      </a:cubicBezTo>
                      <a:cubicBezTo>
                        <a:pt x="179" y="187"/>
                        <a:pt x="179" y="187"/>
                        <a:pt x="179" y="187"/>
                      </a:cubicBezTo>
                      <a:cubicBezTo>
                        <a:pt x="179" y="187"/>
                        <a:pt x="179" y="187"/>
                        <a:pt x="179" y="187"/>
                      </a:cubicBezTo>
                      <a:cubicBezTo>
                        <a:pt x="180" y="186"/>
                        <a:pt x="180" y="186"/>
                        <a:pt x="180" y="186"/>
                      </a:cubicBezTo>
                      <a:cubicBezTo>
                        <a:pt x="181" y="186"/>
                        <a:pt x="181" y="186"/>
                        <a:pt x="181" y="186"/>
                      </a:cubicBezTo>
                      <a:cubicBezTo>
                        <a:pt x="182" y="186"/>
                        <a:pt x="182" y="186"/>
                        <a:pt x="182" y="186"/>
                      </a:cubicBezTo>
                      <a:cubicBezTo>
                        <a:pt x="183" y="186"/>
                        <a:pt x="183" y="186"/>
                        <a:pt x="183" y="186"/>
                      </a:cubicBezTo>
                      <a:cubicBezTo>
                        <a:pt x="184" y="186"/>
                        <a:pt x="184" y="186"/>
                        <a:pt x="184" y="186"/>
                      </a:cubicBezTo>
                      <a:cubicBezTo>
                        <a:pt x="184" y="186"/>
                        <a:pt x="184" y="186"/>
                        <a:pt x="184" y="186"/>
                      </a:cubicBezTo>
                      <a:cubicBezTo>
                        <a:pt x="185" y="185"/>
                        <a:pt x="185" y="185"/>
                        <a:pt x="186" y="185"/>
                      </a:cubicBezTo>
                      <a:cubicBezTo>
                        <a:pt x="186" y="185"/>
                        <a:pt x="186" y="185"/>
                        <a:pt x="187" y="185"/>
                      </a:cubicBezTo>
                      <a:cubicBezTo>
                        <a:pt x="187" y="185"/>
                        <a:pt x="188" y="185"/>
                        <a:pt x="189" y="185"/>
                      </a:cubicBezTo>
                      <a:cubicBezTo>
                        <a:pt x="189" y="184"/>
                        <a:pt x="190" y="184"/>
                        <a:pt x="191" y="184"/>
                      </a:cubicBezTo>
                      <a:cubicBezTo>
                        <a:pt x="192" y="184"/>
                        <a:pt x="192" y="184"/>
                        <a:pt x="193" y="184"/>
                      </a:cubicBezTo>
                      <a:cubicBezTo>
                        <a:pt x="193" y="183"/>
                        <a:pt x="193" y="183"/>
                        <a:pt x="194" y="183"/>
                      </a:cubicBezTo>
                      <a:cubicBezTo>
                        <a:pt x="194" y="183"/>
                        <a:pt x="195" y="183"/>
                        <a:pt x="196" y="183"/>
                      </a:cubicBezTo>
                      <a:cubicBezTo>
                        <a:pt x="196" y="182"/>
                        <a:pt x="197" y="182"/>
                        <a:pt x="198" y="182"/>
                      </a:cubicBezTo>
                      <a:cubicBezTo>
                        <a:pt x="199" y="182"/>
                        <a:pt x="199" y="182"/>
                        <a:pt x="200" y="181"/>
                      </a:cubicBezTo>
                      <a:cubicBezTo>
                        <a:pt x="200" y="181"/>
                        <a:pt x="201" y="181"/>
                        <a:pt x="202" y="181"/>
                      </a:cubicBezTo>
                      <a:cubicBezTo>
                        <a:pt x="202" y="181"/>
                        <a:pt x="203" y="180"/>
                        <a:pt x="203" y="180"/>
                      </a:cubicBezTo>
                      <a:cubicBezTo>
                        <a:pt x="204" y="180"/>
                        <a:pt x="204" y="180"/>
                        <a:pt x="205" y="180"/>
                      </a:cubicBezTo>
                      <a:cubicBezTo>
                        <a:pt x="207" y="179"/>
                        <a:pt x="210" y="178"/>
                        <a:pt x="212" y="177"/>
                      </a:cubicBezTo>
                      <a:cubicBezTo>
                        <a:pt x="213" y="177"/>
                        <a:pt x="213" y="177"/>
                        <a:pt x="213" y="177"/>
                      </a:cubicBezTo>
                      <a:cubicBezTo>
                        <a:pt x="213" y="176"/>
                        <a:pt x="214" y="176"/>
                        <a:pt x="215" y="175"/>
                      </a:cubicBezTo>
                      <a:cubicBezTo>
                        <a:pt x="216" y="175"/>
                        <a:pt x="217" y="175"/>
                        <a:pt x="218" y="174"/>
                      </a:cubicBezTo>
                      <a:cubicBezTo>
                        <a:pt x="219" y="174"/>
                        <a:pt x="219" y="173"/>
                        <a:pt x="220" y="173"/>
                      </a:cubicBezTo>
                      <a:cubicBezTo>
                        <a:pt x="221" y="173"/>
                        <a:pt x="222" y="172"/>
                        <a:pt x="223" y="172"/>
                      </a:cubicBezTo>
                      <a:cubicBezTo>
                        <a:pt x="223" y="172"/>
                        <a:pt x="224" y="171"/>
                        <a:pt x="224" y="171"/>
                      </a:cubicBezTo>
                      <a:cubicBezTo>
                        <a:pt x="225" y="170"/>
                        <a:pt x="227" y="170"/>
                        <a:pt x="228" y="169"/>
                      </a:cubicBezTo>
                      <a:cubicBezTo>
                        <a:pt x="228" y="169"/>
                        <a:pt x="229" y="168"/>
                        <a:pt x="230" y="168"/>
                      </a:cubicBezTo>
                      <a:cubicBezTo>
                        <a:pt x="230" y="168"/>
                        <a:pt x="230" y="168"/>
                        <a:pt x="230" y="168"/>
                      </a:cubicBezTo>
                      <a:cubicBezTo>
                        <a:pt x="231" y="167"/>
                        <a:pt x="232" y="166"/>
                        <a:pt x="233" y="166"/>
                      </a:cubicBezTo>
                      <a:cubicBezTo>
                        <a:pt x="234" y="165"/>
                        <a:pt x="235" y="164"/>
                        <a:pt x="236" y="164"/>
                      </a:cubicBezTo>
                      <a:cubicBezTo>
                        <a:pt x="237" y="163"/>
                        <a:pt x="237" y="163"/>
                        <a:pt x="237" y="163"/>
                      </a:cubicBezTo>
                      <a:cubicBezTo>
                        <a:pt x="238" y="163"/>
                        <a:pt x="239" y="162"/>
                        <a:pt x="240" y="161"/>
                      </a:cubicBezTo>
                      <a:cubicBezTo>
                        <a:pt x="241" y="160"/>
                        <a:pt x="242" y="159"/>
                        <a:pt x="244" y="158"/>
                      </a:cubicBezTo>
                      <a:cubicBezTo>
                        <a:pt x="244" y="158"/>
                        <a:pt x="244" y="158"/>
                        <a:pt x="244" y="158"/>
                      </a:cubicBezTo>
                      <a:cubicBezTo>
                        <a:pt x="245" y="157"/>
                        <a:pt x="246" y="157"/>
                        <a:pt x="246" y="156"/>
                      </a:cubicBezTo>
                      <a:cubicBezTo>
                        <a:pt x="248" y="155"/>
                        <a:pt x="249" y="154"/>
                        <a:pt x="250" y="153"/>
                      </a:cubicBezTo>
                      <a:cubicBezTo>
                        <a:pt x="251" y="152"/>
                        <a:pt x="252" y="151"/>
                        <a:pt x="252" y="150"/>
                      </a:cubicBezTo>
                      <a:cubicBezTo>
                        <a:pt x="253" y="149"/>
                        <a:pt x="255" y="149"/>
                        <a:pt x="255" y="148"/>
                      </a:cubicBezTo>
                      <a:cubicBezTo>
                        <a:pt x="256" y="147"/>
                        <a:pt x="256" y="147"/>
                        <a:pt x="256" y="147"/>
                      </a:cubicBezTo>
                      <a:cubicBezTo>
                        <a:pt x="257" y="146"/>
                        <a:pt x="257" y="145"/>
                        <a:pt x="258" y="145"/>
                      </a:cubicBezTo>
                      <a:cubicBezTo>
                        <a:pt x="259" y="144"/>
                        <a:pt x="259" y="143"/>
                        <a:pt x="260" y="143"/>
                      </a:cubicBezTo>
                      <a:cubicBezTo>
                        <a:pt x="261" y="142"/>
                        <a:pt x="261" y="142"/>
                        <a:pt x="261" y="142"/>
                      </a:cubicBezTo>
                      <a:cubicBezTo>
                        <a:pt x="261" y="141"/>
                        <a:pt x="262" y="140"/>
                        <a:pt x="263" y="139"/>
                      </a:cubicBezTo>
                      <a:cubicBezTo>
                        <a:pt x="264" y="138"/>
                        <a:pt x="265" y="137"/>
                        <a:pt x="265" y="136"/>
                      </a:cubicBezTo>
                      <a:cubicBezTo>
                        <a:pt x="266" y="135"/>
                        <a:pt x="266" y="135"/>
                        <a:pt x="266" y="135"/>
                      </a:cubicBezTo>
                      <a:cubicBezTo>
                        <a:pt x="267" y="134"/>
                        <a:pt x="267" y="133"/>
                        <a:pt x="267" y="133"/>
                      </a:cubicBezTo>
                      <a:cubicBezTo>
                        <a:pt x="268" y="132"/>
                        <a:pt x="269" y="130"/>
                        <a:pt x="270" y="129"/>
                      </a:cubicBezTo>
                      <a:cubicBezTo>
                        <a:pt x="270" y="128"/>
                        <a:pt x="271" y="127"/>
                        <a:pt x="271" y="126"/>
                      </a:cubicBezTo>
                      <a:cubicBezTo>
                        <a:pt x="272" y="125"/>
                        <a:pt x="273" y="124"/>
                        <a:pt x="273" y="123"/>
                      </a:cubicBezTo>
                      <a:cubicBezTo>
                        <a:pt x="274" y="122"/>
                        <a:pt x="274" y="122"/>
                        <a:pt x="274" y="122"/>
                      </a:cubicBezTo>
                      <a:cubicBezTo>
                        <a:pt x="274" y="121"/>
                        <a:pt x="274" y="120"/>
                        <a:pt x="275" y="120"/>
                      </a:cubicBezTo>
                      <a:cubicBezTo>
                        <a:pt x="275" y="119"/>
                        <a:pt x="276" y="118"/>
                        <a:pt x="276" y="117"/>
                      </a:cubicBezTo>
                      <a:cubicBezTo>
                        <a:pt x="276" y="117"/>
                        <a:pt x="276" y="116"/>
                        <a:pt x="277" y="116"/>
                      </a:cubicBezTo>
                      <a:cubicBezTo>
                        <a:pt x="277" y="116"/>
                        <a:pt x="277" y="115"/>
                        <a:pt x="277" y="115"/>
                      </a:cubicBezTo>
                      <a:cubicBezTo>
                        <a:pt x="277" y="114"/>
                        <a:pt x="278" y="113"/>
                        <a:pt x="278" y="113"/>
                      </a:cubicBezTo>
                      <a:cubicBezTo>
                        <a:pt x="278" y="111"/>
                        <a:pt x="279" y="110"/>
                        <a:pt x="279" y="109"/>
                      </a:cubicBezTo>
                      <a:cubicBezTo>
                        <a:pt x="279" y="108"/>
                        <a:pt x="280" y="108"/>
                        <a:pt x="280" y="107"/>
                      </a:cubicBezTo>
                      <a:cubicBezTo>
                        <a:pt x="280" y="107"/>
                        <a:pt x="280" y="106"/>
                        <a:pt x="280" y="106"/>
                      </a:cubicBezTo>
                      <a:cubicBezTo>
                        <a:pt x="281" y="104"/>
                        <a:pt x="281" y="103"/>
                        <a:pt x="281" y="102"/>
                      </a:cubicBezTo>
                      <a:cubicBezTo>
                        <a:pt x="281" y="101"/>
                        <a:pt x="282" y="101"/>
                        <a:pt x="282" y="100"/>
                      </a:cubicBezTo>
                      <a:cubicBezTo>
                        <a:pt x="282" y="99"/>
                        <a:pt x="282" y="99"/>
                        <a:pt x="282" y="98"/>
                      </a:cubicBezTo>
                      <a:cubicBezTo>
                        <a:pt x="282" y="97"/>
                        <a:pt x="282" y="96"/>
                        <a:pt x="283" y="94"/>
                      </a:cubicBezTo>
                      <a:cubicBezTo>
                        <a:pt x="283" y="94"/>
                        <a:pt x="283" y="93"/>
                        <a:pt x="283" y="92"/>
                      </a:cubicBezTo>
                      <a:cubicBezTo>
                        <a:pt x="283" y="92"/>
                        <a:pt x="283" y="92"/>
                        <a:pt x="283" y="92"/>
                      </a:cubicBezTo>
                      <a:cubicBezTo>
                        <a:pt x="283" y="91"/>
                        <a:pt x="283" y="91"/>
                        <a:pt x="283" y="91"/>
                      </a:cubicBezTo>
                      <a:cubicBezTo>
                        <a:pt x="283" y="90"/>
                        <a:pt x="283" y="90"/>
                        <a:pt x="283" y="90"/>
                      </a:cubicBezTo>
                      <a:cubicBezTo>
                        <a:pt x="283" y="90"/>
                        <a:pt x="283" y="90"/>
                        <a:pt x="283" y="90"/>
                      </a:cubicBezTo>
                      <a:cubicBezTo>
                        <a:pt x="286" y="68"/>
                        <a:pt x="288" y="46"/>
                        <a:pt x="290" y="24"/>
                      </a:cubicBezTo>
                      <a:cubicBezTo>
                        <a:pt x="290" y="26"/>
                        <a:pt x="290" y="28"/>
                        <a:pt x="290" y="29"/>
                      </a:cubicBezTo>
                      <a:close/>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1" name="Google Shape;151;p4"/>
                <p:cNvSpPr/>
                <p:nvPr/>
              </p:nvSpPr>
              <p:spPr>
                <a:xfrm>
                  <a:off x="5443692" y="2158426"/>
                  <a:ext cx="1038154" cy="592376"/>
                </a:xfrm>
                <a:custGeom>
                  <a:rect b="b" l="l" r="r" t="t"/>
                  <a:pathLst>
                    <a:path extrusionOk="0" h="249" w="436">
                      <a:moveTo>
                        <a:pt x="435" y="164"/>
                      </a:moveTo>
                      <a:cubicBezTo>
                        <a:pt x="435" y="161"/>
                        <a:pt x="434" y="157"/>
                        <a:pt x="433" y="153"/>
                      </a:cubicBezTo>
                      <a:cubicBezTo>
                        <a:pt x="432" y="149"/>
                        <a:pt x="431" y="145"/>
                        <a:pt x="429" y="141"/>
                      </a:cubicBezTo>
                      <a:cubicBezTo>
                        <a:pt x="427" y="137"/>
                        <a:pt x="425" y="134"/>
                        <a:pt x="423" y="130"/>
                      </a:cubicBezTo>
                      <a:cubicBezTo>
                        <a:pt x="423" y="129"/>
                        <a:pt x="423" y="129"/>
                        <a:pt x="423" y="129"/>
                      </a:cubicBezTo>
                      <a:cubicBezTo>
                        <a:pt x="422" y="128"/>
                        <a:pt x="422" y="128"/>
                        <a:pt x="422" y="127"/>
                      </a:cubicBezTo>
                      <a:cubicBezTo>
                        <a:pt x="422" y="127"/>
                        <a:pt x="421" y="127"/>
                        <a:pt x="421" y="126"/>
                      </a:cubicBezTo>
                      <a:cubicBezTo>
                        <a:pt x="421" y="126"/>
                        <a:pt x="421" y="126"/>
                        <a:pt x="420" y="125"/>
                      </a:cubicBezTo>
                      <a:cubicBezTo>
                        <a:pt x="420" y="124"/>
                        <a:pt x="419" y="124"/>
                        <a:pt x="419" y="123"/>
                      </a:cubicBezTo>
                      <a:cubicBezTo>
                        <a:pt x="419" y="123"/>
                        <a:pt x="418" y="123"/>
                        <a:pt x="418" y="122"/>
                      </a:cubicBezTo>
                      <a:cubicBezTo>
                        <a:pt x="418" y="121"/>
                        <a:pt x="418" y="121"/>
                        <a:pt x="418" y="121"/>
                      </a:cubicBezTo>
                      <a:cubicBezTo>
                        <a:pt x="417" y="121"/>
                        <a:pt x="417" y="121"/>
                        <a:pt x="417" y="121"/>
                      </a:cubicBezTo>
                      <a:cubicBezTo>
                        <a:pt x="414" y="117"/>
                        <a:pt x="412" y="115"/>
                        <a:pt x="410" y="113"/>
                      </a:cubicBezTo>
                      <a:cubicBezTo>
                        <a:pt x="408" y="111"/>
                        <a:pt x="407" y="110"/>
                        <a:pt x="406" y="109"/>
                      </a:cubicBezTo>
                      <a:cubicBezTo>
                        <a:pt x="405" y="108"/>
                        <a:pt x="405" y="107"/>
                        <a:pt x="404" y="107"/>
                      </a:cubicBezTo>
                      <a:cubicBezTo>
                        <a:pt x="404" y="106"/>
                        <a:pt x="404" y="106"/>
                        <a:pt x="404" y="106"/>
                      </a:cubicBezTo>
                      <a:cubicBezTo>
                        <a:pt x="402" y="105"/>
                        <a:pt x="401" y="104"/>
                        <a:pt x="400" y="103"/>
                      </a:cubicBezTo>
                      <a:cubicBezTo>
                        <a:pt x="399" y="102"/>
                        <a:pt x="398" y="101"/>
                        <a:pt x="398" y="101"/>
                      </a:cubicBezTo>
                      <a:cubicBezTo>
                        <a:pt x="397" y="101"/>
                        <a:pt x="397" y="100"/>
                        <a:pt x="397" y="100"/>
                      </a:cubicBezTo>
                      <a:cubicBezTo>
                        <a:pt x="396" y="100"/>
                        <a:pt x="396" y="100"/>
                        <a:pt x="396" y="100"/>
                      </a:cubicBezTo>
                      <a:cubicBezTo>
                        <a:pt x="395" y="99"/>
                        <a:pt x="395" y="98"/>
                        <a:pt x="394" y="98"/>
                      </a:cubicBezTo>
                      <a:cubicBezTo>
                        <a:pt x="393" y="98"/>
                        <a:pt x="393" y="97"/>
                        <a:pt x="392" y="97"/>
                      </a:cubicBezTo>
                      <a:cubicBezTo>
                        <a:pt x="392" y="96"/>
                        <a:pt x="391" y="96"/>
                        <a:pt x="391" y="96"/>
                      </a:cubicBezTo>
                      <a:cubicBezTo>
                        <a:pt x="390" y="95"/>
                        <a:pt x="390" y="95"/>
                        <a:pt x="390" y="95"/>
                      </a:cubicBezTo>
                      <a:cubicBezTo>
                        <a:pt x="387" y="93"/>
                        <a:pt x="384" y="91"/>
                        <a:pt x="381" y="90"/>
                      </a:cubicBezTo>
                      <a:cubicBezTo>
                        <a:pt x="378" y="88"/>
                        <a:pt x="376" y="86"/>
                        <a:pt x="373" y="85"/>
                      </a:cubicBezTo>
                      <a:cubicBezTo>
                        <a:pt x="370" y="84"/>
                        <a:pt x="367" y="82"/>
                        <a:pt x="364" y="81"/>
                      </a:cubicBezTo>
                      <a:cubicBezTo>
                        <a:pt x="361" y="80"/>
                        <a:pt x="358" y="79"/>
                        <a:pt x="355" y="77"/>
                      </a:cubicBezTo>
                      <a:cubicBezTo>
                        <a:pt x="354" y="77"/>
                        <a:pt x="354" y="77"/>
                        <a:pt x="353" y="77"/>
                      </a:cubicBezTo>
                      <a:cubicBezTo>
                        <a:pt x="352" y="77"/>
                        <a:pt x="352" y="76"/>
                        <a:pt x="351" y="76"/>
                      </a:cubicBezTo>
                      <a:cubicBezTo>
                        <a:pt x="351" y="76"/>
                        <a:pt x="350" y="76"/>
                        <a:pt x="350" y="76"/>
                      </a:cubicBezTo>
                      <a:cubicBezTo>
                        <a:pt x="350" y="76"/>
                        <a:pt x="349" y="76"/>
                        <a:pt x="349" y="75"/>
                      </a:cubicBezTo>
                      <a:cubicBezTo>
                        <a:pt x="348" y="75"/>
                        <a:pt x="348" y="75"/>
                        <a:pt x="348" y="75"/>
                      </a:cubicBezTo>
                      <a:cubicBezTo>
                        <a:pt x="347" y="75"/>
                        <a:pt x="347" y="75"/>
                        <a:pt x="347" y="75"/>
                      </a:cubicBezTo>
                      <a:cubicBezTo>
                        <a:pt x="346" y="75"/>
                        <a:pt x="346" y="75"/>
                        <a:pt x="346" y="75"/>
                      </a:cubicBezTo>
                      <a:cubicBezTo>
                        <a:pt x="345" y="74"/>
                        <a:pt x="345" y="74"/>
                        <a:pt x="345" y="74"/>
                      </a:cubicBezTo>
                      <a:cubicBezTo>
                        <a:pt x="345" y="74"/>
                        <a:pt x="345" y="74"/>
                        <a:pt x="344" y="74"/>
                      </a:cubicBezTo>
                      <a:cubicBezTo>
                        <a:pt x="344" y="74"/>
                        <a:pt x="343" y="74"/>
                        <a:pt x="343" y="74"/>
                      </a:cubicBezTo>
                      <a:cubicBezTo>
                        <a:pt x="342" y="74"/>
                        <a:pt x="342" y="74"/>
                        <a:pt x="341" y="73"/>
                      </a:cubicBezTo>
                      <a:cubicBezTo>
                        <a:pt x="341" y="73"/>
                        <a:pt x="340" y="73"/>
                        <a:pt x="340" y="73"/>
                      </a:cubicBezTo>
                      <a:cubicBezTo>
                        <a:pt x="339" y="73"/>
                        <a:pt x="338" y="73"/>
                        <a:pt x="338" y="73"/>
                      </a:cubicBezTo>
                      <a:cubicBezTo>
                        <a:pt x="337" y="72"/>
                        <a:pt x="336" y="72"/>
                        <a:pt x="335" y="72"/>
                      </a:cubicBezTo>
                      <a:cubicBezTo>
                        <a:pt x="335" y="72"/>
                        <a:pt x="334" y="72"/>
                        <a:pt x="333" y="72"/>
                      </a:cubicBezTo>
                      <a:cubicBezTo>
                        <a:pt x="333" y="72"/>
                        <a:pt x="333" y="72"/>
                        <a:pt x="333" y="72"/>
                      </a:cubicBezTo>
                      <a:cubicBezTo>
                        <a:pt x="333" y="71"/>
                        <a:pt x="333" y="71"/>
                        <a:pt x="333" y="71"/>
                      </a:cubicBezTo>
                      <a:cubicBezTo>
                        <a:pt x="332" y="71"/>
                        <a:pt x="332" y="71"/>
                        <a:pt x="331" y="71"/>
                      </a:cubicBezTo>
                      <a:cubicBezTo>
                        <a:pt x="330" y="71"/>
                        <a:pt x="329" y="71"/>
                        <a:pt x="329" y="71"/>
                      </a:cubicBezTo>
                      <a:cubicBezTo>
                        <a:pt x="328" y="71"/>
                        <a:pt x="327" y="70"/>
                        <a:pt x="326" y="70"/>
                      </a:cubicBezTo>
                      <a:cubicBezTo>
                        <a:pt x="326" y="70"/>
                        <a:pt x="325" y="70"/>
                        <a:pt x="325" y="70"/>
                      </a:cubicBezTo>
                      <a:cubicBezTo>
                        <a:pt x="324" y="70"/>
                        <a:pt x="324" y="70"/>
                        <a:pt x="324" y="70"/>
                      </a:cubicBezTo>
                      <a:cubicBezTo>
                        <a:pt x="323" y="70"/>
                        <a:pt x="322" y="70"/>
                        <a:pt x="322" y="70"/>
                      </a:cubicBezTo>
                      <a:cubicBezTo>
                        <a:pt x="320" y="69"/>
                        <a:pt x="319" y="69"/>
                        <a:pt x="318" y="69"/>
                      </a:cubicBezTo>
                      <a:cubicBezTo>
                        <a:pt x="317" y="69"/>
                        <a:pt x="317" y="69"/>
                        <a:pt x="316" y="69"/>
                      </a:cubicBezTo>
                      <a:cubicBezTo>
                        <a:pt x="316" y="69"/>
                        <a:pt x="315" y="69"/>
                        <a:pt x="314" y="69"/>
                      </a:cubicBezTo>
                      <a:cubicBezTo>
                        <a:pt x="314" y="69"/>
                        <a:pt x="313" y="69"/>
                        <a:pt x="312" y="69"/>
                      </a:cubicBezTo>
                      <a:cubicBezTo>
                        <a:pt x="312" y="69"/>
                        <a:pt x="311" y="68"/>
                        <a:pt x="311" y="68"/>
                      </a:cubicBezTo>
                      <a:cubicBezTo>
                        <a:pt x="310" y="68"/>
                        <a:pt x="310" y="68"/>
                        <a:pt x="309" y="68"/>
                      </a:cubicBezTo>
                      <a:cubicBezTo>
                        <a:pt x="309" y="68"/>
                        <a:pt x="308" y="68"/>
                        <a:pt x="307" y="68"/>
                      </a:cubicBezTo>
                      <a:cubicBezTo>
                        <a:pt x="306" y="68"/>
                        <a:pt x="305" y="68"/>
                        <a:pt x="304" y="68"/>
                      </a:cubicBezTo>
                      <a:cubicBezTo>
                        <a:pt x="303" y="68"/>
                        <a:pt x="303" y="68"/>
                        <a:pt x="302" y="68"/>
                      </a:cubicBezTo>
                      <a:cubicBezTo>
                        <a:pt x="301" y="68"/>
                        <a:pt x="300" y="68"/>
                        <a:pt x="299" y="68"/>
                      </a:cubicBezTo>
                      <a:cubicBezTo>
                        <a:pt x="299" y="68"/>
                        <a:pt x="299" y="68"/>
                        <a:pt x="299" y="68"/>
                      </a:cubicBezTo>
                      <a:cubicBezTo>
                        <a:pt x="298" y="68"/>
                        <a:pt x="298" y="68"/>
                        <a:pt x="298" y="68"/>
                      </a:cubicBezTo>
                      <a:cubicBezTo>
                        <a:pt x="298" y="68"/>
                        <a:pt x="298" y="68"/>
                        <a:pt x="298" y="68"/>
                      </a:cubicBezTo>
                      <a:cubicBezTo>
                        <a:pt x="296" y="68"/>
                        <a:pt x="295" y="68"/>
                        <a:pt x="294" y="68"/>
                      </a:cubicBezTo>
                      <a:cubicBezTo>
                        <a:pt x="293" y="68"/>
                        <a:pt x="293" y="68"/>
                        <a:pt x="293" y="68"/>
                      </a:cubicBezTo>
                      <a:cubicBezTo>
                        <a:pt x="292" y="68"/>
                        <a:pt x="292" y="68"/>
                        <a:pt x="291" y="68"/>
                      </a:cubicBezTo>
                      <a:cubicBezTo>
                        <a:pt x="291" y="68"/>
                        <a:pt x="290" y="68"/>
                        <a:pt x="289" y="68"/>
                      </a:cubicBezTo>
                      <a:cubicBezTo>
                        <a:pt x="288" y="68"/>
                        <a:pt x="287" y="68"/>
                        <a:pt x="285" y="68"/>
                      </a:cubicBezTo>
                      <a:cubicBezTo>
                        <a:pt x="285" y="68"/>
                        <a:pt x="284" y="68"/>
                        <a:pt x="284" y="68"/>
                      </a:cubicBezTo>
                      <a:cubicBezTo>
                        <a:pt x="283" y="69"/>
                        <a:pt x="283" y="69"/>
                        <a:pt x="282" y="69"/>
                      </a:cubicBezTo>
                      <a:cubicBezTo>
                        <a:pt x="282" y="69"/>
                        <a:pt x="281" y="69"/>
                        <a:pt x="281" y="69"/>
                      </a:cubicBezTo>
                      <a:cubicBezTo>
                        <a:pt x="281" y="69"/>
                        <a:pt x="280" y="69"/>
                        <a:pt x="280" y="69"/>
                      </a:cubicBezTo>
                      <a:cubicBezTo>
                        <a:pt x="274" y="70"/>
                        <a:pt x="269" y="71"/>
                        <a:pt x="266" y="71"/>
                      </a:cubicBezTo>
                      <a:cubicBezTo>
                        <a:pt x="265" y="71"/>
                        <a:pt x="265" y="71"/>
                        <a:pt x="265" y="71"/>
                      </a:cubicBezTo>
                      <a:cubicBezTo>
                        <a:pt x="265" y="71"/>
                        <a:pt x="265" y="71"/>
                        <a:pt x="265" y="71"/>
                      </a:cubicBezTo>
                      <a:cubicBezTo>
                        <a:pt x="265" y="71"/>
                        <a:pt x="265" y="71"/>
                        <a:pt x="265" y="71"/>
                      </a:cubicBezTo>
                      <a:cubicBezTo>
                        <a:pt x="263" y="72"/>
                        <a:pt x="262" y="72"/>
                        <a:pt x="260" y="72"/>
                      </a:cubicBezTo>
                      <a:cubicBezTo>
                        <a:pt x="260" y="72"/>
                        <a:pt x="260" y="72"/>
                        <a:pt x="260" y="72"/>
                      </a:cubicBezTo>
                      <a:cubicBezTo>
                        <a:pt x="260" y="72"/>
                        <a:pt x="259" y="72"/>
                        <a:pt x="259" y="73"/>
                      </a:cubicBezTo>
                      <a:cubicBezTo>
                        <a:pt x="258" y="73"/>
                        <a:pt x="258" y="73"/>
                        <a:pt x="257" y="73"/>
                      </a:cubicBezTo>
                      <a:cubicBezTo>
                        <a:pt x="255" y="73"/>
                        <a:pt x="254" y="73"/>
                        <a:pt x="254" y="74"/>
                      </a:cubicBezTo>
                      <a:cubicBezTo>
                        <a:pt x="253" y="74"/>
                        <a:pt x="253" y="74"/>
                        <a:pt x="253" y="74"/>
                      </a:cubicBezTo>
                      <a:cubicBezTo>
                        <a:pt x="253" y="74"/>
                        <a:pt x="253" y="74"/>
                        <a:pt x="253" y="74"/>
                      </a:cubicBezTo>
                      <a:cubicBezTo>
                        <a:pt x="253" y="74"/>
                        <a:pt x="253" y="74"/>
                        <a:pt x="253" y="74"/>
                      </a:cubicBezTo>
                      <a:cubicBezTo>
                        <a:pt x="253" y="74"/>
                        <a:pt x="253" y="74"/>
                        <a:pt x="253" y="74"/>
                      </a:cubicBezTo>
                      <a:cubicBezTo>
                        <a:pt x="252" y="74"/>
                        <a:pt x="252" y="74"/>
                        <a:pt x="252" y="74"/>
                      </a:cubicBezTo>
                      <a:cubicBezTo>
                        <a:pt x="252" y="74"/>
                        <a:pt x="252" y="74"/>
                        <a:pt x="252" y="74"/>
                      </a:cubicBezTo>
                      <a:cubicBezTo>
                        <a:pt x="252" y="74"/>
                        <a:pt x="252" y="74"/>
                        <a:pt x="252" y="74"/>
                      </a:cubicBezTo>
                      <a:cubicBezTo>
                        <a:pt x="252" y="74"/>
                        <a:pt x="252" y="74"/>
                        <a:pt x="252" y="74"/>
                      </a:cubicBezTo>
                      <a:cubicBezTo>
                        <a:pt x="252" y="74"/>
                        <a:pt x="252" y="74"/>
                        <a:pt x="252" y="74"/>
                      </a:cubicBezTo>
                      <a:cubicBezTo>
                        <a:pt x="252" y="74"/>
                        <a:pt x="252" y="74"/>
                        <a:pt x="252" y="74"/>
                      </a:cubicBezTo>
                      <a:cubicBezTo>
                        <a:pt x="252" y="74"/>
                        <a:pt x="252" y="74"/>
                        <a:pt x="252" y="74"/>
                      </a:cubicBezTo>
                      <a:cubicBezTo>
                        <a:pt x="252" y="74"/>
                        <a:pt x="252" y="74"/>
                        <a:pt x="252" y="74"/>
                      </a:cubicBezTo>
                      <a:cubicBezTo>
                        <a:pt x="252" y="74"/>
                        <a:pt x="252" y="74"/>
                        <a:pt x="252" y="74"/>
                      </a:cubicBezTo>
                      <a:cubicBezTo>
                        <a:pt x="252" y="74"/>
                        <a:pt x="252" y="74"/>
                        <a:pt x="252" y="74"/>
                      </a:cubicBezTo>
                      <a:cubicBezTo>
                        <a:pt x="251" y="74"/>
                        <a:pt x="251" y="74"/>
                        <a:pt x="251" y="74"/>
                      </a:cubicBezTo>
                      <a:cubicBezTo>
                        <a:pt x="251" y="74"/>
                        <a:pt x="251" y="74"/>
                        <a:pt x="251" y="74"/>
                      </a:cubicBezTo>
                      <a:cubicBezTo>
                        <a:pt x="251" y="74"/>
                        <a:pt x="251" y="74"/>
                        <a:pt x="251" y="74"/>
                      </a:cubicBezTo>
                      <a:cubicBezTo>
                        <a:pt x="250" y="74"/>
                        <a:pt x="250" y="75"/>
                        <a:pt x="249" y="75"/>
                      </a:cubicBezTo>
                      <a:cubicBezTo>
                        <a:pt x="249" y="75"/>
                        <a:pt x="249" y="75"/>
                        <a:pt x="249" y="75"/>
                      </a:cubicBezTo>
                      <a:cubicBezTo>
                        <a:pt x="249" y="75"/>
                        <a:pt x="249" y="75"/>
                        <a:pt x="249" y="75"/>
                      </a:cubicBezTo>
                      <a:cubicBezTo>
                        <a:pt x="248" y="75"/>
                        <a:pt x="248" y="75"/>
                        <a:pt x="248" y="75"/>
                      </a:cubicBezTo>
                      <a:cubicBezTo>
                        <a:pt x="247" y="75"/>
                        <a:pt x="247" y="75"/>
                        <a:pt x="247" y="75"/>
                      </a:cubicBezTo>
                      <a:cubicBezTo>
                        <a:pt x="247" y="76"/>
                        <a:pt x="247" y="76"/>
                        <a:pt x="247" y="76"/>
                      </a:cubicBezTo>
                      <a:cubicBezTo>
                        <a:pt x="247" y="76"/>
                        <a:pt x="247" y="76"/>
                        <a:pt x="247" y="76"/>
                      </a:cubicBezTo>
                      <a:cubicBezTo>
                        <a:pt x="246" y="76"/>
                        <a:pt x="246" y="76"/>
                        <a:pt x="246" y="76"/>
                      </a:cubicBezTo>
                      <a:cubicBezTo>
                        <a:pt x="245" y="76"/>
                        <a:pt x="245" y="76"/>
                        <a:pt x="245" y="76"/>
                      </a:cubicBezTo>
                      <a:cubicBezTo>
                        <a:pt x="245" y="76"/>
                        <a:pt x="245" y="76"/>
                        <a:pt x="245" y="76"/>
                      </a:cubicBezTo>
                      <a:cubicBezTo>
                        <a:pt x="245" y="76"/>
                        <a:pt x="245" y="76"/>
                        <a:pt x="245" y="76"/>
                      </a:cubicBezTo>
                      <a:cubicBezTo>
                        <a:pt x="245" y="76"/>
                        <a:pt x="244" y="76"/>
                        <a:pt x="244" y="77"/>
                      </a:cubicBezTo>
                      <a:cubicBezTo>
                        <a:pt x="241" y="77"/>
                        <a:pt x="239" y="78"/>
                        <a:pt x="237" y="79"/>
                      </a:cubicBezTo>
                      <a:cubicBezTo>
                        <a:pt x="237" y="79"/>
                        <a:pt x="237" y="79"/>
                        <a:pt x="237" y="79"/>
                      </a:cubicBezTo>
                      <a:cubicBezTo>
                        <a:pt x="236" y="79"/>
                        <a:pt x="236" y="79"/>
                        <a:pt x="235" y="80"/>
                      </a:cubicBezTo>
                      <a:cubicBezTo>
                        <a:pt x="234" y="80"/>
                        <a:pt x="232" y="81"/>
                        <a:pt x="231" y="81"/>
                      </a:cubicBezTo>
                      <a:cubicBezTo>
                        <a:pt x="231" y="81"/>
                        <a:pt x="231" y="81"/>
                        <a:pt x="231" y="81"/>
                      </a:cubicBezTo>
                      <a:cubicBezTo>
                        <a:pt x="230" y="82"/>
                        <a:pt x="230" y="82"/>
                        <a:pt x="229" y="82"/>
                      </a:cubicBezTo>
                      <a:cubicBezTo>
                        <a:pt x="228" y="83"/>
                        <a:pt x="226" y="83"/>
                        <a:pt x="225" y="84"/>
                      </a:cubicBezTo>
                      <a:cubicBezTo>
                        <a:pt x="225" y="84"/>
                        <a:pt x="225" y="84"/>
                        <a:pt x="225" y="84"/>
                      </a:cubicBezTo>
                      <a:cubicBezTo>
                        <a:pt x="224" y="84"/>
                        <a:pt x="224" y="85"/>
                        <a:pt x="223" y="85"/>
                      </a:cubicBezTo>
                      <a:cubicBezTo>
                        <a:pt x="222" y="86"/>
                        <a:pt x="221" y="86"/>
                        <a:pt x="220" y="87"/>
                      </a:cubicBezTo>
                      <a:cubicBezTo>
                        <a:pt x="219" y="87"/>
                        <a:pt x="219" y="87"/>
                        <a:pt x="219" y="87"/>
                      </a:cubicBezTo>
                      <a:cubicBezTo>
                        <a:pt x="219" y="87"/>
                        <a:pt x="219" y="87"/>
                        <a:pt x="219" y="87"/>
                      </a:cubicBezTo>
                      <a:cubicBezTo>
                        <a:pt x="219" y="87"/>
                        <a:pt x="219" y="87"/>
                        <a:pt x="219" y="87"/>
                      </a:cubicBezTo>
                      <a:cubicBezTo>
                        <a:pt x="217" y="88"/>
                        <a:pt x="215" y="90"/>
                        <a:pt x="213" y="91"/>
                      </a:cubicBezTo>
                      <a:cubicBezTo>
                        <a:pt x="212" y="91"/>
                        <a:pt x="212" y="91"/>
                        <a:pt x="211" y="92"/>
                      </a:cubicBezTo>
                      <a:cubicBezTo>
                        <a:pt x="209" y="93"/>
                        <a:pt x="208" y="94"/>
                        <a:pt x="206" y="95"/>
                      </a:cubicBezTo>
                      <a:cubicBezTo>
                        <a:pt x="206" y="95"/>
                        <a:pt x="206" y="95"/>
                        <a:pt x="205" y="96"/>
                      </a:cubicBezTo>
                      <a:cubicBezTo>
                        <a:pt x="205" y="96"/>
                        <a:pt x="205" y="96"/>
                        <a:pt x="205" y="96"/>
                      </a:cubicBezTo>
                      <a:cubicBezTo>
                        <a:pt x="203" y="97"/>
                        <a:pt x="201" y="99"/>
                        <a:pt x="199" y="100"/>
                      </a:cubicBezTo>
                      <a:cubicBezTo>
                        <a:pt x="199" y="100"/>
                        <a:pt x="199" y="100"/>
                        <a:pt x="199" y="100"/>
                      </a:cubicBezTo>
                      <a:cubicBezTo>
                        <a:pt x="198" y="101"/>
                        <a:pt x="198" y="101"/>
                        <a:pt x="198" y="101"/>
                      </a:cubicBezTo>
                      <a:cubicBezTo>
                        <a:pt x="197" y="102"/>
                        <a:pt x="195" y="104"/>
                        <a:pt x="194" y="105"/>
                      </a:cubicBezTo>
                      <a:cubicBezTo>
                        <a:pt x="193" y="105"/>
                        <a:pt x="193" y="105"/>
                        <a:pt x="193" y="105"/>
                      </a:cubicBezTo>
                      <a:cubicBezTo>
                        <a:pt x="192" y="106"/>
                        <a:pt x="192" y="106"/>
                        <a:pt x="192" y="106"/>
                      </a:cubicBezTo>
                      <a:cubicBezTo>
                        <a:pt x="191" y="108"/>
                        <a:pt x="190" y="109"/>
                        <a:pt x="189" y="110"/>
                      </a:cubicBezTo>
                      <a:cubicBezTo>
                        <a:pt x="188" y="110"/>
                        <a:pt x="188" y="111"/>
                        <a:pt x="187" y="111"/>
                      </a:cubicBezTo>
                      <a:cubicBezTo>
                        <a:pt x="186" y="113"/>
                        <a:pt x="184" y="114"/>
                        <a:pt x="183" y="116"/>
                      </a:cubicBezTo>
                      <a:cubicBezTo>
                        <a:pt x="183" y="116"/>
                        <a:pt x="183" y="116"/>
                        <a:pt x="183" y="116"/>
                      </a:cubicBezTo>
                      <a:cubicBezTo>
                        <a:pt x="183" y="116"/>
                        <a:pt x="183" y="116"/>
                        <a:pt x="183" y="116"/>
                      </a:cubicBezTo>
                      <a:cubicBezTo>
                        <a:pt x="182" y="117"/>
                        <a:pt x="182" y="117"/>
                        <a:pt x="182" y="117"/>
                      </a:cubicBezTo>
                      <a:cubicBezTo>
                        <a:pt x="181" y="119"/>
                        <a:pt x="180" y="120"/>
                        <a:pt x="179" y="121"/>
                      </a:cubicBezTo>
                      <a:cubicBezTo>
                        <a:pt x="179" y="122"/>
                        <a:pt x="178" y="123"/>
                        <a:pt x="178" y="123"/>
                      </a:cubicBezTo>
                      <a:cubicBezTo>
                        <a:pt x="177" y="124"/>
                        <a:pt x="176" y="126"/>
                        <a:pt x="175" y="127"/>
                      </a:cubicBezTo>
                      <a:cubicBezTo>
                        <a:pt x="174" y="128"/>
                        <a:pt x="174" y="128"/>
                        <a:pt x="174" y="128"/>
                      </a:cubicBezTo>
                      <a:cubicBezTo>
                        <a:pt x="174" y="129"/>
                        <a:pt x="174" y="129"/>
                        <a:pt x="174" y="129"/>
                      </a:cubicBezTo>
                      <a:cubicBezTo>
                        <a:pt x="174" y="129"/>
                        <a:pt x="174" y="129"/>
                        <a:pt x="174" y="129"/>
                      </a:cubicBezTo>
                      <a:cubicBezTo>
                        <a:pt x="174" y="130"/>
                        <a:pt x="174" y="130"/>
                        <a:pt x="174" y="130"/>
                      </a:cubicBezTo>
                      <a:cubicBezTo>
                        <a:pt x="173" y="130"/>
                        <a:pt x="173" y="131"/>
                        <a:pt x="173" y="131"/>
                      </a:cubicBezTo>
                      <a:cubicBezTo>
                        <a:pt x="173" y="131"/>
                        <a:pt x="172" y="132"/>
                        <a:pt x="172" y="132"/>
                      </a:cubicBezTo>
                      <a:cubicBezTo>
                        <a:pt x="172" y="133"/>
                        <a:pt x="172" y="133"/>
                        <a:pt x="171" y="134"/>
                      </a:cubicBezTo>
                      <a:cubicBezTo>
                        <a:pt x="171" y="135"/>
                        <a:pt x="171" y="135"/>
                        <a:pt x="171" y="135"/>
                      </a:cubicBezTo>
                      <a:cubicBezTo>
                        <a:pt x="170" y="135"/>
                        <a:pt x="170" y="135"/>
                        <a:pt x="170" y="135"/>
                      </a:cubicBezTo>
                      <a:cubicBezTo>
                        <a:pt x="170" y="136"/>
                        <a:pt x="170" y="136"/>
                        <a:pt x="170" y="136"/>
                      </a:cubicBezTo>
                      <a:cubicBezTo>
                        <a:pt x="170" y="137"/>
                        <a:pt x="170" y="137"/>
                        <a:pt x="170" y="137"/>
                      </a:cubicBezTo>
                      <a:cubicBezTo>
                        <a:pt x="169" y="138"/>
                        <a:pt x="169" y="138"/>
                        <a:pt x="169" y="138"/>
                      </a:cubicBezTo>
                      <a:cubicBezTo>
                        <a:pt x="169" y="139"/>
                        <a:pt x="168" y="139"/>
                        <a:pt x="168" y="139"/>
                      </a:cubicBezTo>
                      <a:cubicBezTo>
                        <a:pt x="168" y="140"/>
                        <a:pt x="168" y="140"/>
                        <a:pt x="168" y="140"/>
                      </a:cubicBezTo>
                      <a:cubicBezTo>
                        <a:pt x="167" y="141"/>
                        <a:pt x="167" y="141"/>
                        <a:pt x="167" y="141"/>
                      </a:cubicBezTo>
                      <a:cubicBezTo>
                        <a:pt x="167" y="141"/>
                        <a:pt x="167" y="142"/>
                        <a:pt x="167" y="142"/>
                      </a:cubicBezTo>
                      <a:cubicBezTo>
                        <a:pt x="166" y="143"/>
                        <a:pt x="166" y="143"/>
                        <a:pt x="166" y="143"/>
                      </a:cubicBezTo>
                      <a:cubicBezTo>
                        <a:pt x="165" y="144"/>
                        <a:pt x="165" y="144"/>
                        <a:pt x="165" y="144"/>
                      </a:cubicBezTo>
                      <a:cubicBezTo>
                        <a:pt x="165" y="145"/>
                        <a:pt x="165" y="145"/>
                        <a:pt x="165" y="145"/>
                      </a:cubicBezTo>
                      <a:cubicBezTo>
                        <a:pt x="164" y="146"/>
                        <a:pt x="164" y="146"/>
                        <a:pt x="164" y="146"/>
                      </a:cubicBezTo>
                      <a:cubicBezTo>
                        <a:pt x="164" y="147"/>
                        <a:pt x="164" y="147"/>
                        <a:pt x="163" y="147"/>
                      </a:cubicBezTo>
                      <a:cubicBezTo>
                        <a:pt x="163" y="148"/>
                        <a:pt x="163" y="148"/>
                        <a:pt x="163" y="148"/>
                      </a:cubicBezTo>
                      <a:cubicBezTo>
                        <a:pt x="162" y="149"/>
                        <a:pt x="162" y="149"/>
                        <a:pt x="162" y="149"/>
                      </a:cubicBezTo>
                      <a:cubicBezTo>
                        <a:pt x="162" y="150"/>
                        <a:pt x="162" y="150"/>
                        <a:pt x="161" y="150"/>
                      </a:cubicBezTo>
                      <a:cubicBezTo>
                        <a:pt x="161" y="151"/>
                        <a:pt x="161" y="151"/>
                        <a:pt x="161" y="152"/>
                      </a:cubicBezTo>
                      <a:cubicBezTo>
                        <a:pt x="160" y="152"/>
                        <a:pt x="160" y="152"/>
                        <a:pt x="160" y="152"/>
                      </a:cubicBezTo>
                      <a:cubicBezTo>
                        <a:pt x="159" y="153"/>
                        <a:pt x="159" y="153"/>
                        <a:pt x="159" y="153"/>
                      </a:cubicBezTo>
                      <a:cubicBezTo>
                        <a:pt x="159" y="154"/>
                        <a:pt x="159" y="154"/>
                        <a:pt x="158" y="154"/>
                      </a:cubicBezTo>
                      <a:cubicBezTo>
                        <a:pt x="158" y="155"/>
                        <a:pt x="158" y="155"/>
                        <a:pt x="158" y="155"/>
                      </a:cubicBezTo>
                      <a:cubicBezTo>
                        <a:pt x="157" y="156"/>
                        <a:pt x="157" y="156"/>
                        <a:pt x="157" y="156"/>
                      </a:cubicBezTo>
                      <a:cubicBezTo>
                        <a:pt x="157" y="156"/>
                        <a:pt x="157" y="156"/>
                        <a:pt x="157" y="156"/>
                      </a:cubicBezTo>
                      <a:cubicBezTo>
                        <a:pt x="157" y="157"/>
                        <a:pt x="156" y="157"/>
                        <a:pt x="156" y="158"/>
                      </a:cubicBezTo>
                      <a:cubicBezTo>
                        <a:pt x="155" y="158"/>
                        <a:pt x="155" y="159"/>
                        <a:pt x="154" y="159"/>
                      </a:cubicBezTo>
                      <a:cubicBezTo>
                        <a:pt x="154" y="160"/>
                        <a:pt x="154" y="160"/>
                        <a:pt x="153" y="161"/>
                      </a:cubicBezTo>
                      <a:cubicBezTo>
                        <a:pt x="153" y="161"/>
                        <a:pt x="152" y="162"/>
                        <a:pt x="152" y="162"/>
                      </a:cubicBezTo>
                      <a:cubicBezTo>
                        <a:pt x="151" y="163"/>
                        <a:pt x="151" y="163"/>
                        <a:pt x="151" y="163"/>
                      </a:cubicBezTo>
                      <a:cubicBezTo>
                        <a:pt x="151" y="164"/>
                        <a:pt x="151" y="164"/>
                        <a:pt x="151" y="164"/>
                      </a:cubicBezTo>
                      <a:cubicBezTo>
                        <a:pt x="150" y="165"/>
                        <a:pt x="150" y="165"/>
                        <a:pt x="150" y="165"/>
                      </a:cubicBezTo>
                      <a:cubicBezTo>
                        <a:pt x="149" y="165"/>
                        <a:pt x="149" y="165"/>
                        <a:pt x="149" y="165"/>
                      </a:cubicBezTo>
                      <a:cubicBezTo>
                        <a:pt x="149" y="166"/>
                        <a:pt x="148" y="166"/>
                        <a:pt x="148" y="167"/>
                      </a:cubicBezTo>
                      <a:cubicBezTo>
                        <a:pt x="147" y="167"/>
                        <a:pt x="147" y="167"/>
                        <a:pt x="147" y="168"/>
                      </a:cubicBezTo>
                      <a:cubicBezTo>
                        <a:pt x="146" y="169"/>
                        <a:pt x="146" y="169"/>
                        <a:pt x="146" y="169"/>
                      </a:cubicBezTo>
                      <a:cubicBezTo>
                        <a:pt x="145" y="169"/>
                        <a:pt x="145" y="169"/>
                        <a:pt x="145" y="169"/>
                      </a:cubicBezTo>
                      <a:cubicBezTo>
                        <a:pt x="144" y="170"/>
                        <a:pt x="144" y="170"/>
                        <a:pt x="144" y="170"/>
                      </a:cubicBezTo>
                      <a:cubicBezTo>
                        <a:pt x="143" y="171"/>
                        <a:pt x="143" y="171"/>
                        <a:pt x="143" y="171"/>
                      </a:cubicBezTo>
                      <a:cubicBezTo>
                        <a:pt x="142" y="172"/>
                        <a:pt x="142" y="172"/>
                        <a:pt x="142" y="172"/>
                      </a:cubicBezTo>
                      <a:cubicBezTo>
                        <a:pt x="142" y="172"/>
                        <a:pt x="142" y="172"/>
                        <a:pt x="142" y="172"/>
                      </a:cubicBezTo>
                      <a:cubicBezTo>
                        <a:pt x="141" y="173"/>
                        <a:pt x="141" y="173"/>
                        <a:pt x="140" y="173"/>
                      </a:cubicBezTo>
                      <a:cubicBezTo>
                        <a:pt x="140" y="174"/>
                        <a:pt x="140" y="174"/>
                        <a:pt x="139" y="174"/>
                      </a:cubicBezTo>
                      <a:cubicBezTo>
                        <a:pt x="138" y="175"/>
                        <a:pt x="138" y="175"/>
                        <a:pt x="138" y="175"/>
                      </a:cubicBezTo>
                      <a:cubicBezTo>
                        <a:pt x="138" y="175"/>
                        <a:pt x="138" y="175"/>
                        <a:pt x="138" y="175"/>
                      </a:cubicBezTo>
                      <a:cubicBezTo>
                        <a:pt x="137" y="176"/>
                        <a:pt x="136" y="176"/>
                        <a:pt x="136" y="177"/>
                      </a:cubicBezTo>
                      <a:cubicBezTo>
                        <a:pt x="135" y="177"/>
                        <a:pt x="135" y="177"/>
                        <a:pt x="135" y="177"/>
                      </a:cubicBezTo>
                      <a:cubicBezTo>
                        <a:pt x="135" y="177"/>
                        <a:pt x="134" y="177"/>
                        <a:pt x="134" y="178"/>
                      </a:cubicBezTo>
                      <a:cubicBezTo>
                        <a:pt x="134" y="178"/>
                        <a:pt x="134" y="178"/>
                        <a:pt x="134" y="178"/>
                      </a:cubicBezTo>
                      <a:cubicBezTo>
                        <a:pt x="133" y="178"/>
                        <a:pt x="133" y="178"/>
                        <a:pt x="133" y="178"/>
                      </a:cubicBezTo>
                      <a:cubicBezTo>
                        <a:pt x="132" y="179"/>
                        <a:pt x="132" y="179"/>
                        <a:pt x="132" y="179"/>
                      </a:cubicBezTo>
                      <a:cubicBezTo>
                        <a:pt x="132" y="179"/>
                        <a:pt x="132" y="179"/>
                        <a:pt x="132" y="179"/>
                      </a:cubicBezTo>
                      <a:cubicBezTo>
                        <a:pt x="131" y="179"/>
                        <a:pt x="131" y="179"/>
                        <a:pt x="131" y="179"/>
                      </a:cubicBezTo>
                      <a:cubicBezTo>
                        <a:pt x="130" y="180"/>
                        <a:pt x="129" y="180"/>
                        <a:pt x="129" y="180"/>
                      </a:cubicBezTo>
                      <a:cubicBezTo>
                        <a:pt x="128" y="180"/>
                        <a:pt x="128" y="180"/>
                        <a:pt x="128" y="180"/>
                      </a:cubicBezTo>
                      <a:cubicBezTo>
                        <a:pt x="128" y="181"/>
                        <a:pt x="128" y="181"/>
                        <a:pt x="128" y="181"/>
                      </a:cubicBezTo>
                      <a:cubicBezTo>
                        <a:pt x="127" y="181"/>
                        <a:pt x="126" y="181"/>
                        <a:pt x="126" y="181"/>
                      </a:cubicBezTo>
                      <a:cubicBezTo>
                        <a:pt x="125" y="182"/>
                        <a:pt x="125" y="182"/>
                        <a:pt x="125" y="182"/>
                      </a:cubicBezTo>
                      <a:cubicBezTo>
                        <a:pt x="124" y="182"/>
                        <a:pt x="124" y="182"/>
                        <a:pt x="124" y="182"/>
                      </a:cubicBezTo>
                      <a:cubicBezTo>
                        <a:pt x="123" y="182"/>
                        <a:pt x="123" y="182"/>
                        <a:pt x="123" y="182"/>
                      </a:cubicBezTo>
                      <a:cubicBezTo>
                        <a:pt x="123" y="182"/>
                        <a:pt x="123" y="182"/>
                        <a:pt x="123" y="182"/>
                      </a:cubicBezTo>
                      <a:cubicBezTo>
                        <a:pt x="122" y="182"/>
                        <a:pt x="122" y="182"/>
                        <a:pt x="122" y="182"/>
                      </a:cubicBezTo>
                      <a:cubicBezTo>
                        <a:pt x="122" y="182"/>
                        <a:pt x="122" y="182"/>
                        <a:pt x="122" y="182"/>
                      </a:cubicBezTo>
                      <a:cubicBezTo>
                        <a:pt x="121" y="183"/>
                        <a:pt x="121" y="183"/>
                        <a:pt x="121" y="183"/>
                      </a:cubicBezTo>
                      <a:cubicBezTo>
                        <a:pt x="121" y="183"/>
                        <a:pt x="121" y="183"/>
                        <a:pt x="121" y="183"/>
                      </a:cubicBezTo>
                      <a:cubicBezTo>
                        <a:pt x="121" y="183"/>
                        <a:pt x="120" y="183"/>
                        <a:pt x="120" y="183"/>
                      </a:cubicBezTo>
                      <a:cubicBezTo>
                        <a:pt x="120" y="183"/>
                        <a:pt x="119" y="183"/>
                        <a:pt x="119" y="183"/>
                      </a:cubicBezTo>
                      <a:cubicBezTo>
                        <a:pt x="119" y="183"/>
                        <a:pt x="119" y="183"/>
                        <a:pt x="119" y="183"/>
                      </a:cubicBezTo>
                      <a:cubicBezTo>
                        <a:pt x="118" y="183"/>
                        <a:pt x="118" y="183"/>
                        <a:pt x="118" y="183"/>
                      </a:cubicBezTo>
                      <a:cubicBezTo>
                        <a:pt x="117" y="183"/>
                        <a:pt x="117" y="183"/>
                        <a:pt x="117" y="183"/>
                      </a:cubicBezTo>
                      <a:cubicBezTo>
                        <a:pt x="117" y="183"/>
                        <a:pt x="117" y="183"/>
                        <a:pt x="117" y="183"/>
                      </a:cubicBezTo>
                      <a:cubicBezTo>
                        <a:pt x="117" y="183"/>
                        <a:pt x="117" y="183"/>
                        <a:pt x="117" y="183"/>
                      </a:cubicBezTo>
                      <a:cubicBezTo>
                        <a:pt x="116" y="183"/>
                        <a:pt x="116" y="183"/>
                        <a:pt x="116" y="183"/>
                      </a:cubicBezTo>
                      <a:cubicBezTo>
                        <a:pt x="115" y="183"/>
                        <a:pt x="114" y="183"/>
                        <a:pt x="113" y="183"/>
                      </a:cubicBezTo>
                      <a:cubicBezTo>
                        <a:pt x="113" y="183"/>
                        <a:pt x="113" y="183"/>
                        <a:pt x="113" y="183"/>
                      </a:cubicBezTo>
                      <a:cubicBezTo>
                        <a:pt x="112" y="183"/>
                        <a:pt x="112" y="183"/>
                        <a:pt x="112" y="183"/>
                      </a:cubicBezTo>
                      <a:cubicBezTo>
                        <a:pt x="111" y="183"/>
                        <a:pt x="111" y="183"/>
                        <a:pt x="111" y="183"/>
                      </a:cubicBezTo>
                      <a:cubicBezTo>
                        <a:pt x="110" y="182"/>
                        <a:pt x="110" y="182"/>
                        <a:pt x="110" y="182"/>
                      </a:cubicBezTo>
                      <a:cubicBezTo>
                        <a:pt x="110" y="182"/>
                        <a:pt x="110" y="182"/>
                        <a:pt x="110" y="182"/>
                      </a:cubicBezTo>
                      <a:cubicBezTo>
                        <a:pt x="109" y="182"/>
                        <a:pt x="109" y="182"/>
                        <a:pt x="109" y="182"/>
                      </a:cubicBezTo>
                      <a:cubicBezTo>
                        <a:pt x="109" y="182"/>
                        <a:pt x="109" y="182"/>
                        <a:pt x="109" y="182"/>
                      </a:cubicBezTo>
                      <a:cubicBezTo>
                        <a:pt x="109" y="182"/>
                        <a:pt x="109" y="182"/>
                        <a:pt x="109" y="182"/>
                      </a:cubicBezTo>
                      <a:cubicBezTo>
                        <a:pt x="108" y="182"/>
                        <a:pt x="108" y="182"/>
                        <a:pt x="108" y="182"/>
                      </a:cubicBezTo>
                      <a:cubicBezTo>
                        <a:pt x="108" y="182"/>
                        <a:pt x="108" y="182"/>
                        <a:pt x="108" y="182"/>
                      </a:cubicBezTo>
                      <a:cubicBezTo>
                        <a:pt x="107" y="182"/>
                        <a:pt x="107" y="182"/>
                        <a:pt x="107" y="182"/>
                      </a:cubicBezTo>
                      <a:cubicBezTo>
                        <a:pt x="107" y="182"/>
                        <a:pt x="107" y="182"/>
                        <a:pt x="106" y="181"/>
                      </a:cubicBezTo>
                      <a:cubicBezTo>
                        <a:pt x="105" y="181"/>
                        <a:pt x="105" y="181"/>
                        <a:pt x="105" y="181"/>
                      </a:cubicBezTo>
                      <a:cubicBezTo>
                        <a:pt x="104" y="181"/>
                        <a:pt x="104" y="181"/>
                        <a:pt x="104" y="181"/>
                      </a:cubicBezTo>
                      <a:cubicBezTo>
                        <a:pt x="103" y="180"/>
                        <a:pt x="103" y="180"/>
                        <a:pt x="103" y="180"/>
                      </a:cubicBezTo>
                      <a:cubicBezTo>
                        <a:pt x="102" y="180"/>
                        <a:pt x="102" y="180"/>
                        <a:pt x="102" y="180"/>
                      </a:cubicBezTo>
                      <a:cubicBezTo>
                        <a:pt x="101" y="179"/>
                        <a:pt x="101" y="179"/>
                        <a:pt x="101" y="179"/>
                      </a:cubicBezTo>
                      <a:cubicBezTo>
                        <a:pt x="100" y="179"/>
                        <a:pt x="100" y="179"/>
                        <a:pt x="100" y="179"/>
                      </a:cubicBezTo>
                      <a:cubicBezTo>
                        <a:pt x="99" y="178"/>
                        <a:pt x="99" y="178"/>
                        <a:pt x="99" y="178"/>
                      </a:cubicBezTo>
                      <a:cubicBezTo>
                        <a:pt x="99" y="178"/>
                        <a:pt x="99" y="178"/>
                        <a:pt x="99" y="178"/>
                      </a:cubicBezTo>
                      <a:cubicBezTo>
                        <a:pt x="98" y="177"/>
                        <a:pt x="98" y="177"/>
                        <a:pt x="98" y="177"/>
                      </a:cubicBezTo>
                      <a:cubicBezTo>
                        <a:pt x="97" y="177"/>
                        <a:pt x="97" y="177"/>
                        <a:pt x="97" y="177"/>
                      </a:cubicBezTo>
                      <a:cubicBezTo>
                        <a:pt x="96" y="176"/>
                        <a:pt x="96" y="176"/>
                        <a:pt x="96" y="176"/>
                      </a:cubicBezTo>
                      <a:cubicBezTo>
                        <a:pt x="96" y="175"/>
                        <a:pt x="95" y="175"/>
                        <a:pt x="94" y="174"/>
                      </a:cubicBezTo>
                      <a:cubicBezTo>
                        <a:pt x="94" y="174"/>
                        <a:pt x="93" y="173"/>
                        <a:pt x="92" y="173"/>
                      </a:cubicBezTo>
                      <a:cubicBezTo>
                        <a:pt x="92" y="172"/>
                        <a:pt x="91" y="171"/>
                        <a:pt x="90" y="171"/>
                      </a:cubicBezTo>
                      <a:cubicBezTo>
                        <a:pt x="90" y="170"/>
                        <a:pt x="89" y="169"/>
                        <a:pt x="89" y="169"/>
                      </a:cubicBezTo>
                      <a:cubicBezTo>
                        <a:pt x="88" y="168"/>
                        <a:pt x="88" y="168"/>
                        <a:pt x="87" y="167"/>
                      </a:cubicBezTo>
                      <a:cubicBezTo>
                        <a:pt x="87" y="167"/>
                        <a:pt x="87" y="167"/>
                        <a:pt x="87" y="167"/>
                      </a:cubicBezTo>
                      <a:cubicBezTo>
                        <a:pt x="86" y="166"/>
                        <a:pt x="86" y="166"/>
                        <a:pt x="86" y="166"/>
                      </a:cubicBezTo>
                      <a:cubicBezTo>
                        <a:pt x="86" y="165"/>
                        <a:pt x="86" y="165"/>
                        <a:pt x="86" y="165"/>
                      </a:cubicBezTo>
                      <a:cubicBezTo>
                        <a:pt x="85" y="164"/>
                        <a:pt x="84" y="163"/>
                        <a:pt x="83" y="162"/>
                      </a:cubicBezTo>
                      <a:cubicBezTo>
                        <a:pt x="83" y="161"/>
                        <a:pt x="82" y="161"/>
                        <a:pt x="82" y="160"/>
                      </a:cubicBezTo>
                      <a:cubicBezTo>
                        <a:pt x="82" y="160"/>
                        <a:pt x="81" y="159"/>
                        <a:pt x="81" y="159"/>
                      </a:cubicBezTo>
                      <a:cubicBezTo>
                        <a:pt x="81" y="158"/>
                        <a:pt x="81" y="158"/>
                        <a:pt x="81" y="158"/>
                      </a:cubicBezTo>
                      <a:cubicBezTo>
                        <a:pt x="80" y="157"/>
                        <a:pt x="79" y="156"/>
                        <a:pt x="79" y="156"/>
                      </a:cubicBezTo>
                      <a:cubicBezTo>
                        <a:pt x="79" y="155"/>
                        <a:pt x="78" y="154"/>
                        <a:pt x="78" y="154"/>
                      </a:cubicBezTo>
                      <a:cubicBezTo>
                        <a:pt x="78" y="153"/>
                        <a:pt x="77" y="153"/>
                        <a:pt x="77" y="152"/>
                      </a:cubicBezTo>
                      <a:cubicBezTo>
                        <a:pt x="77" y="152"/>
                        <a:pt x="76" y="151"/>
                        <a:pt x="76" y="151"/>
                      </a:cubicBezTo>
                      <a:cubicBezTo>
                        <a:pt x="8" y="30"/>
                        <a:pt x="8" y="30"/>
                        <a:pt x="8" y="30"/>
                      </a:cubicBezTo>
                      <a:cubicBezTo>
                        <a:pt x="7" y="27"/>
                        <a:pt x="6" y="25"/>
                        <a:pt x="5" y="22"/>
                      </a:cubicBezTo>
                      <a:cubicBezTo>
                        <a:pt x="4" y="20"/>
                        <a:pt x="3" y="17"/>
                        <a:pt x="2" y="15"/>
                      </a:cubicBezTo>
                      <a:cubicBezTo>
                        <a:pt x="2" y="12"/>
                        <a:pt x="1" y="10"/>
                        <a:pt x="1" y="7"/>
                      </a:cubicBezTo>
                      <a:cubicBezTo>
                        <a:pt x="0" y="5"/>
                        <a:pt x="0" y="2"/>
                        <a:pt x="0" y="0"/>
                      </a:cubicBezTo>
                      <a:cubicBezTo>
                        <a:pt x="1" y="22"/>
                        <a:pt x="1" y="44"/>
                        <a:pt x="2" y="67"/>
                      </a:cubicBezTo>
                      <a:cubicBezTo>
                        <a:pt x="2" y="69"/>
                        <a:pt x="3" y="72"/>
                        <a:pt x="3" y="74"/>
                      </a:cubicBezTo>
                      <a:cubicBezTo>
                        <a:pt x="3" y="77"/>
                        <a:pt x="4" y="79"/>
                        <a:pt x="5" y="82"/>
                      </a:cubicBezTo>
                      <a:cubicBezTo>
                        <a:pt x="5" y="84"/>
                        <a:pt x="6" y="86"/>
                        <a:pt x="7" y="89"/>
                      </a:cubicBezTo>
                      <a:cubicBezTo>
                        <a:pt x="8" y="91"/>
                        <a:pt x="9" y="94"/>
                        <a:pt x="11" y="96"/>
                      </a:cubicBezTo>
                      <a:cubicBezTo>
                        <a:pt x="78" y="217"/>
                        <a:pt x="78" y="217"/>
                        <a:pt x="78" y="217"/>
                      </a:cubicBezTo>
                      <a:cubicBezTo>
                        <a:pt x="78" y="217"/>
                        <a:pt x="78" y="218"/>
                        <a:pt x="78" y="218"/>
                      </a:cubicBezTo>
                      <a:cubicBezTo>
                        <a:pt x="79" y="219"/>
                        <a:pt x="79" y="219"/>
                        <a:pt x="79" y="220"/>
                      </a:cubicBezTo>
                      <a:cubicBezTo>
                        <a:pt x="80" y="221"/>
                        <a:pt x="80" y="221"/>
                        <a:pt x="81" y="222"/>
                      </a:cubicBezTo>
                      <a:cubicBezTo>
                        <a:pt x="81" y="223"/>
                        <a:pt x="81" y="223"/>
                        <a:pt x="82" y="224"/>
                      </a:cubicBezTo>
                      <a:cubicBezTo>
                        <a:pt x="83" y="225"/>
                        <a:pt x="83" y="225"/>
                        <a:pt x="83" y="225"/>
                      </a:cubicBezTo>
                      <a:cubicBezTo>
                        <a:pt x="83" y="225"/>
                        <a:pt x="83" y="226"/>
                        <a:pt x="83" y="226"/>
                      </a:cubicBezTo>
                      <a:cubicBezTo>
                        <a:pt x="84" y="227"/>
                        <a:pt x="84" y="227"/>
                        <a:pt x="85" y="228"/>
                      </a:cubicBezTo>
                      <a:cubicBezTo>
                        <a:pt x="85" y="229"/>
                        <a:pt x="86" y="230"/>
                        <a:pt x="87" y="231"/>
                      </a:cubicBezTo>
                      <a:cubicBezTo>
                        <a:pt x="88" y="232"/>
                        <a:pt x="88" y="232"/>
                        <a:pt x="88" y="232"/>
                      </a:cubicBezTo>
                      <a:cubicBezTo>
                        <a:pt x="88" y="233"/>
                        <a:pt x="88" y="233"/>
                        <a:pt x="88" y="233"/>
                      </a:cubicBezTo>
                      <a:cubicBezTo>
                        <a:pt x="89" y="234"/>
                        <a:pt x="89" y="234"/>
                        <a:pt x="89" y="234"/>
                      </a:cubicBezTo>
                      <a:cubicBezTo>
                        <a:pt x="89" y="234"/>
                        <a:pt x="90" y="234"/>
                        <a:pt x="90" y="235"/>
                      </a:cubicBezTo>
                      <a:cubicBezTo>
                        <a:pt x="91" y="235"/>
                        <a:pt x="91" y="236"/>
                        <a:pt x="92" y="237"/>
                      </a:cubicBezTo>
                      <a:cubicBezTo>
                        <a:pt x="92" y="237"/>
                        <a:pt x="93" y="238"/>
                        <a:pt x="94" y="239"/>
                      </a:cubicBezTo>
                      <a:cubicBezTo>
                        <a:pt x="94" y="239"/>
                        <a:pt x="95" y="240"/>
                        <a:pt x="96" y="240"/>
                      </a:cubicBezTo>
                      <a:cubicBezTo>
                        <a:pt x="96" y="241"/>
                        <a:pt x="97" y="242"/>
                        <a:pt x="98" y="242"/>
                      </a:cubicBezTo>
                      <a:cubicBezTo>
                        <a:pt x="98" y="243"/>
                        <a:pt x="98" y="243"/>
                        <a:pt x="98" y="243"/>
                      </a:cubicBezTo>
                      <a:cubicBezTo>
                        <a:pt x="99" y="243"/>
                        <a:pt x="99" y="243"/>
                        <a:pt x="99" y="243"/>
                      </a:cubicBezTo>
                      <a:cubicBezTo>
                        <a:pt x="100" y="244"/>
                        <a:pt x="100" y="244"/>
                        <a:pt x="100" y="244"/>
                      </a:cubicBezTo>
                      <a:cubicBezTo>
                        <a:pt x="101" y="244"/>
                        <a:pt x="101" y="244"/>
                        <a:pt x="101" y="244"/>
                      </a:cubicBezTo>
                      <a:cubicBezTo>
                        <a:pt x="102" y="245"/>
                        <a:pt x="102" y="245"/>
                        <a:pt x="102" y="245"/>
                      </a:cubicBezTo>
                      <a:cubicBezTo>
                        <a:pt x="103" y="245"/>
                        <a:pt x="103" y="245"/>
                        <a:pt x="103" y="245"/>
                      </a:cubicBezTo>
                      <a:cubicBezTo>
                        <a:pt x="104" y="246"/>
                        <a:pt x="104" y="246"/>
                        <a:pt x="104" y="246"/>
                      </a:cubicBezTo>
                      <a:cubicBezTo>
                        <a:pt x="105" y="246"/>
                        <a:pt x="105" y="246"/>
                        <a:pt x="105" y="246"/>
                      </a:cubicBezTo>
                      <a:cubicBezTo>
                        <a:pt x="105" y="247"/>
                        <a:pt x="105" y="247"/>
                        <a:pt x="105" y="247"/>
                      </a:cubicBezTo>
                      <a:cubicBezTo>
                        <a:pt x="106" y="247"/>
                        <a:pt x="106" y="247"/>
                        <a:pt x="106" y="247"/>
                      </a:cubicBezTo>
                      <a:cubicBezTo>
                        <a:pt x="107" y="247"/>
                        <a:pt x="107" y="247"/>
                        <a:pt x="107" y="247"/>
                      </a:cubicBezTo>
                      <a:cubicBezTo>
                        <a:pt x="108" y="248"/>
                        <a:pt x="108" y="248"/>
                        <a:pt x="109" y="248"/>
                      </a:cubicBezTo>
                      <a:cubicBezTo>
                        <a:pt x="109" y="248"/>
                        <a:pt x="109" y="248"/>
                        <a:pt x="109" y="248"/>
                      </a:cubicBezTo>
                      <a:cubicBezTo>
                        <a:pt x="109" y="248"/>
                        <a:pt x="109" y="248"/>
                        <a:pt x="109" y="248"/>
                      </a:cubicBezTo>
                      <a:cubicBezTo>
                        <a:pt x="109" y="248"/>
                        <a:pt x="109" y="248"/>
                        <a:pt x="109" y="248"/>
                      </a:cubicBezTo>
                      <a:cubicBezTo>
                        <a:pt x="110" y="248"/>
                        <a:pt x="110" y="248"/>
                        <a:pt x="110" y="248"/>
                      </a:cubicBezTo>
                      <a:cubicBezTo>
                        <a:pt x="110" y="248"/>
                        <a:pt x="110" y="248"/>
                        <a:pt x="110" y="248"/>
                      </a:cubicBezTo>
                      <a:cubicBezTo>
                        <a:pt x="110" y="248"/>
                        <a:pt x="110" y="248"/>
                        <a:pt x="110" y="248"/>
                      </a:cubicBezTo>
                      <a:cubicBezTo>
                        <a:pt x="110" y="248"/>
                        <a:pt x="110" y="248"/>
                        <a:pt x="110" y="248"/>
                      </a:cubicBezTo>
                      <a:cubicBezTo>
                        <a:pt x="110" y="248"/>
                        <a:pt x="110" y="248"/>
                        <a:pt x="110" y="248"/>
                      </a:cubicBezTo>
                      <a:cubicBezTo>
                        <a:pt x="110" y="248"/>
                        <a:pt x="110" y="248"/>
                        <a:pt x="110" y="248"/>
                      </a:cubicBezTo>
                      <a:cubicBezTo>
                        <a:pt x="111" y="248"/>
                        <a:pt x="111" y="248"/>
                        <a:pt x="111" y="248"/>
                      </a:cubicBezTo>
                      <a:cubicBezTo>
                        <a:pt x="111" y="248"/>
                        <a:pt x="111" y="248"/>
                        <a:pt x="111" y="248"/>
                      </a:cubicBezTo>
                      <a:cubicBezTo>
                        <a:pt x="111" y="248"/>
                        <a:pt x="111" y="248"/>
                        <a:pt x="111" y="248"/>
                      </a:cubicBezTo>
                      <a:cubicBezTo>
                        <a:pt x="111" y="248"/>
                        <a:pt x="111" y="248"/>
                        <a:pt x="111" y="248"/>
                      </a:cubicBezTo>
                      <a:cubicBezTo>
                        <a:pt x="112" y="249"/>
                        <a:pt x="112" y="249"/>
                        <a:pt x="112" y="249"/>
                      </a:cubicBezTo>
                      <a:cubicBezTo>
                        <a:pt x="112" y="249"/>
                        <a:pt x="112" y="249"/>
                        <a:pt x="112" y="249"/>
                      </a:cubicBezTo>
                      <a:cubicBezTo>
                        <a:pt x="113" y="249"/>
                        <a:pt x="113" y="249"/>
                        <a:pt x="113" y="249"/>
                      </a:cubicBezTo>
                      <a:cubicBezTo>
                        <a:pt x="113" y="249"/>
                        <a:pt x="113" y="249"/>
                        <a:pt x="113" y="249"/>
                      </a:cubicBezTo>
                      <a:cubicBezTo>
                        <a:pt x="113" y="249"/>
                        <a:pt x="113" y="249"/>
                        <a:pt x="113" y="249"/>
                      </a:cubicBezTo>
                      <a:cubicBezTo>
                        <a:pt x="114" y="249"/>
                        <a:pt x="114" y="249"/>
                        <a:pt x="114" y="249"/>
                      </a:cubicBezTo>
                      <a:cubicBezTo>
                        <a:pt x="114" y="249"/>
                        <a:pt x="114" y="249"/>
                        <a:pt x="114" y="249"/>
                      </a:cubicBezTo>
                      <a:cubicBezTo>
                        <a:pt x="115" y="249"/>
                        <a:pt x="115" y="249"/>
                        <a:pt x="115" y="249"/>
                      </a:cubicBezTo>
                      <a:cubicBezTo>
                        <a:pt x="115" y="249"/>
                        <a:pt x="116" y="249"/>
                        <a:pt x="117" y="249"/>
                      </a:cubicBezTo>
                      <a:cubicBezTo>
                        <a:pt x="118" y="249"/>
                        <a:pt x="118" y="249"/>
                        <a:pt x="118" y="249"/>
                      </a:cubicBezTo>
                      <a:cubicBezTo>
                        <a:pt x="118" y="249"/>
                        <a:pt x="118" y="249"/>
                        <a:pt x="118" y="249"/>
                      </a:cubicBezTo>
                      <a:cubicBezTo>
                        <a:pt x="118" y="249"/>
                        <a:pt x="118" y="249"/>
                        <a:pt x="118" y="249"/>
                      </a:cubicBezTo>
                      <a:cubicBezTo>
                        <a:pt x="118" y="249"/>
                        <a:pt x="118" y="249"/>
                        <a:pt x="118" y="249"/>
                      </a:cubicBezTo>
                      <a:cubicBezTo>
                        <a:pt x="119" y="249"/>
                        <a:pt x="119" y="249"/>
                        <a:pt x="119" y="249"/>
                      </a:cubicBezTo>
                      <a:cubicBezTo>
                        <a:pt x="119" y="249"/>
                        <a:pt x="119" y="249"/>
                        <a:pt x="119" y="249"/>
                      </a:cubicBezTo>
                      <a:cubicBezTo>
                        <a:pt x="119" y="249"/>
                        <a:pt x="119" y="249"/>
                        <a:pt x="119" y="249"/>
                      </a:cubicBezTo>
                      <a:cubicBezTo>
                        <a:pt x="119" y="249"/>
                        <a:pt x="119" y="249"/>
                        <a:pt x="119" y="249"/>
                      </a:cubicBezTo>
                      <a:cubicBezTo>
                        <a:pt x="120" y="249"/>
                        <a:pt x="120" y="249"/>
                        <a:pt x="120" y="249"/>
                      </a:cubicBezTo>
                      <a:cubicBezTo>
                        <a:pt x="120" y="249"/>
                        <a:pt x="120" y="249"/>
                        <a:pt x="120" y="249"/>
                      </a:cubicBezTo>
                      <a:cubicBezTo>
                        <a:pt x="120" y="249"/>
                        <a:pt x="120" y="249"/>
                        <a:pt x="120" y="249"/>
                      </a:cubicBezTo>
                      <a:cubicBezTo>
                        <a:pt x="120" y="249"/>
                        <a:pt x="120" y="249"/>
                        <a:pt x="120" y="249"/>
                      </a:cubicBezTo>
                      <a:cubicBezTo>
                        <a:pt x="121" y="249"/>
                        <a:pt x="121" y="249"/>
                        <a:pt x="121" y="249"/>
                      </a:cubicBezTo>
                      <a:cubicBezTo>
                        <a:pt x="121" y="249"/>
                        <a:pt x="121" y="249"/>
                        <a:pt x="121" y="249"/>
                      </a:cubicBezTo>
                      <a:cubicBezTo>
                        <a:pt x="121" y="249"/>
                        <a:pt x="121" y="249"/>
                        <a:pt x="121" y="249"/>
                      </a:cubicBezTo>
                      <a:cubicBezTo>
                        <a:pt x="121" y="249"/>
                        <a:pt x="121" y="249"/>
                        <a:pt x="121" y="249"/>
                      </a:cubicBezTo>
                      <a:cubicBezTo>
                        <a:pt x="121" y="249"/>
                        <a:pt x="121" y="249"/>
                        <a:pt x="121" y="249"/>
                      </a:cubicBezTo>
                      <a:cubicBezTo>
                        <a:pt x="122" y="249"/>
                        <a:pt x="122" y="249"/>
                        <a:pt x="122" y="249"/>
                      </a:cubicBezTo>
                      <a:cubicBezTo>
                        <a:pt x="122" y="249"/>
                        <a:pt x="122" y="249"/>
                        <a:pt x="122" y="249"/>
                      </a:cubicBezTo>
                      <a:cubicBezTo>
                        <a:pt x="122" y="249"/>
                        <a:pt x="122" y="249"/>
                        <a:pt x="122" y="249"/>
                      </a:cubicBezTo>
                      <a:cubicBezTo>
                        <a:pt x="122" y="249"/>
                        <a:pt x="122" y="249"/>
                        <a:pt x="122" y="249"/>
                      </a:cubicBezTo>
                      <a:cubicBezTo>
                        <a:pt x="122" y="249"/>
                        <a:pt x="122" y="249"/>
                        <a:pt x="122" y="249"/>
                      </a:cubicBezTo>
                      <a:cubicBezTo>
                        <a:pt x="123" y="249"/>
                        <a:pt x="123" y="249"/>
                        <a:pt x="123" y="249"/>
                      </a:cubicBezTo>
                      <a:cubicBezTo>
                        <a:pt x="123" y="249"/>
                        <a:pt x="123" y="249"/>
                        <a:pt x="123" y="249"/>
                      </a:cubicBezTo>
                      <a:cubicBezTo>
                        <a:pt x="123" y="248"/>
                        <a:pt x="123" y="248"/>
                        <a:pt x="123" y="248"/>
                      </a:cubicBezTo>
                      <a:cubicBezTo>
                        <a:pt x="123" y="248"/>
                        <a:pt x="123" y="248"/>
                        <a:pt x="123" y="248"/>
                      </a:cubicBezTo>
                      <a:cubicBezTo>
                        <a:pt x="124" y="248"/>
                        <a:pt x="124" y="248"/>
                        <a:pt x="124" y="248"/>
                      </a:cubicBezTo>
                      <a:cubicBezTo>
                        <a:pt x="124" y="248"/>
                        <a:pt x="124" y="248"/>
                        <a:pt x="124" y="248"/>
                      </a:cubicBezTo>
                      <a:cubicBezTo>
                        <a:pt x="124" y="248"/>
                        <a:pt x="124" y="248"/>
                        <a:pt x="124" y="248"/>
                      </a:cubicBezTo>
                      <a:cubicBezTo>
                        <a:pt x="125" y="248"/>
                        <a:pt x="125" y="248"/>
                        <a:pt x="125" y="248"/>
                      </a:cubicBezTo>
                      <a:cubicBezTo>
                        <a:pt x="125" y="248"/>
                        <a:pt x="125" y="248"/>
                        <a:pt x="125" y="248"/>
                      </a:cubicBezTo>
                      <a:cubicBezTo>
                        <a:pt x="125" y="248"/>
                        <a:pt x="126" y="248"/>
                        <a:pt x="126" y="248"/>
                      </a:cubicBezTo>
                      <a:cubicBezTo>
                        <a:pt x="126" y="247"/>
                        <a:pt x="126" y="247"/>
                        <a:pt x="126" y="247"/>
                      </a:cubicBezTo>
                      <a:cubicBezTo>
                        <a:pt x="127" y="247"/>
                        <a:pt x="127" y="247"/>
                        <a:pt x="127" y="247"/>
                      </a:cubicBezTo>
                      <a:cubicBezTo>
                        <a:pt x="127" y="247"/>
                        <a:pt x="127" y="247"/>
                        <a:pt x="127" y="247"/>
                      </a:cubicBezTo>
                      <a:cubicBezTo>
                        <a:pt x="127" y="247"/>
                        <a:pt x="128" y="247"/>
                        <a:pt x="129" y="247"/>
                      </a:cubicBezTo>
                      <a:cubicBezTo>
                        <a:pt x="129" y="247"/>
                        <a:pt x="129" y="247"/>
                        <a:pt x="129" y="247"/>
                      </a:cubicBezTo>
                      <a:cubicBezTo>
                        <a:pt x="129" y="247"/>
                        <a:pt x="129" y="247"/>
                        <a:pt x="129" y="247"/>
                      </a:cubicBezTo>
                      <a:cubicBezTo>
                        <a:pt x="130" y="246"/>
                        <a:pt x="130" y="246"/>
                        <a:pt x="130" y="246"/>
                      </a:cubicBezTo>
                      <a:cubicBezTo>
                        <a:pt x="130" y="246"/>
                        <a:pt x="131" y="246"/>
                        <a:pt x="132" y="245"/>
                      </a:cubicBezTo>
                      <a:cubicBezTo>
                        <a:pt x="132" y="245"/>
                        <a:pt x="132" y="245"/>
                        <a:pt x="132" y="245"/>
                      </a:cubicBezTo>
                      <a:cubicBezTo>
                        <a:pt x="132" y="245"/>
                        <a:pt x="132" y="245"/>
                        <a:pt x="132" y="245"/>
                      </a:cubicBezTo>
                      <a:cubicBezTo>
                        <a:pt x="133" y="245"/>
                        <a:pt x="133" y="245"/>
                        <a:pt x="133" y="245"/>
                      </a:cubicBezTo>
                      <a:cubicBezTo>
                        <a:pt x="133" y="245"/>
                        <a:pt x="133" y="245"/>
                        <a:pt x="133" y="245"/>
                      </a:cubicBezTo>
                      <a:cubicBezTo>
                        <a:pt x="133" y="245"/>
                        <a:pt x="133" y="245"/>
                        <a:pt x="133" y="245"/>
                      </a:cubicBezTo>
                      <a:cubicBezTo>
                        <a:pt x="133" y="245"/>
                        <a:pt x="133" y="245"/>
                        <a:pt x="133" y="245"/>
                      </a:cubicBezTo>
                      <a:cubicBezTo>
                        <a:pt x="133" y="245"/>
                        <a:pt x="133" y="245"/>
                        <a:pt x="133" y="245"/>
                      </a:cubicBezTo>
                      <a:cubicBezTo>
                        <a:pt x="134" y="245"/>
                        <a:pt x="134" y="245"/>
                        <a:pt x="134" y="245"/>
                      </a:cubicBezTo>
                      <a:cubicBezTo>
                        <a:pt x="134" y="244"/>
                        <a:pt x="134" y="244"/>
                        <a:pt x="134" y="244"/>
                      </a:cubicBezTo>
                      <a:cubicBezTo>
                        <a:pt x="134" y="244"/>
                        <a:pt x="134" y="244"/>
                        <a:pt x="134" y="244"/>
                      </a:cubicBezTo>
                      <a:cubicBezTo>
                        <a:pt x="135" y="244"/>
                        <a:pt x="135" y="244"/>
                        <a:pt x="135" y="244"/>
                      </a:cubicBezTo>
                      <a:cubicBezTo>
                        <a:pt x="135" y="244"/>
                        <a:pt x="135" y="244"/>
                        <a:pt x="135" y="244"/>
                      </a:cubicBezTo>
                      <a:cubicBezTo>
                        <a:pt x="135" y="244"/>
                        <a:pt x="135" y="244"/>
                        <a:pt x="135" y="244"/>
                      </a:cubicBezTo>
                      <a:cubicBezTo>
                        <a:pt x="136" y="243"/>
                        <a:pt x="136" y="243"/>
                        <a:pt x="136" y="243"/>
                      </a:cubicBezTo>
                      <a:cubicBezTo>
                        <a:pt x="136" y="243"/>
                        <a:pt x="136" y="243"/>
                        <a:pt x="136" y="243"/>
                      </a:cubicBezTo>
                      <a:cubicBezTo>
                        <a:pt x="136" y="243"/>
                        <a:pt x="136" y="243"/>
                        <a:pt x="136" y="243"/>
                      </a:cubicBezTo>
                      <a:cubicBezTo>
                        <a:pt x="137" y="243"/>
                        <a:pt x="137" y="243"/>
                        <a:pt x="137" y="243"/>
                      </a:cubicBezTo>
                      <a:cubicBezTo>
                        <a:pt x="137" y="242"/>
                        <a:pt x="138" y="242"/>
                        <a:pt x="139" y="242"/>
                      </a:cubicBezTo>
                      <a:cubicBezTo>
                        <a:pt x="139" y="241"/>
                        <a:pt x="139" y="241"/>
                        <a:pt x="139" y="241"/>
                      </a:cubicBezTo>
                      <a:cubicBezTo>
                        <a:pt x="140" y="240"/>
                        <a:pt x="140" y="240"/>
                        <a:pt x="140" y="240"/>
                      </a:cubicBezTo>
                      <a:cubicBezTo>
                        <a:pt x="141" y="240"/>
                        <a:pt x="141" y="240"/>
                        <a:pt x="141" y="239"/>
                      </a:cubicBezTo>
                      <a:cubicBezTo>
                        <a:pt x="142" y="239"/>
                        <a:pt x="142" y="239"/>
                        <a:pt x="143" y="238"/>
                      </a:cubicBezTo>
                      <a:cubicBezTo>
                        <a:pt x="143" y="238"/>
                        <a:pt x="143" y="238"/>
                        <a:pt x="143" y="238"/>
                      </a:cubicBezTo>
                      <a:cubicBezTo>
                        <a:pt x="144" y="237"/>
                        <a:pt x="144" y="237"/>
                        <a:pt x="144" y="237"/>
                      </a:cubicBezTo>
                      <a:cubicBezTo>
                        <a:pt x="145" y="236"/>
                        <a:pt x="145" y="236"/>
                        <a:pt x="145" y="236"/>
                      </a:cubicBezTo>
                      <a:cubicBezTo>
                        <a:pt x="146" y="236"/>
                        <a:pt x="146" y="236"/>
                        <a:pt x="146" y="236"/>
                      </a:cubicBezTo>
                      <a:cubicBezTo>
                        <a:pt x="147" y="235"/>
                        <a:pt x="147" y="235"/>
                        <a:pt x="147" y="235"/>
                      </a:cubicBezTo>
                      <a:cubicBezTo>
                        <a:pt x="148" y="234"/>
                        <a:pt x="148" y="234"/>
                        <a:pt x="148" y="234"/>
                      </a:cubicBezTo>
                      <a:cubicBezTo>
                        <a:pt x="148" y="234"/>
                        <a:pt x="148" y="233"/>
                        <a:pt x="149" y="233"/>
                      </a:cubicBezTo>
                      <a:cubicBezTo>
                        <a:pt x="149" y="232"/>
                        <a:pt x="149" y="232"/>
                        <a:pt x="150" y="232"/>
                      </a:cubicBezTo>
                      <a:cubicBezTo>
                        <a:pt x="151" y="231"/>
                        <a:pt x="151" y="231"/>
                        <a:pt x="151" y="231"/>
                      </a:cubicBezTo>
                      <a:cubicBezTo>
                        <a:pt x="151" y="230"/>
                        <a:pt x="151" y="230"/>
                        <a:pt x="151" y="230"/>
                      </a:cubicBezTo>
                      <a:cubicBezTo>
                        <a:pt x="152" y="229"/>
                        <a:pt x="152" y="229"/>
                        <a:pt x="152" y="229"/>
                      </a:cubicBezTo>
                      <a:cubicBezTo>
                        <a:pt x="153" y="229"/>
                        <a:pt x="153" y="229"/>
                        <a:pt x="153" y="229"/>
                      </a:cubicBezTo>
                      <a:cubicBezTo>
                        <a:pt x="153" y="228"/>
                        <a:pt x="153" y="228"/>
                        <a:pt x="154" y="227"/>
                      </a:cubicBezTo>
                      <a:cubicBezTo>
                        <a:pt x="154" y="227"/>
                        <a:pt x="155" y="226"/>
                        <a:pt x="155" y="226"/>
                      </a:cubicBezTo>
                      <a:cubicBezTo>
                        <a:pt x="156" y="225"/>
                        <a:pt x="156" y="225"/>
                        <a:pt x="156" y="224"/>
                      </a:cubicBezTo>
                      <a:cubicBezTo>
                        <a:pt x="157" y="223"/>
                        <a:pt x="157" y="223"/>
                        <a:pt x="158" y="222"/>
                      </a:cubicBezTo>
                      <a:cubicBezTo>
                        <a:pt x="158" y="222"/>
                        <a:pt x="158" y="222"/>
                        <a:pt x="158" y="222"/>
                      </a:cubicBezTo>
                      <a:cubicBezTo>
                        <a:pt x="159" y="221"/>
                        <a:pt x="159" y="221"/>
                        <a:pt x="159" y="221"/>
                      </a:cubicBezTo>
                      <a:cubicBezTo>
                        <a:pt x="159" y="220"/>
                        <a:pt x="159" y="220"/>
                        <a:pt x="159" y="220"/>
                      </a:cubicBezTo>
                      <a:cubicBezTo>
                        <a:pt x="159" y="220"/>
                        <a:pt x="160" y="220"/>
                        <a:pt x="160" y="219"/>
                      </a:cubicBezTo>
                      <a:cubicBezTo>
                        <a:pt x="161" y="219"/>
                        <a:pt x="161" y="219"/>
                        <a:pt x="161" y="219"/>
                      </a:cubicBezTo>
                      <a:cubicBezTo>
                        <a:pt x="161" y="218"/>
                        <a:pt x="161" y="218"/>
                        <a:pt x="161" y="218"/>
                      </a:cubicBezTo>
                      <a:cubicBezTo>
                        <a:pt x="161" y="217"/>
                        <a:pt x="162" y="217"/>
                        <a:pt x="162" y="217"/>
                      </a:cubicBezTo>
                      <a:cubicBezTo>
                        <a:pt x="162" y="216"/>
                        <a:pt x="163" y="216"/>
                        <a:pt x="163" y="215"/>
                      </a:cubicBezTo>
                      <a:cubicBezTo>
                        <a:pt x="163" y="214"/>
                        <a:pt x="163" y="214"/>
                        <a:pt x="163" y="214"/>
                      </a:cubicBezTo>
                      <a:cubicBezTo>
                        <a:pt x="164" y="213"/>
                        <a:pt x="164" y="213"/>
                        <a:pt x="164" y="213"/>
                      </a:cubicBezTo>
                      <a:cubicBezTo>
                        <a:pt x="164" y="213"/>
                        <a:pt x="164" y="213"/>
                        <a:pt x="165" y="212"/>
                      </a:cubicBezTo>
                      <a:cubicBezTo>
                        <a:pt x="165" y="212"/>
                        <a:pt x="165" y="212"/>
                        <a:pt x="165" y="211"/>
                      </a:cubicBezTo>
                      <a:cubicBezTo>
                        <a:pt x="166" y="210"/>
                        <a:pt x="166" y="210"/>
                        <a:pt x="166" y="210"/>
                      </a:cubicBezTo>
                      <a:cubicBezTo>
                        <a:pt x="167" y="210"/>
                        <a:pt x="167" y="210"/>
                        <a:pt x="167" y="210"/>
                      </a:cubicBezTo>
                      <a:cubicBezTo>
                        <a:pt x="167" y="209"/>
                        <a:pt x="167" y="209"/>
                        <a:pt x="167" y="208"/>
                      </a:cubicBezTo>
                      <a:cubicBezTo>
                        <a:pt x="167" y="208"/>
                        <a:pt x="168" y="207"/>
                        <a:pt x="168" y="207"/>
                      </a:cubicBezTo>
                      <a:cubicBezTo>
                        <a:pt x="168" y="206"/>
                        <a:pt x="168" y="206"/>
                        <a:pt x="168" y="206"/>
                      </a:cubicBezTo>
                      <a:cubicBezTo>
                        <a:pt x="169" y="205"/>
                        <a:pt x="169" y="205"/>
                        <a:pt x="169" y="205"/>
                      </a:cubicBezTo>
                      <a:cubicBezTo>
                        <a:pt x="169" y="205"/>
                        <a:pt x="169" y="205"/>
                        <a:pt x="169" y="205"/>
                      </a:cubicBezTo>
                      <a:cubicBezTo>
                        <a:pt x="170" y="204"/>
                        <a:pt x="170" y="204"/>
                        <a:pt x="170" y="203"/>
                      </a:cubicBezTo>
                      <a:cubicBezTo>
                        <a:pt x="171" y="202"/>
                        <a:pt x="171" y="202"/>
                        <a:pt x="171" y="202"/>
                      </a:cubicBezTo>
                      <a:cubicBezTo>
                        <a:pt x="171" y="202"/>
                        <a:pt x="171" y="202"/>
                        <a:pt x="171" y="202"/>
                      </a:cubicBezTo>
                      <a:cubicBezTo>
                        <a:pt x="171" y="201"/>
                        <a:pt x="171" y="201"/>
                        <a:pt x="171" y="201"/>
                      </a:cubicBezTo>
                      <a:cubicBezTo>
                        <a:pt x="172" y="200"/>
                        <a:pt x="172" y="200"/>
                        <a:pt x="172" y="200"/>
                      </a:cubicBezTo>
                      <a:cubicBezTo>
                        <a:pt x="173" y="199"/>
                        <a:pt x="173" y="197"/>
                        <a:pt x="174" y="196"/>
                      </a:cubicBezTo>
                      <a:cubicBezTo>
                        <a:pt x="174" y="195"/>
                        <a:pt x="174" y="195"/>
                        <a:pt x="174" y="195"/>
                      </a:cubicBezTo>
                      <a:cubicBezTo>
                        <a:pt x="175" y="195"/>
                        <a:pt x="175" y="194"/>
                        <a:pt x="176" y="193"/>
                      </a:cubicBezTo>
                      <a:cubicBezTo>
                        <a:pt x="176" y="192"/>
                        <a:pt x="177" y="191"/>
                        <a:pt x="178" y="189"/>
                      </a:cubicBezTo>
                      <a:cubicBezTo>
                        <a:pt x="179" y="189"/>
                        <a:pt x="179" y="188"/>
                        <a:pt x="179" y="188"/>
                      </a:cubicBezTo>
                      <a:cubicBezTo>
                        <a:pt x="180" y="186"/>
                        <a:pt x="182" y="185"/>
                        <a:pt x="183" y="183"/>
                      </a:cubicBezTo>
                      <a:cubicBezTo>
                        <a:pt x="183" y="182"/>
                        <a:pt x="183" y="182"/>
                        <a:pt x="183" y="182"/>
                      </a:cubicBezTo>
                      <a:cubicBezTo>
                        <a:pt x="185" y="181"/>
                        <a:pt x="186" y="179"/>
                        <a:pt x="188" y="177"/>
                      </a:cubicBezTo>
                      <a:cubicBezTo>
                        <a:pt x="188" y="177"/>
                        <a:pt x="189" y="177"/>
                        <a:pt x="189" y="176"/>
                      </a:cubicBezTo>
                      <a:cubicBezTo>
                        <a:pt x="190" y="175"/>
                        <a:pt x="191" y="174"/>
                        <a:pt x="193" y="173"/>
                      </a:cubicBezTo>
                      <a:cubicBezTo>
                        <a:pt x="193" y="172"/>
                        <a:pt x="194" y="172"/>
                        <a:pt x="194" y="171"/>
                      </a:cubicBezTo>
                      <a:cubicBezTo>
                        <a:pt x="196" y="170"/>
                        <a:pt x="197" y="169"/>
                        <a:pt x="199" y="167"/>
                      </a:cubicBezTo>
                      <a:cubicBezTo>
                        <a:pt x="199" y="167"/>
                        <a:pt x="199" y="167"/>
                        <a:pt x="199" y="167"/>
                      </a:cubicBezTo>
                      <a:cubicBezTo>
                        <a:pt x="201" y="165"/>
                        <a:pt x="203" y="164"/>
                        <a:pt x="205" y="162"/>
                      </a:cubicBezTo>
                      <a:cubicBezTo>
                        <a:pt x="206" y="162"/>
                        <a:pt x="206" y="162"/>
                        <a:pt x="207" y="161"/>
                      </a:cubicBezTo>
                      <a:cubicBezTo>
                        <a:pt x="208" y="160"/>
                        <a:pt x="210" y="159"/>
                        <a:pt x="211" y="158"/>
                      </a:cubicBezTo>
                      <a:cubicBezTo>
                        <a:pt x="212" y="158"/>
                        <a:pt x="212" y="157"/>
                        <a:pt x="213" y="157"/>
                      </a:cubicBezTo>
                      <a:cubicBezTo>
                        <a:pt x="215" y="156"/>
                        <a:pt x="217" y="155"/>
                        <a:pt x="219" y="154"/>
                      </a:cubicBezTo>
                      <a:cubicBezTo>
                        <a:pt x="219" y="153"/>
                        <a:pt x="219" y="153"/>
                        <a:pt x="219" y="153"/>
                      </a:cubicBezTo>
                      <a:cubicBezTo>
                        <a:pt x="221" y="153"/>
                        <a:pt x="222" y="152"/>
                        <a:pt x="223" y="152"/>
                      </a:cubicBezTo>
                      <a:cubicBezTo>
                        <a:pt x="223" y="151"/>
                        <a:pt x="224" y="151"/>
                        <a:pt x="225" y="150"/>
                      </a:cubicBezTo>
                      <a:cubicBezTo>
                        <a:pt x="226" y="150"/>
                        <a:pt x="228" y="149"/>
                        <a:pt x="229" y="149"/>
                      </a:cubicBezTo>
                      <a:cubicBezTo>
                        <a:pt x="229" y="148"/>
                        <a:pt x="230" y="148"/>
                        <a:pt x="231" y="148"/>
                      </a:cubicBezTo>
                      <a:cubicBezTo>
                        <a:pt x="232" y="147"/>
                        <a:pt x="234" y="147"/>
                        <a:pt x="235" y="146"/>
                      </a:cubicBezTo>
                      <a:cubicBezTo>
                        <a:pt x="236" y="146"/>
                        <a:pt x="236" y="145"/>
                        <a:pt x="237" y="145"/>
                      </a:cubicBezTo>
                      <a:cubicBezTo>
                        <a:pt x="239" y="144"/>
                        <a:pt x="241" y="144"/>
                        <a:pt x="243" y="143"/>
                      </a:cubicBezTo>
                      <a:cubicBezTo>
                        <a:pt x="244" y="143"/>
                        <a:pt x="244" y="143"/>
                        <a:pt x="245" y="142"/>
                      </a:cubicBezTo>
                      <a:cubicBezTo>
                        <a:pt x="246" y="142"/>
                        <a:pt x="246" y="142"/>
                        <a:pt x="246" y="142"/>
                      </a:cubicBezTo>
                      <a:cubicBezTo>
                        <a:pt x="246" y="142"/>
                        <a:pt x="246" y="142"/>
                        <a:pt x="247" y="142"/>
                      </a:cubicBezTo>
                      <a:cubicBezTo>
                        <a:pt x="247" y="142"/>
                        <a:pt x="247" y="142"/>
                        <a:pt x="247" y="142"/>
                      </a:cubicBezTo>
                      <a:cubicBezTo>
                        <a:pt x="248" y="141"/>
                        <a:pt x="248" y="141"/>
                        <a:pt x="249" y="141"/>
                      </a:cubicBezTo>
                      <a:cubicBezTo>
                        <a:pt x="249" y="141"/>
                        <a:pt x="250" y="141"/>
                        <a:pt x="250" y="141"/>
                      </a:cubicBezTo>
                      <a:cubicBezTo>
                        <a:pt x="251" y="141"/>
                        <a:pt x="251" y="141"/>
                        <a:pt x="251" y="141"/>
                      </a:cubicBezTo>
                      <a:cubicBezTo>
                        <a:pt x="251" y="141"/>
                        <a:pt x="251" y="141"/>
                        <a:pt x="251" y="141"/>
                      </a:cubicBezTo>
                      <a:cubicBezTo>
                        <a:pt x="251" y="141"/>
                        <a:pt x="251" y="141"/>
                        <a:pt x="251" y="141"/>
                      </a:cubicBezTo>
                      <a:cubicBezTo>
                        <a:pt x="252" y="140"/>
                        <a:pt x="252" y="140"/>
                        <a:pt x="252" y="140"/>
                      </a:cubicBezTo>
                      <a:cubicBezTo>
                        <a:pt x="252" y="140"/>
                        <a:pt x="252" y="140"/>
                        <a:pt x="252" y="140"/>
                      </a:cubicBezTo>
                      <a:cubicBezTo>
                        <a:pt x="253" y="140"/>
                        <a:pt x="253" y="140"/>
                        <a:pt x="253" y="140"/>
                      </a:cubicBezTo>
                      <a:cubicBezTo>
                        <a:pt x="253" y="140"/>
                        <a:pt x="253" y="140"/>
                        <a:pt x="253" y="140"/>
                      </a:cubicBezTo>
                      <a:cubicBezTo>
                        <a:pt x="254" y="140"/>
                        <a:pt x="254" y="140"/>
                        <a:pt x="254" y="140"/>
                      </a:cubicBezTo>
                      <a:cubicBezTo>
                        <a:pt x="254" y="140"/>
                        <a:pt x="255" y="140"/>
                        <a:pt x="256" y="139"/>
                      </a:cubicBezTo>
                      <a:cubicBezTo>
                        <a:pt x="256" y="139"/>
                        <a:pt x="256" y="139"/>
                        <a:pt x="256" y="139"/>
                      </a:cubicBezTo>
                      <a:cubicBezTo>
                        <a:pt x="256" y="139"/>
                        <a:pt x="256" y="139"/>
                        <a:pt x="256" y="139"/>
                      </a:cubicBezTo>
                      <a:cubicBezTo>
                        <a:pt x="257" y="139"/>
                        <a:pt x="257" y="139"/>
                        <a:pt x="257" y="139"/>
                      </a:cubicBezTo>
                      <a:cubicBezTo>
                        <a:pt x="258" y="139"/>
                        <a:pt x="258" y="139"/>
                        <a:pt x="258" y="139"/>
                      </a:cubicBezTo>
                      <a:cubicBezTo>
                        <a:pt x="259" y="139"/>
                        <a:pt x="259" y="139"/>
                        <a:pt x="259" y="139"/>
                      </a:cubicBezTo>
                      <a:cubicBezTo>
                        <a:pt x="259" y="139"/>
                        <a:pt x="259" y="139"/>
                        <a:pt x="259" y="139"/>
                      </a:cubicBezTo>
                      <a:cubicBezTo>
                        <a:pt x="260" y="139"/>
                        <a:pt x="260" y="139"/>
                        <a:pt x="260" y="139"/>
                      </a:cubicBezTo>
                      <a:cubicBezTo>
                        <a:pt x="261" y="138"/>
                        <a:pt x="261" y="138"/>
                        <a:pt x="261" y="138"/>
                      </a:cubicBezTo>
                      <a:cubicBezTo>
                        <a:pt x="262" y="138"/>
                        <a:pt x="262" y="138"/>
                        <a:pt x="262" y="138"/>
                      </a:cubicBezTo>
                      <a:cubicBezTo>
                        <a:pt x="263" y="138"/>
                        <a:pt x="264" y="138"/>
                        <a:pt x="265" y="138"/>
                      </a:cubicBezTo>
                      <a:cubicBezTo>
                        <a:pt x="268" y="137"/>
                        <a:pt x="273" y="136"/>
                        <a:pt x="279" y="135"/>
                      </a:cubicBezTo>
                      <a:cubicBezTo>
                        <a:pt x="280" y="135"/>
                        <a:pt x="280" y="135"/>
                        <a:pt x="280" y="135"/>
                      </a:cubicBezTo>
                      <a:cubicBezTo>
                        <a:pt x="281" y="135"/>
                        <a:pt x="281" y="135"/>
                        <a:pt x="282" y="135"/>
                      </a:cubicBezTo>
                      <a:cubicBezTo>
                        <a:pt x="282" y="135"/>
                        <a:pt x="283" y="135"/>
                        <a:pt x="283" y="135"/>
                      </a:cubicBezTo>
                      <a:cubicBezTo>
                        <a:pt x="284" y="135"/>
                        <a:pt x="284" y="135"/>
                        <a:pt x="285" y="135"/>
                      </a:cubicBezTo>
                      <a:cubicBezTo>
                        <a:pt x="287" y="135"/>
                        <a:pt x="289" y="134"/>
                        <a:pt x="291" y="134"/>
                      </a:cubicBezTo>
                      <a:cubicBezTo>
                        <a:pt x="291" y="134"/>
                        <a:pt x="291" y="134"/>
                        <a:pt x="292" y="134"/>
                      </a:cubicBezTo>
                      <a:cubicBezTo>
                        <a:pt x="294" y="134"/>
                        <a:pt x="296" y="134"/>
                        <a:pt x="298" y="134"/>
                      </a:cubicBezTo>
                      <a:cubicBezTo>
                        <a:pt x="299" y="134"/>
                        <a:pt x="299" y="134"/>
                        <a:pt x="299" y="134"/>
                      </a:cubicBezTo>
                      <a:cubicBezTo>
                        <a:pt x="300" y="134"/>
                        <a:pt x="302" y="134"/>
                        <a:pt x="303" y="134"/>
                      </a:cubicBezTo>
                      <a:cubicBezTo>
                        <a:pt x="304" y="134"/>
                        <a:pt x="305" y="135"/>
                        <a:pt x="307" y="135"/>
                      </a:cubicBezTo>
                      <a:cubicBezTo>
                        <a:pt x="308" y="135"/>
                        <a:pt x="309" y="135"/>
                        <a:pt x="310" y="135"/>
                      </a:cubicBezTo>
                      <a:cubicBezTo>
                        <a:pt x="311" y="135"/>
                        <a:pt x="312" y="135"/>
                        <a:pt x="314" y="135"/>
                      </a:cubicBezTo>
                      <a:cubicBezTo>
                        <a:pt x="315" y="135"/>
                        <a:pt x="316" y="135"/>
                        <a:pt x="317" y="135"/>
                      </a:cubicBezTo>
                      <a:cubicBezTo>
                        <a:pt x="318" y="136"/>
                        <a:pt x="319" y="136"/>
                        <a:pt x="321" y="136"/>
                      </a:cubicBezTo>
                      <a:cubicBezTo>
                        <a:pt x="322" y="136"/>
                        <a:pt x="323" y="136"/>
                        <a:pt x="324" y="136"/>
                      </a:cubicBezTo>
                      <a:cubicBezTo>
                        <a:pt x="325" y="137"/>
                        <a:pt x="326" y="137"/>
                        <a:pt x="328" y="137"/>
                      </a:cubicBezTo>
                      <a:cubicBezTo>
                        <a:pt x="329" y="137"/>
                        <a:pt x="330" y="138"/>
                        <a:pt x="332" y="138"/>
                      </a:cubicBezTo>
                      <a:cubicBezTo>
                        <a:pt x="332" y="138"/>
                        <a:pt x="332" y="138"/>
                        <a:pt x="332" y="138"/>
                      </a:cubicBezTo>
                      <a:cubicBezTo>
                        <a:pt x="334" y="138"/>
                        <a:pt x="337" y="139"/>
                        <a:pt x="339" y="139"/>
                      </a:cubicBezTo>
                      <a:cubicBezTo>
                        <a:pt x="339" y="139"/>
                        <a:pt x="340" y="140"/>
                        <a:pt x="340" y="140"/>
                      </a:cubicBezTo>
                      <a:cubicBezTo>
                        <a:pt x="341" y="140"/>
                        <a:pt x="341" y="140"/>
                        <a:pt x="342" y="140"/>
                      </a:cubicBezTo>
                      <a:cubicBezTo>
                        <a:pt x="342" y="140"/>
                        <a:pt x="343" y="140"/>
                        <a:pt x="343" y="140"/>
                      </a:cubicBezTo>
                      <a:cubicBezTo>
                        <a:pt x="343" y="141"/>
                        <a:pt x="344" y="141"/>
                        <a:pt x="344" y="141"/>
                      </a:cubicBezTo>
                      <a:cubicBezTo>
                        <a:pt x="345" y="141"/>
                        <a:pt x="345" y="141"/>
                        <a:pt x="345" y="141"/>
                      </a:cubicBezTo>
                      <a:cubicBezTo>
                        <a:pt x="346" y="141"/>
                        <a:pt x="346" y="141"/>
                        <a:pt x="346" y="141"/>
                      </a:cubicBezTo>
                      <a:cubicBezTo>
                        <a:pt x="347" y="142"/>
                        <a:pt x="347" y="142"/>
                        <a:pt x="347" y="142"/>
                      </a:cubicBezTo>
                      <a:cubicBezTo>
                        <a:pt x="348" y="142"/>
                        <a:pt x="348" y="142"/>
                        <a:pt x="348" y="142"/>
                      </a:cubicBezTo>
                      <a:cubicBezTo>
                        <a:pt x="348" y="142"/>
                        <a:pt x="348" y="142"/>
                        <a:pt x="349" y="142"/>
                      </a:cubicBezTo>
                      <a:cubicBezTo>
                        <a:pt x="349" y="142"/>
                        <a:pt x="350" y="142"/>
                        <a:pt x="350" y="143"/>
                      </a:cubicBezTo>
                      <a:cubicBezTo>
                        <a:pt x="351" y="143"/>
                        <a:pt x="351" y="143"/>
                        <a:pt x="352" y="143"/>
                      </a:cubicBezTo>
                      <a:cubicBezTo>
                        <a:pt x="352" y="143"/>
                        <a:pt x="353" y="144"/>
                        <a:pt x="354" y="144"/>
                      </a:cubicBezTo>
                      <a:cubicBezTo>
                        <a:pt x="357" y="145"/>
                        <a:pt x="360" y="146"/>
                        <a:pt x="363" y="147"/>
                      </a:cubicBezTo>
                      <a:cubicBezTo>
                        <a:pt x="365" y="148"/>
                        <a:pt x="368" y="150"/>
                        <a:pt x="371" y="151"/>
                      </a:cubicBezTo>
                      <a:cubicBezTo>
                        <a:pt x="374" y="153"/>
                        <a:pt x="377" y="154"/>
                        <a:pt x="380" y="156"/>
                      </a:cubicBezTo>
                      <a:cubicBezTo>
                        <a:pt x="382" y="157"/>
                        <a:pt x="385" y="159"/>
                        <a:pt x="388" y="161"/>
                      </a:cubicBezTo>
                      <a:cubicBezTo>
                        <a:pt x="388" y="161"/>
                        <a:pt x="389" y="162"/>
                        <a:pt x="389" y="162"/>
                      </a:cubicBezTo>
                      <a:cubicBezTo>
                        <a:pt x="390" y="162"/>
                        <a:pt x="390" y="163"/>
                        <a:pt x="391" y="163"/>
                      </a:cubicBezTo>
                      <a:cubicBezTo>
                        <a:pt x="391" y="163"/>
                        <a:pt x="392" y="164"/>
                        <a:pt x="392" y="164"/>
                      </a:cubicBezTo>
                      <a:cubicBezTo>
                        <a:pt x="393" y="165"/>
                        <a:pt x="394" y="165"/>
                        <a:pt x="394" y="166"/>
                      </a:cubicBezTo>
                      <a:cubicBezTo>
                        <a:pt x="395" y="166"/>
                        <a:pt x="395" y="166"/>
                        <a:pt x="395" y="166"/>
                      </a:cubicBezTo>
                      <a:cubicBezTo>
                        <a:pt x="395" y="167"/>
                        <a:pt x="396" y="167"/>
                        <a:pt x="396" y="167"/>
                      </a:cubicBezTo>
                      <a:cubicBezTo>
                        <a:pt x="397" y="168"/>
                        <a:pt x="397" y="168"/>
                        <a:pt x="398" y="169"/>
                      </a:cubicBezTo>
                      <a:cubicBezTo>
                        <a:pt x="399" y="170"/>
                        <a:pt x="400" y="171"/>
                        <a:pt x="402" y="172"/>
                      </a:cubicBezTo>
                      <a:cubicBezTo>
                        <a:pt x="402" y="172"/>
                        <a:pt x="402" y="172"/>
                        <a:pt x="403" y="173"/>
                      </a:cubicBezTo>
                      <a:cubicBezTo>
                        <a:pt x="403" y="173"/>
                        <a:pt x="403" y="174"/>
                        <a:pt x="404" y="175"/>
                      </a:cubicBezTo>
                      <a:cubicBezTo>
                        <a:pt x="405" y="176"/>
                        <a:pt x="406" y="177"/>
                        <a:pt x="408" y="179"/>
                      </a:cubicBezTo>
                      <a:cubicBezTo>
                        <a:pt x="410" y="181"/>
                        <a:pt x="412" y="184"/>
                        <a:pt x="415" y="187"/>
                      </a:cubicBezTo>
                      <a:cubicBezTo>
                        <a:pt x="416" y="188"/>
                        <a:pt x="416" y="188"/>
                        <a:pt x="416" y="188"/>
                      </a:cubicBezTo>
                      <a:cubicBezTo>
                        <a:pt x="416" y="188"/>
                        <a:pt x="416" y="188"/>
                        <a:pt x="416" y="188"/>
                      </a:cubicBezTo>
                      <a:cubicBezTo>
                        <a:pt x="417" y="189"/>
                        <a:pt x="417" y="189"/>
                        <a:pt x="417" y="190"/>
                      </a:cubicBezTo>
                      <a:cubicBezTo>
                        <a:pt x="417" y="190"/>
                        <a:pt x="418" y="191"/>
                        <a:pt x="418" y="191"/>
                      </a:cubicBezTo>
                      <a:cubicBezTo>
                        <a:pt x="419" y="192"/>
                        <a:pt x="419" y="192"/>
                        <a:pt x="419" y="192"/>
                      </a:cubicBezTo>
                      <a:cubicBezTo>
                        <a:pt x="419" y="193"/>
                        <a:pt x="420" y="193"/>
                        <a:pt x="420" y="194"/>
                      </a:cubicBezTo>
                      <a:cubicBezTo>
                        <a:pt x="420" y="194"/>
                        <a:pt x="420" y="194"/>
                        <a:pt x="421" y="195"/>
                      </a:cubicBezTo>
                      <a:cubicBezTo>
                        <a:pt x="421" y="195"/>
                        <a:pt x="421" y="196"/>
                        <a:pt x="421" y="196"/>
                      </a:cubicBezTo>
                      <a:cubicBezTo>
                        <a:pt x="423" y="200"/>
                        <a:pt x="425" y="203"/>
                        <a:pt x="427" y="207"/>
                      </a:cubicBezTo>
                      <a:cubicBezTo>
                        <a:pt x="429" y="211"/>
                        <a:pt x="430" y="215"/>
                        <a:pt x="431" y="219"/>
                      </a:cubicBezTo>
                      <a:cubicBezTo>
                        <a:pt x="432" y="223"/>
                        <a:pt x="433" y="227"/>
                        <a:pt x="433" y="230"/>
                      </a:cubicBezTo>
                      <a:cubicBezTo>
                        <a:pt x="433" y="234"/>
                        <a:pt x="434" y="238"/>
                        <a:pt x="434" y="242"/>
                      </a:cubicBezTo>
                      <a:cubicBezTo>
                        <a:pt x="434" y="220"/>
                        <a:pt x="435" y="198"/>
                        <a:pt x="436" y="176"/>
                      </a:cubicBezTo>
                      <a:cubicBezTo>
                        <a:pt x="436" y="172"/>
                        <a:pt x="436" y="168"/>
                        <a:pt x="435" y="164"/>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2" name="Google Shape;152;p4"/>
                <p:cNvSpPr/>
                <p:nvPr/>
              </p:nvSpPr>
              <p:spPr>
                <a:xfrm>
                  <a:off x="7152653" y="2717408"/>
                  <a:ext cx="634508" cy="519781"/>
                </a:xfrm>
                <a:custGeom>
                  <a:rect b="b" l="l" r="r" t="t"/>
                  <a:pathLst>
                    <a:path extrusionOk="0" h="218" w="266">
                      <a:moveTo>
                        <a:pt x="265" y="3"/>
                      </a:moveTo>
                      <a:cubicBezTo>
                        <a:pt x="265" y="4"/>
                        <a:pt x="265" y="5"/>
                        <a:pt x="265" y="6"/>
                      </a:cubicBezTo>
                      <a:cubicBezTo>
                        <a:pt x="264" y="7"/>
                        <a:pt x="264" y="8"/>
                        <a:pt x="264" y="8"/>
                      </a:cubicBezTo>
                      <a:cubicBezTo>
                        <a:pt x="264" y="9"/>
                        <a:pt x="264" y="10"/>
                        <a:pt x="263" y="11"/>
                      </a:cubicBezTo>
                      <a:cubicBezTo>
                        <a:pt x="263" y="12"/>
                        <a:pt x="263" y="13"/>
                        <a:pt x="262" y="14"/>
                      </a:cubicBezTo>
                      <a:cubicBezTo>
                        <a:pt x="262" y="15"/>
                        <a:pt x="262" y="16"/>
                        <a:pt x="261" y="17"/>
                      </a:cubicBezTo>
                      <a:cubicBezTo>
                        <a:pt x="261" y="17"/>
                        <a:pt x="261" y="18"/>
                        <a:pt x="260" y="19"/>
                      </a:cubicBezTo>
                      <a:cubicBezTo>
                        <a:pt x="260" y="20"/>
                        <a:pt x="260" y="21"/>
                        <a:pt x="259" y="22"/>
                      </a:cubicBezTo>
                      <a:cubicBezTo>
                        <a:pt x="259" y="23"/>
                        <a:pt x="258" y="23"/>
                        <a:pt x="258" y="24"/>
                      </a:cubicBezTo>
                      <a:cubicBezTo>
                        <a:pt x="257" y="25"/>
                        <a:pt x="257" y="26"/>
                        <a:pt x="256" y="27"/>
                      </a:cubicBezTo>
                      <a:cubicBezTo>
                        <a:pt x="256" y="28"/>
                        <a:pt x="256" y="28"/>
                        <a:pt x="255" y="29"/>
                      </a:cubicBezTo>
                      <a:cubicBezTo>
                        <a:pt x="255" y="30"/>
                        <a:pt x="254" y="31"/>
                        <a:pt x="253" y="32"/>
                      </a:cubicBezTo>
                      <a:cubicBezTo>
                        <a:pt x="253" y="32"/>
                        <a:pt x="252" y="33"/>
                        <a:pt x="252" y="34"/>
                      </a:cubicBezTo>
                      <a:cubicBezTo>
                        <a:pt x="251" y="35"/>
                        <a:pt x="251" y="35"/>
                        <a:pt x="250" y="36"/>
                      </a:cubicBezTo>
                      <a:cubicBezTo>
                        <a:pt x="249" y="37"/>
                        <a:pt x="249" y="38"/>
                        <a:pt x="248" y="38"/>
                      </a:cubicBezTo>
                      <a:cubicBezTo>
                        <a:pt x="247" y="39"/>
                        <a:pt x="247" y="40"/>
                        <a:pt x="246" y="41"/>
                      </a:cubicBezTo>
                      <a:cubicBezTo>
                        <a:pt x="245" y="41"/>
                        <a:pt x="245" y="42"/>
                        <a:pt x="244" y="43"/>
                      </a:cubicBezTo>
                      <a:cubicBezTo>
                        <a:pt x="243" y="43"/>
                        <a:pt x="243" y="44"/>
                        <a:pt x="242" y="45"/>
                      </a:cubicBezTo>
                      <a:cubicBezTo>
                        <a:pt x="241" y="45"/>
                        <a:pt x="240" y="46"/>
                        <a:pt x="240" y="47"/>
                      </a:cubicBezTo>
                      <a:cubicBezTo>
                        <a:pt x="239" y="47"/>
                        <a:pt x="238" y="48"/>
                        <a:pt x="237" y="49"/>
                      </a:cubicBezTo>
                      <a:cubicBezTo>
                        <a:pt x="236" y="49"/>
                        <a:pt x="236" y="50"/>
                        <a:pt x="235" y="51"/>
                      </a:cubicBezTo>
                      <a:cubicBezTo>
                        <a:pt x="234" y="51"/>
                        <a:pt x="233" y="52"/>
                        <a:pt x="232" y="53"/>
                      </a:cubicBezTo>
                      <a:cubicBezTo>
                        <a:pt x="231" y="53"/>
                        <a:pt x="231" y="54"/>
                        <a:pt x="230" y="54"/>
                      </a:cubicBezTo>
                      <a:cubicBezTo>
                        <a:pt x="229" y="55"/>
                        <a:pt x="228" y="56"/>
                        <a:pt x="227" y="56"/>
                      </a:cubicBezTo>
                      <a:cubicBezTo>
                        <a:pt x="226" y="57"/>
                        <a:pt x="225" y="57"/>
                        <a:pt x="224" y="58"/>
                      </a:cubicBezTo>
                      <a:cubicBezTo>
                        <a:pt x="224" y="58"/>
                        <a:pt x="223" y="58"/>
                        <a:pt x="222" y="59"/>
                      </a:cubicBezTo>
                      <a:cubicBezTo>
                        <a:pt x="221" y="59"/>
                        <a:pt x="220" y="60"/>
                        <a:pt x="219" y="61"/>
                      </a:cubicBezTo>
                      <a:cubicBezTo>
                        <a:pt x="218" y="61"/>
                        <a:pt x="217" y="61"/>
                        <a:pt x="217" y="62"/>
                      </a:cubicBezTo>
                      <a:cubicBezTo>
                        <a:pt x="215" y="62"/>
                        <a:pt x="214" y="63"/>
                        <a:pt x="213" y="63"/>
                      </a:cubicBezTo>
                      <a:cubicBezTo>
                        <a:pt x="212" y="64"/>
                        <a:pt x="212" y="64"/>
                        <a:pt x="211" y="64"/>
                      </a:cubicBezTo>
                      <a:cubicBezTo>
                        <a:pt x="209" y="65"/>
                        <a:pt x="207" y="66"/>
                        <a:pt x="205" y="67"/>
                      </a:cubicBezTo>
                      <a:cubicBezTo>
                        <a:pt x="46" y="122"/>
                        <a:pt x="46" y="122"/>
                        <a:pt x="46" y="122"/>
                      </a:cubicBezTo>
                      <a:cubicBezTo>
                        <a:pt x="45" y="123"/>
                        <a:pt x="43" y="123"/>
                        <a:pt x="42" y="124"/>
                      </a:cubicBezTo>
                      <a:cubicBezTo>
                        <a:pt x="42" y="124"/>
                        <a:pt x="41" y="124"/>
                        <a:pt x="41" y="124"/>
                      </a:cubicBezTo>
                      <a:cubicBezTo>
                        <a:pt x="40" y="125"/>
                        <a:pt x="40" y="125"/>
                        <a:pt x="39" y="125"/>
                      </a:cubicBezTo>
                      <a:cubicBezTo>
                        <a:pt x="39" y="125"/>
                        <a:pt x="39" y="125"/>
                        <a:pt x="39" y="125"/>
                      </a:cubicBezTo>
                      <a:cubicBezTo>
                        <a:pt x="38" y="125"/>
                        <a:pt x="37" y="126"/>
                        <a:pt x="37" y="126"/>
                      </a:cubicBezTo>
                      <a:cubicBezTo>
                        <a:pt x="36" y="126"/>
                        <a:pt x="35" y="127"/>
                        <a:pt x="34" y="127"/>
                      </a:cubicBezTo>
                      <a:cubicBezTo>
                        <a:pt x="33" y="128"/>
                        <a:pt x="33" y="128"/>
                        <a:pt x="33" y="128"/>
                      </a:cubicBezTo>
                      <a:cubicBezTo>
                        <a:pt x="33" y="128"/>
                        <a:pt x="33" y="128"/>
                        <a:pt x="33" y="128"/>
                      </a:cubicBezTo>
                      <a:cubicBezTo>
                        <a:pt x="31" y="128"/>
                        <a:pt x="30" y="129"/>
                        <a:pt x="29" y="130"/>
                      </a:cubicBezTo>
                      <a:cubicBezTo>
                        <a:pt x="28" y="130"/>
                        <a:pt x="28" y="130"/>
                        <a:pt x="28" y="130"/>
                      </a:cubicBezTo>
                      <a:cubicBezTo>
                        <a:pt x="28" y="130"/>
                        <a:pt x="28" y="130"/>
                        <a:pt x="28" y="130"/>
                      </a:cubicBezTo>
                      <a:cubicBezTo>
                        <a:pt x="27" y="131"/>
                        <a:pt x="27" y="131"/>
                        <a:pt x="27" y="131"/>
                      </a:cubicBezTo>
                      <a:cubicBezTo>
                        <a:pt x="26" y="131"/>
                        <a:pt x="24" y="132"/>
                        <a:pt x="23" y="132"/>
                      </a:cubicBezTo>
                      <a:cubicBezTo>
                        <a:pt x="23" y="133"/>
                        <a:pt x="23" y="133"/>
                        <a:pt x="23" y="133"/>
                      </a:cubicBezTo>
                      <a:cubicBezTo>
                        <a:pt x="22" y="133"/>
                        <a:pt x="22" y="133"/>
                        <a:pt x="22" y="133"/>
                      </a:cubicBezTo>
                      <a:cubicBezTo>
                        <a:pt x="22" y="133"/>
                        <a:pt x="22" y="133"/>
                        <a:pt x="22" y="133"/>
                      </a:cubicBezTo>
                      <a:cubicBezTo>
                        <a:pt x="22" y="133"/>
                        <a:pt x="22" y="133"/>
                        <a:pt x="22" y="133"/>
                      </a:cubicBezTo>
                      <a:cubicBezTo>
                        <a:pt x="21" y="134"/>
                        <a:pt x="21" y="134"/>
                        <a:pt x="21" y="134"/>
                      </a:cubicBezTo>
                      <a:cubicBezTo>
                        <a:pt x="20" y="134"/>
                        <a:pt x="20" y="135"/>
                        <a:pt x="19" y="135"/>
                      </a:cubicBezTo>
                      <a:cubicBezTo>
                        <a:pt x="19" y="135"/>
                        <a:pt x="19" y="135"/>
                        <a:pt x="19" y="135"/>
                      </a:cubicBezTo>
                      <a:cubicBezTo>
                        <a:pt x="19" y="135"/>
                        <a:pt x="19" y="135"/>
                        <a:pt x="19" y="135"/>
                      </a:cubicBezTo>
                      <a:cubicBezTo>
                        <a:pt x="18" y="136"/>
                        <a:pt x="18" y="136"/>
                        <a:pt x="18" y="136"/>
                      </a:cubicBezTo>
                      <a:cubicBezTo>
                        <a:pt x="17" y="136"/>
                        <a:pt x="17" y="137"/>
                        <a:pt x="16" y="137"/>
                      </a:cubicBezTo>
                      <a:cubicBezTo>
                        <a:pt x="16" y="137"/>
                        <a:pt x="15" y="138"/>
                        <a:pt x="14" y="138"/>
                      </a:cubicBezTo>
                      <a:cubicBezTo>
                        <a:pt x="14" y="139"/>
                        <a:pt x="13" y="139"/>
                        <a:pt x="13" y="140"/>
                      </a:cubicBezTo>
                      <a:cubicBezTo>
                        <a:pt x="12" y="140"/>
                        <a:pt x="12" y="141"/>
                        <a:pt x="11" y="141"/>
                      </a:cubicBezTo>
                      <a:cubicBezTo>
                        <a:pt x="11" y="142"/>
                        <a:pt x="10" y="142"/>
                        <a:pt x="10" y="143"/>
                      </a:cubicBezTo>
                      <a:cubicBezTo>
                        <a:pt x="9" y="144"/>
                        <a:pt x="9" y="144"/>
                        <a:pt x="9" y="144"/>
                      </a:cubicBezTo>
                      <a:cubicBezTo>
                        <a:pt x="8" y="145"/>
                        <a:pt x="8" y="145"/>
                        <a:pt x="8" y="145"/>
                      </a:cubicBezTo>
                      <a:cubicBezTo>
                        <a:pt x="8" y="145"/>
                        <a:pt x="8" y="145"/>
                        <a:pt x="8" y="145"/>
                      </a:cubicBezTo>
                      <a:cubicBezTo>
                        <a:pt x="8" y="145"/>
                        <a:pt x="8" y="145"/>
                        <a:pt x="8" y="145"/>
                      </a:cubicBezTo>
                      <a:cubicBezTo>
                        <a:pt x="8" y="145"/>
                        <a:pt x="8" y="145"/>
                        <a:pt x="8" y="145"/>
                      </a:cubicBezTo>
                      <a:cubicBezTo>
                        <a:pt x="8" y="146"/>
                        <a:pt x="8" y="146"/>
                        <a:pt x="8" y="146"/>
                      </a:cubicBezTo>
                      <a:cubicBezTo>
                        <a:pt x="7" y="147"/>
                        <a:pt x="7" y="147"/>
                        <a:pt x="7" y="147"/>
                      </a:cubicBezTo>
                      <a:cubicBezTo>
                        <a:pt x="7" y="148"/>
                        <a:pt x="7" y="148"/>
                        <a:pt x="7" y="148"/>
                      </a:cubicBezTo>
                      <a:cubicBezTo>
                        <a:pt x="7" y="148"/>
                        <a:pt x="7" y="148"/>
                        <a:pt x="7" y="148"/>
                      </a:cubicBezTo>
                      <a:cubicBezTo>
                        <a:pt x="7" y="148"/>
                        <a:pt x="7" y="148"/>
                        <a:pt x="7" y="148"/>
                      </a:cubicBezTo>
                      <a:cubicBezTo>
                        <a:pt x="7" y="148"/>
                        <a:pt x="7" y="148"/>
                        <a:pt x="7" y="148"/>
                      </a:cubicBezTo>
                      <a:cubicBezTo>
                        <a:pt x="6" y="148"/>
                        <a:pt x="6" y="149"/>
                        <a:pt x="6" y="149"/>
                      </a:cubicBezTo>
                      <a:cubicBezTo>
                        <a:pt x="6" y="150"/>
                        <a:pt x="6" y="150"/>
                        <a:pt x="6" y="150"/>
                      </a:cubicBezTo>
                      <a:cubicBezTo>
                        <a:pt x="6" y="150"/>
                        <a:pt x="6" y="150"/>
                        <a:pt x="6" y="150"/>
                      </a:cubicBezTo>
                      <a:cubicBezTo>
                        <a:pt x="6" y="150"/>
                        <a:pt x="6" y="150"/>
                        <a:pt x="6" y="150"/>
                      </a:cubicBezTo>
                      <a:cubicBezTo>
                        <a:pt x="6" y="150"/>
                        <a:pt x="6" y="150"/>
                        <a:pt x="6" y="150"/>
                      </a:cubicBezTo>
                      <a:cubicBezTo>
                        <a:pt x="6" y="151"/>
                        <a:pt x="6" y="151"/>
                        <a:pt x="5" y="152"/>
                      </a:cubicBezTo>
                      <a:cubicBezTo>
                        <a:pt x="5" y="152"/>
                        <a:pt x="5" y="152"/>
                        <a:pt x="5" y="152"/>
                      </a:cubicBezTo>
                      <a:cubicBezTo>
                        <a:pt x="5" y="152"/>
                        <a:pt x="5" y="152"/>
                        <a:pt x="5" y="152"/>
                      </a:cubicBezTo>
                      <a:cubicBezTo>
                        <a:pt x="5" y="152"/>
                        <a:pt x="5" y="152"/>
                        <a:pt x="5" y="152"/>
                      </a:cubicBezTo>
                      <a:cubicBezTo>
                        <a:pt x="5" y="153"/>
                        <a:pt x="5" y="153"/>
                        <a:pt x="5" y="153"/>
                      </a:cubicBezTo>
                      <a:cubicBezTo>
                        <a:pt x="4" y="174"/>
                        <a:pt x="2" y="196"/>
                        <a:pt x="0" y="218"/>
                      </a:cubicBezTo>
                      <a:cubicBezTo>
                        <a:pt x="0" y="217"/>
                        <a:pt x="0" y="216"/>
                        <a:pt x="1" y="215"/>
                      </a:cubicBezTo>
                      <a:cubicBezTo>
                        <a:pt x="1" y="215"/>
                        <a:pt x="1" y="215"/>
                        <a:pt x="1" y="215"/>
                      </a:cubicBezTo>
                      <a:cubicBezTo>
                        <a:pt x="1" y="214"/>
                        <a:pt x="1" y="214"/>
                        <a:pt x="1" y="213"/>
                      </a:cubicBezTo>
                      <a:cubicBezTo>
                        <a:pt x="2" y="213"/>
                        <a:pt x="2" y="213"/>
                        <a:pt x="2" y="213"/>
                      </a:cubicBezTo>
                      <a:cubicBezTo>
                        <a:pt x="2" y="212"/>
                        <a:pt x="2" y="211"/>
                        <a:pt x="3" y="211"/>
                      </a:cubicBezTo>
                      <a:cubicBezTo>
                        <a:pt x="3" y="210"/>
                        <a:pt x="3" y="210"/>
                        <a:pt x="3" y="210"/>
                      </a:cubicBezTo>
                      <a:cubicBezTo>
                        <a:pt x="3" y="210"/>
                        <a:pt x="4" y="209"/>
                        <a:pt x="5" y="208"/>
                      </a:cubicBezTo>
                      <a:cubicBezTo>
                        <a:pt x="5" y="207"/>
                        <a:pt x="5" y="207"/>
                        <a:pt x="6" y="207"/>
                      </a:cubicBezTo>
                      <a:cubicBezTo>
                        <a:pt x="6" y="206"/>
                        <a:pt x="7" y="206"/>
                        <a:pt x="7" y="205"/>
                      </a:cubicBezTo>
                      <a:cubicBezTo>
                        <a:pt x="8" y="205"/>
                        <a:pt x="9" y="204"/>
                        <a:pt x="9" y="204"/>
                      </a:cubicBezTo>
                      <a:cubicBezTo>
                        <a:pt x="10" y="203"/>
                        <a:pt x="10" y="203"/>
                        <a:pt x="11" y="202"/>
                      </a:cubicBezTo>
                      <a:cubicBezTo>
                        <a:pt x="12" y="202"/>
                        <a:pt x="13" y="201"/>
                        <a:pt x="13" y="200"/>
                      </a:cubicBezTo>
                      <a:cubicBezTo>
                        <a:pt x="14" y="200"/>
                        <a:pt x="14" y="200"/>
                        <a:pt x="14" y="200"/>
                      </a:cubicBezTo>
                      <a:cubicBezTo>
                        <a:pt x="14" y="200"/>
                        <a:pt x="15" y="199"/>
                        <a:pt x="16" y="199"/>
                      </a:cubicBezTo>
                      <a:cubicBezTo>
                        <a:pt x="17" y="198"/>
                        <a:pt x="17" y="198"/>
                        <a:pt x="17" y="198"/>
                      </a:cubicBezTo>
                      <a:cubicBezTo>
                        <a:pt x="17" y="198"/>
                        <a:pt x="18" y="198"/>
                        <a:pt x="18" y="198"/>
                      </a:cubicBezTo>
                      <a:cubicBezTo>
                        <a:pt x="19" y="197"/>
                        <a:pt x="20" y="196"/>
                        <a:pt x="21" y="196"/>
                      </a:cubicBezTo>
                      <a:cubicBezTo>
                        <a:pt x="22" y="196"/>
                        <a:pt x="22" y="195"/>
                        <a:pt x="23" y="195"/>
                      </a:cubicBezTo>
                      <a:cubicBezTo>
                        <a:pt x="24" y="194"/>
                        <a:pt x="26" y="194"/>
                        <a:pt x="27" y="193"/>
                      </a:cubicBezTo>
                      <a:cubicBezTo>
                        <a:pt x="28" y="192"/>
                        <a:pt x="28" y="192"/>
                        <a:pt x="28" y="192"/>
                      </a:cubicBezTo>
                      <a:cubicBezTo>
                        <a:pt x="30" y="192"/>
                        <a:pt x="32" y="191"/>
                        <a:pt x="33" y="190"/>
                      </a:cubicBezTo>
                      <a:cubicBezTo>
                        <a:pt x="34" y="190"/>
                        <a:pt x="34" y="190"/>
                        <a:pt x="35" y="190"/>
                      </a:cubicBezTo>
                      <a:cubicBezTo>
                        <a:pt x="37" y="189"/>
                        <a:pt x="39" y="188"/>
                        <a:pt x="41" y="187"/>
                      </a:cubicBezTo>
                      <a:cubicBezTo>
                        <a:pt x="198" y="132"/>
                        <a:pt x="198" y="132"/>
                        <a:pt x="198" y="132"/>
                      </a:cubicBezTo>
                      <a:cubicBezTo>
                        <a:pt x="200" y="131"/>
                        <a:pt x="201" y="131"/>
                        <a:pt x="203" y="130"/>
                      </a:cubicBezTo>
                      <a:cubicBezTo>
                        <a:pt x="204" y="130"/>
                        <a:pt x="204" y="130"/>
                        <a:pt x="204" y="130"/>
                      </a:cubicBezTo>
                      <a:cubicBezTo>
                        <a:pt x="204" y="129"/>
                        <a:pt x="205" y="129"/>
                        <a:pt x="206" y="129"/>
                      </a:cubicBezTo>
                      <a:cubicBezTo>
                        <a:pt x="206" y="128"/>
                        <a:pt x="207" y="128"/>
                        <a:pt x="208" y="128"/>
                      </a:cubicBezTo>
                      <a:cubicBezTo>
                        <a:pt x="209" y="128"/>
                        <a:pt x="209" y="127"/>
                        <a:pt x="209" y="127"/>
                      </a:cubicBezTo>
                      <a:cubicBezTo>
                        <a:pt x="210" y="127"/>
                        <a:pt x="211" y="126"/>
                        <a:pt x="211" y="126"/>
                      </a:cubicBezTo>
                      <a:cubicBezTo>
                        <a:pt x="212" y="126"/>
                        <a:pt x="212" y="126"/>
                        <a:pt x="213" y="125"/>
                      </a:cubicBezTo>
                      <a:cubicBezTo>
                        <a:pt x="214" y="125"/>
                        <a:pt x="214" y="125"/>
                        <a:pt x="215" y="124"/>
                      </a:cubicBezTo>
                      <a:cubicBezTo>
                        <a:pt x="216" y="124"/>
                        <a:pt x="216" y="124"/>
                        <a:pt x="217" y="123"/>
                      </a:cubicBezTo>
                      <a:cubicBezTo>
                        <a:pt x="217" y="123"/>
                        <a:pt x="217" y="123"/>
                        <a:pt x="217" y="123"/>
                      </a:cubicBezTo>
                      <a:cubicBezTo>
                        <a:pt x="218" y="122"/>
                        <a:pt x="219" y="122"/>
                        <a:pt x="219" y="122"/>
                      </a:cubicBezTo>
                      <a:cubicBezTo>
                        <a:pt x="220" y="121"/>
                        <a:pt x="221" y="121"/>
                        <a:pt x="222" y="120"/>
                      </a:cubicBezTo>
                      <a:cubicBezTo>
                        <a:pt x="222" y="120"/>
                        <a:pt x="222" y="120"/>
                        <a:pt x="222" y="120"/>
                      </a:cubicBezTo>
                      <a:cubicBezTo>
                        <a:pt x="223" y="119"/>
                        <a:pt x="224" y="119"/>
                        <a:pt x="225" y="118"/>
                      </a:cubicBezTo>
                      <a:cubicBezTo>
                        <a:pt x="226" y="117"/>
                        <a:pt x="227" y="117"/>
                        <a:pt x="227" y="116"/>
                      </a:cubicBezTo>
                      <a:cubicBezTo>
                        <a:pt x="228" y="116"/>
                        <a:pt x="228" y="116"/>
                        <a:pt x="228" y="116"/>
                      </a:cubicBezTo>
                      <a:cubicBezTo>
                        <a:pt x="229" y="115"/>
                        <a:pt x="229" y="115"/>
                        <a:pt x="230" y="114"/>
                      </a:cubicBezTo>
                      <a:cubicBezTo>
                        <a:pt x="231" y="114"/>
                        <a:pt x="231" y="113"/>
                        <a:pt x="232" y="112"/>
                      </a:cubicBezTo>
                      <a:cubicBezTo>
                        <a:pt x="233" y="112"/>
                        <a:pt x="234" y="111"/>
                        <a:pt x="234" y="110"/>
                      </a:cubicBezTo>
                      <a:cubicBezTo>
                        <a:pt x="235" y="110"/>
                        <a:pt x="236" y="109"/>
                        <a:pt x="237" y="108"/>
                      </a:cubicBezTo>
                      <a:cubicBezTo>
                        <a:pt x="237" y="107"/>
                        <a:pt x="237" y="107"/>
                        <a:pt x="237" y="107"/>
                      </a:cubicBezTo>
                      <a:cubicBezTo>
                        <a:pt x="238" y="107"/>
                        <a:pt x="238" y="106"/>
                        <a:pt x="239" y="106"/>
                      </a:cubicBezTo>
                      <a:cubicBezTo>
                        <a:pt x="239" y="106"/>
                        <a:pt x="240" y="105"/>
                        <a:pt x="240" y="105"/>
                      </a:cubicBezTo>
                      <a:cubicBezTo>
                        <a:pt x="241" y="104"/>
                        <a:pt x="241" y="104"/>
                        <a:pt x="241" y="104"/>
                      </a:cubicBezTo>
                      <a:cubicBezTo>
                        <a:pt x="241" y="103"/>
                        <a:pt x="242" y="102"/>
                        <a:pt x="242" y="102"/>
                      </a:cubicBezTo>
                      <a:cubicBezTo>
                        <a:pt x="243" y="101"/>
                        <a:pt x="244" y="100"/>
                        <a:pt x="244" y="99"/>
                      </a:cubicBezTo>
                      <a:cubicBezTo>
                        <a:pt x="245" y="98"/>
                        <a:pt x="245" y="98"/>
                        <a:pt x="245" y="98"/>
                      </a:cubicBezTo>
                      <a:cubicBezTo>
                        <a:pt x="245" y="98"/>
                        <a:pt x="245" y="97"/>
                        <a:pt x="246" y="97"/>
                      </a:cubicBezTo>
                      <a:cubicBezTo>
                        <a:pt x="246" y="96"/>
                        <a:pt x="247" y="95"/>
                        <a:pt x="247" y="95"/>
                      </a:cubicBezTo>
                      <a:cubicBezTo>
                        <a:pt x="248" y="94"/>
                        <a:pt x="248" y="93"/>
                        <a:pt x="249" y="92"/>
                      </a:cubicBezTo>
                      <a:cubicBezTo>
                        <a:pt x="249" y="91"/>
                        <a:pt x="250" y="91"/>
                        <a:pt x="250" y="90"/>
                      </a:cubicBezTo>
                      <a:cubicBezTo>
                        <a:pt x="250" y="89"/>
                        <a:pt x="251" y="89"/>
                        <a:pt x="251" y="89"/>
                      </a:cubicBezTo>
                      <a:cubicBezTo>
                        <a:pt x="251" y="88"/>
                        <a:pt x="251" y="88"/>
                        <a:pt x="251" y="87"/>
                      </a:cubicBezTo>
                      <a:cubicBezTo>
                        <a:pt x="252" y="87"/>
                        <a:pt x="252" y="86"/>
                        <a:pt x="252" y="86"/>
                      </a:cubicBezTo>
                      <a:cubicBezTo>
                        <a:pt x="252" y="86"/>
                        <a:pt x="253" y="85"/>
                        <a:pt x="253" y="84"/>
                      </a:cubicBezTo>
                      <a:cubicBezTo>
                        <a:pt x="253" y="84"/>
                        <a:pt x="253" y="84"/>
                        <a:pt x="253" y="83"/>
                      </a:cubicBezTo>
                      <a:cubicBezTo>
                        <a:pt x="254" y="82"/>
                        <a:pt x="254" y="82"/>
                        <a:pt x="254" y="82"/>
                      </a:cubicBezTo>
                      <a:cubicBezTo>
                        <a:pt x="254" y="81"/>
                        <a:pt x="254" y="80"/>
                        <a:pt x="255" y="79"/>
                      </a:cubicBezTo>
                      <a:cubicBezTo>
                        <a:pt x="255" y="79"/>
                        <a:pt x="255" y="78"/>
                        <a:pt x="255" y="78"/>
                      </a:cubicBezTo>
                      <a:cubicBezTo>
                        <a:pt x="256" y="77"/>
                        <a:pt x="256" y="77"/>
                        <a:pt x="256" y="77"/>
                      </a:cubicBezTo>
                      <a:cubicBezTo>
                        <a:pt x="256" y="76"/>
                        <a:pt x="256" y="75"/>
                        <a:pt x="256" y="74"/>
                      </a:cubicBezTo>
                      <a:cubicBezTo>
                        <a:pt x="256" y="73"/>
                        <a:pt x="257" y="73"/>
                        <a:pt x="257" y="72"/>
                      </a:cubicBezTo>
                      <a:cubicBezTo>
                        <a:pt x="257" y="72"/>
                        <a:pt x="257" y="72"/>
                        <a:pt x="257" y="72"/>
                      </a:cubicBezTo>
                      <a:cubicBezTo>
                        <a:pt x="257" y="70"/>
                        <a:pt x="257" y="69"/>
                        <a:pt x="257" y="68"/>
                      </a:cubicBezTo>
                      <a:cubicBezTo>
                        <a:pt x="258" y="68"/>
                        <a:pt x="258" y="67"/>
                        <a:pt x="258" y="67"/>
                      </a:cubicBezTo>
                      <a:cubicBezTo>
                        <a:pt x="258" y="66"/>
                        <a:pt x="258" y="66"/>
                        <a:pt x="258" y="66"/>
                      </a:cubicBezTo>
                      <a:cubicBezTo>
                        <a:pt x="258" y="66"/>
                        <a:pt x="258" y="66"/>
                        <a:pt x="258" y="66"/>
                      </a:cubicBezTo>
                      <a:cubicBezTo>
                        <a:pt x="258" y="66"/>
                        <a:pt x="258" y="66"/>
                        <a:pt x="258" y="66"/>
                      </a:cubicBezTo>
                      <a:cubicBezTo>
                        <a:pt x="258" y="66"/>
                        <a:pt x="258" y="66"/>
                        <a:pt x="258" y="66"/>
                      </a:cubicBezTo>
                      <a:cubicBezTo>
                        <a:pt x="266" y="0"/>
                        <a:pt x="266" y="0"/>
                        <a:pt x="266" y="0"/>
                      </a:cubicBezTo>
                      <a:cubicBezTo>
                        <a:pt x="265" y="1"/>
                        <a:pt x="265" y="2"/>
                        <a:pt x="265" y="3"/>
                      </a:cubicBezTo>
                      <a:close/>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3" name="Google Shape;153;p4"/>
                <p:cNvSpPr/>
                <p:nvPr/>
              </p:nvSpPr>
              <p:spPr>
                <a:xfrm>
                  <a:off x="5816847" y="2835013"/>
                  <a:ext cx="1112204" cy="659164"/>
                </a:xfrm>
                <a:custGeom>
                  <a:rect b="b" l="l" r="r" t="t"/>
                  <a:pathLst>
                    <a:path extrusionOk="0" h="277" w="467">
                      <a:moveTo>
                        <a:pt x="467" y="169"/>
                      </a:moveTo>
                      <a:cubicBezTo>
                        <a:pt x="467" y="168"/>
                        <a:pt x="467" y="168"/>
                        <a:pt x="467" y="168"/>
                      </a:cubicBezTo>
                      <a:cubicBezTo>
                        <a:pt x="467" y="167"/>
                        <a:pt x="467" y="167"/>
                        <a:pt x="467" y="167"/>
                      </a:cubicBezTo>
                      <a:cubicBezTo>
                        <a:pt x="467" y="166"/>
                        <a:pt x="467" y="166"/>
                        <a:pt x="467" y="166"/>
                      </a:cubicBezTo>
                      <a:cubicBezTo>
                        <a:pt x="467" y="165"/>
                        <a:pt x="467" y="165"/>
                        <a:pt x="467" y="165"/>
                      </a:cubicBezTo>
                      <a:cubicBezTo>
                        <a:pt x="467" y="164"/>
                        <a:pt x="467" y="164"/>
                        <a:pt x="467" y="164"/>
                      </a:cubicBezTo>
                      <a:cubicBezTo>
                        <a:pt x="467" y="163"/>
                        <a:pt x="467" y="163"/>
                        <a:pt x="467" y="163"/>
                      </a:cubicBezTo>
                      <a:cubicBezTo>
                        <a:pt x="467" y="163"/>
                        <a:pt x="467" y="163"/>
                        <a:pt x="467" y="163"/>
                      </a:cubicBezTo>
                      <a:cubicBezTo>
                        <a:pt x="466" y="162"/>
                        <a:pt x="466" y="162"/>
                        <a:pt x="466" y="162"/>
                      </a:cubicBezTo>
                      <a:cubicBezTo>
                        <a:pt x="466" y="161"/>
                        <a:pt x="466" y="160"/>
                        <a:pt x="466" y="159"/>
                      </a:cubicBezTo>
                      <a:cubicBezTo>
                        <a:pt x="466" y="158"/>
                        <a:pt x="465" y="157"/>
                        <a:pt x="465" y="157"/>
                      </a:cubicBezTo>
                      <a:cubicBezTo>
                        <a:pt x="465" y="157"/>
                        <a:pt x="465" y="156"/>
                        <a:pt x="465" y="156"/>
                      </a:cubicBezTo>
                      <a:cubicBezTo>
                        <a:pt x="465" y="155"/>
                        <a:pt x="465" y="155"/>
                        <a:pt x="465" y="155"/>
                      </a:cubicBezTo>
                      <a:cubicBezTo>
                        <a:pt x="464" y="153"/>
                        <a:pt x="463" y="152"/>
                        <a:pt x="462" y="151"/>
                      </a:cubicBezTo>
                      <a:cubicBezTo>
                        <a:pt x="462" y="150"/>
                        <a:pt x="461" y="149"/>
                        <a:pt x="461" y="149"/>
                      </a:cubicBezTo>
                      <a:cubicBezTo>
                        <a:pt x="461" y="148"/>
                        <a:pt x="460" y="148"/>
                        <a:pt x="460" y="147"/>
                      </a:cubicBezTo>
                      <a:cubicBezTo>
                        <a:pt x="459" y="147"/>
                        <a:pt x="459" y="147"/>
                        <a:pt x="459" y="147"/>
                      </a:cubicBezTo>
                      <a:cubicBezTo>
                        <a:pt x="458" y="146"/>
                        <a:pt x="458" y="146"/>
                        <a:pt x="458" y="146"/>
                      </a:cubicBezTo>
                      <a:cubicBezTo>
                        <a:pt x="458" y="145"/>
                        <a:pt x="458" y="145"/>
                        <a:pt x="458" y="145"/>
                      </a:cubicBezTo>
                      <a:cubicBezTo>
                        <a:pt x="457" y="144"/>
                        <a:pt x="457" y="144"/>
                        <a:pt x="457" y="144"/>
                      </a:cubicBezTo>
                      <a:cubicBezTo>
                        <a:pt x="456" y="144"/>
                        <a:pt x="456" y="144"/>
                        <a:pt x="456" y="144"/>
                      </a:cubicBezTo>
                      <a:cubicBezTo>
                        <a:pt x="455" y="144"/>
                        <a:pt x="454" y="143"/>
                        <a:pt x="453" y="143"/>
                      </a:cubicBezTo>
                      <a:cubicBezTo>
                        <a:pt x="452" y="143"/>
                        <a:pt x="452" y="143"/>
                        <a:pt x="452" y="143"/>
                      </a:cubicBezTo>
                      <a:cubicBezTo>
                        <a:pt x="450" y="142"/>
                        <a:pt x="448" y="142"/>
                        <a:pt x="447" y="141"/>
                      </a:cubicBezTo>
                      <a:cubicBezTo>
                        <a:pt x="446" y="141"/>
                        <a:pt x="446" y="141"/>
                        <a:pt x="446" y="141"/>
                      </a:cubicBezTo>
                      <a:cubicBezTo>
                        <a:pt x="446" y="141"/>
                        <a:pt x="446" y="141"/>
                        <a:pt x="446" y="141"/>
                      </a:cubicBezTo>
                      <a:cubicBezTo>
                        <a:pt x="446" y="141"/>
                        <a:pt x="445" y="141"/>
                        <a:pt x="444" y="140"/>
                      </a:cubicBezTo>
                      <a:cubicBezTo>
                        <a:pt x="444" y="140"/>
                        <a:pt x="444" y="140"/>
                        <a:pt x="444" y="140"/>
                      </a:cubicBezTo>
                      <a:cubicBezTo>
                        <a:pt x="444" y="140"/>
                        <a:pt x="444" y="140"/>
                        <a:pt x="444" y="140"/>
                      </a:cubicBezTo>
                      <a:cubicBezTo>
                        <a:pt x="444" y="140"/>
                        <a:pt x="443" y="140"/>
                        <a:pt x="443" y="140"/>
                      </a:cubicBezTo>
                      <a:cubicBezTo>
                        <a:pt x="442" y="140"/>
                        <a:pt x="442" y="140"/>
                        <a:pt x="442" y="140"/>
                      </a:cubicBezTo>
                      <a:cubicBezTo>
                        <a:pt x="442" y="140"/>
                        <a:pt x="442" y="140"/>
                        <a:pt x="441" y="140"/>
                      </a:cubicBezTo>
                      <a:cubicBezTo>
                        <a:pt x="441" y="140"/>
                        <a:pt x="441" y="140"/>
                        <a:pt x="441" y="140"/>
                      </a:cubicBezTo>
                      <a:cubicBezTo>
                        <a:pt x="441" y="140"/>
                        <a:pt x="441" y="140"/>
                        <a:pt x="441" y="140"/>
                      </a:cubicBezTo>
                      <a:cubicBezTo>
                        <a:pt x="441" y="139"/>
                        <a:pt x="440" y="139"/>
                        <a:pt x="440" y="139"/>
                      </a:cubicBezTo>
                      <a:cubicBezTo>
                        <a:pt x="440" y="139"/>
                        <a:pt x="440" y="139"/>
                        <a:pt x="440" y="139"/>
                      </a:cubicBezTo>
                      <a:cubicBezTo>
                        <a:pt x="439" y="139"/>
                        <a:pt x="439" y="139"/>
                        <a:pt x="439" y="139"/>
                      </a:cubicBezTo>
                      <a:cubicBezTo>
                        <a:pt x="439" y="139"/>
                        <a:pt x="439" y="139"/>
                        <a:pt x="439" y="139"/>
                      </a:cubicBezTo>
                      <a:cubicBezTo>
                        <a:pt x="439" y="139"/>
                        <a:pt x="439" y="139"/>
                        <a:pt x="439" y="139"/>
                      </a:cubicBezTo>
                      <a:cubicBezTo>
                        <a:pt x="439" y="139"/>
                        <a:pt x="439" y="139"/>
                        <a:pt x="439" y="139"/>
                      </a:cubicBezTo>
                      <a:cubicBezTo>
                        <a:pt x="438" y="139"/>
                        <a:pt x="438" y="139"/>
                        <a:pt x="438" y="139"/>
                      </a:cubicBezTo>
                      <a:cubicBezTo>
                        <a:pt x="438" y="139"/>
                        <a:pt x="438" y="139"/>
                        <a:pt x="438" y="139"/>
                      </a:cubicBezTo>
                      <a:cubicBezTo>
                        <a:pt x="438" y="139"/>
                        <a:pt x="438" y="139"/>
                        <a:pt x="438" y="139"/>
                      </a:cubicBezTo>
                      <a:cubicBezTo>
                        <a:pt x="438" y="139"/>
                        <a:pt x="438" y="139"/>
                        <a:pt x="438" y="139"/>
                      </a:cubicBezTo>
                      <a:cubicBezTo>
                        <a:pt x="438" y="139"/>
                        <a:pt x="438" y="139"/>
                        <a:pt x="438" y="139"/>
                      </a:cubicBezTo>
                      <a:cubicBezTo>
                        <a:pt x="438" y="139"/>
                        <a:pt x="438" y="139"/>
                        <a:pt x="438" y="139"/>
                      </a:cubicBezTo>
                      <a:cubicBezTo>
                        <a:pt x="438" y="139"/>
                        <a:pt x="438" y="139"/>
                        <a:pt x="438" y="139"/>
                      </a:cubicBezTo>
                      <a:cubicBezTo>
                        <a:pt x="438" y="139"/>
                        <a:pt x="438" y="139"/>
                        <a:pt x="438" y="139"/>
                      </a:cubicBezTo>
                      <a:cubicBezTo>
                        <a:pt x="437" y="139"/>
                        <a:pt x="437" y="139"/>
                        <a:pt x="437" y="139"/>
                      </a:cubicBezTo>
                      <a:cubicBezTo>
                        <a:pt x="436" y="139"/>
                        <a:pt x="435" y="139"/>
                        <a:pt x="434" y="139"/>
                      </a:cubicBezTo>
                      <a:cubicBezTo>
                        <a:pt x="433" y="139"/>
                        <a:pt x="433" y="139"/>
                        <a:pt x="433" y="139"/>
                      </a:cubicBezTo>
                      <a:cubicBezTo>
                        <a:pt x="433" y="139"/>
                        <a:pt x="433" y="139"/>
                        <a:pt x="433" y="139"/>
                      </a:cubicBezTo>
                      <a:cubicBezTo>
                        <a:pt x="433" y="139"/>
                        <a:pt x="433" y="139"/>
                        <a:pt x="433" y="139"/>
                      </a:cubicBezTo>
                      <a:cubicBezTo>
                        <a:pt x="432" y="139"/>
                        <a:pt x="432" y="139"/>
                        <a:pt x="432" y="139"/>
                      </a:cubicBezTo>
                      <a:cubicBezTo>
                        <a:pt x="431" y="139"/>
                        <a:pt x="431" y="139"/>
                        <a:pt x="431" y="139"/>
                      </a:cubicBezTo>
                      <a:cubicBezTo>
                        <a:pt x="430" y="139"/>
                        <a:pt x="430" y="139"/>
                        <a:pt x="430" y="139"/>
                      </a:cubicBezTo>
                      <a:cubicBezTo>
                        <a:pt x="430" y="139"/>
                        <a:pt x="430" y="139"/>
                        <a:pt x="430" y="139"/>
                      </a:cubicBezTo>
                      <a:cubicBezTo>
                        <a:pt x="430" y="139"/>
                        <a:pt x="430" y="139"/>
                        <a:pt x="430" y="139"/>
                      </a:cubicBezTo>
                      <a:cubicBezTo>
                        <a:pt x="429" y="139"/>
                        <a:pt x="429" y="139"/>
                        <a:pt x="429" y="139"/>
                      </a:cubicBezTo>
                      <a:cubicBezTo>
                        <a:pt x="429" y="139"/>
                        <a:pt x="429" y="139"/>
                        <a:pt x="429" y="139"/>
                      </a:cubicBezTo>
                      <a:cubicBezTo>
                        <a:pt x="429" y="139"/>
                        <a:pt x="429" y="139"/>
                        <a:pt x="429" y="139"/>
                      </a:cubicBezTo>
                      <a:cubicBezTo>
                        <a:pt x="428" y="139"/>
                        <a:pt x="428" y="139"/>
                        <a:pt x="428" y="139"/>
                      </a:cubicBezTo>
                      <a:cubicBezTo>
                        <a:pt x="428" y="139"/>
                        <a:pt x="428" y="139"/>
                        <a:pt x="428" y="139"/>
                      </a:cubicBezTo>
                      <a:cubicBezTo>
                        <a:pt x="428" y="139"/>
                        <a:pt x="428" y="139"/>
                        <a:pt x="428" y="139"/>
                      </a:cubicBezTo>
                      <a:cubicBezTo>
                        <a:pt x="428" y="140"/>
                        <a:pt x="428" y="140"/>
                        <a:pt x="428" y="140"/>
                      </a:cubicBezTo>
                      <a:cubicBezTo>
                        <a:pt x="427" y="140"/>
                        <a:pt x="427" y="140"/>
                        <a:pt x="427" y="140"/>
                      </a:cubicBezTo>
                      <a:cubicBezTo>
                        <a:pt x="427" y="140"/>
                        <a:pt x="427" y="140"/>
                        <a:pt x="427" y="140"/>
                      </a:cubicBezTo>
                      <a:cubicBezTo>
                        <a:pt x="427" y="140"/>
                        <a:pt x="427" y="140"/>
                        <a:pt x="427" y="140"/>
                      </a:cubicBezTo>
                      <a:cubicBezTo>
                        <a:pt x="427" y="140"/>
                        <a:pt x="427" y="140"/>
                        <a:pt x="427" y="140"/>
                      </a:cubicBezTo>
                      <a:cubicBezTo>
                        <a:pt x="426" y="140"/>
                        <a:pt x="426" y="140"/>
                        <a:pt x="426" y="140"/>
                      </a:cubicBezTo>
                      <a:cubicBezTo>
                        <a:pt x="426" y="140"/>
                        <a:pt x="426" y="140"/>
                        <a:pt x="426" y="140"/>
                      </a:cubicBezTo>
                      <a:cubicBezTo>
                        <a:pt x="426" y="140"/>
                        <a:pt x="425" y="140"/>
                        <a:pt x="425" y="140"/>
                      </a:cubicBezTo>
                      <a:cubicBezTo>
                        <a:pt x="424" y="140"/>
                        <a:pt x="424" y="140"/>
                        <a:pt x="424" y="140"/>
                      </a:cubicBezTo>
                      <a:cubicBezTo>
                        <a:pt x="423" y="140"/>
                        <a:pt x="423" y="140"/>
                        <a:pt x="423" y="140"/>
                      </a:cubicBezTo>
                      <a:cubicBezTo>
                        <a:pt x="422" y="140"/>
                        <a:pt x="422" y="140"/>
                        <a:pt x="422" y="140"/>
                      </a:cubicBezTo>
                      <a:cubicBezTo>
                        <a:pt x="420" y="141"/>
                        <a:pt x="419" y="141"/>
                        <a:pt x="418" y="141"/>
                      </a:cubicBezTo>
                      <a:cubicBezTo>
                        <a:pt x="417" y="142"/>
                        <a:pt x="416" y="142"/>
                        <a:pt x="415" y="142"/>
                      </a:cubicBezTo>
                      <a:cubicBezTo>
                        <a:pt x="414" y="142"/>
                        <a:pt x="413" y="142"/>
                        <a:pt x="413" y="143"/>
                      </a:cubicBezTo>
                      <a:cubicBezTo>
                        <a:pt x="412" y="143"/>
                        <a:pt x="412" y="143"/>
                        <a:pt x="412" y="143"/>
                      </a:cubicBezTo>
                      <a:cubicBezTo>
                        <a:pt x="412" y="143"/>
                        <a:pt x="411" y="143"/>
                        <a:pt x="410" y="143"/>
                      </a:cubicBezTo>
                      <a:cubicBezTo>
                        <a:pt x="410" y="143"/>
                        <a:pt x="410" y="143"/>
                        <a:pt x="410" y="143"/>
                      </a:cubicBezTo>
                      <a:cubicBezTo>
                        <a:pt x="409" y="143"/>
                        <a:pt x="409" y="143"/>
                        <a:pt x="409" y="143"/>
                      </a:cubicBezTo>
                      <a:cubicBezTo>
                        <a:pt x="409" y="144"/>
                        <a:pt x="409" y="144"/>
                        <a:pt x="409" y="144"/>
                      </a:cubicBezTo>
                      <a:cubicBezTo>
                        <a:pt x="408" y="144"/>
                        <a:pt x="408" y="144"/>
                        <a:pt x="408" y="144"/>
                      </a:cubicBezTo>
                      <a:cubicBezTo>
                        <a:pt x="408" y="144"/>
                        <a:pt x="408" y="144"/>
                        <a:pt x="408" y="144"/>
                      </a:cubicBezTo>
                      <a:cubicBezTo>
                        <a:pt x="408" y="144"/>
                        <a:pt x="408" y="144"/>
                        <a:pt x="408" y="144"/>
                      </a:cubicBezTo>
                      <a:cubicBezTo>
                        <a:pt x="408" y="144"/>
                        <a:pt x="408" y="144"/>
                        <a:pt x="408" y="144"/>
                      </a:cubicBezTo>
                      <a:cubicBezTo>
                        <a:pt x="408" y="144"/>
                        <a:pt x="408" y="144"/>
                        <a:pt x="408" y="144"/>
                      </a:cubicBezTo>
                      <a:cubicBezTo>
                        <a:pt x="407" y="144"/>
                        <a:pt x="407" y="144"/>
                        <a:pt x="407" y="144"/>
                      </a:cubicBezTo>
                      <a:cubicBezTo>
                        <a:pt x="407" y="144"/>
                        <a:pt x="407" y="144"/>
                        <a:pt x="407" y="144"/>
                      </a:cubicBezTo>
                      <a:cubicBezTo>
                        <a:pt x="407" y="144"/>
                        <a:pt x="407" y="144"/>
                        <a:pt x="407" y="144"/>
                      </a:cubicBezTo>
                      <a:cubicBezTo>
                        <a:pt x="407" y="144"/>
                        <a:pt x="407" y="144"/>
                        <a:pt x="407" y="144"/>
                      </a:cubicBezTo>
                      <a:cubicBezTo>
                        <a:pt x="407" y="144"/>
                        <a:pt x="407" y="144"/>
                        <a:pt x="407" y="144"/>
                      </a:cubicBezTo>
                      <a:cubicBezTo>
                        <a:pt x="407" y="144"/>
                        <a:pt x="407" y="144"/>
                        <a:pt x="407" y="144"/>
                      </a:cubicBezTo>
                      <a:cubicBezTo>
                        <a:pt x="406" y="144"/>
                        <a:pt x="405" y="145"/>
                        <a:pt x="404" y="145"/>
                      </a:cubicBezTo>
                      <a:cubicBezTo>
                        <a:pt x="403" y="145"/>
                        <a:pt x="402" y="146"/>
                        <a:pt x="401" y="146"/>
                      </a:cubicBezTo>
                      <a:cubicBezTo>
                        <a:pt x="400" y="146"/>
                        <a:pt x="400" y="146"/>
                        <a:pt x="399" y="147"/>
                      </a:cubicBezTo>
                      <a:cubicBezTo>
                        <a:pt x="398" y="147"/>
                        <a:pt x="398" y="147"/>
                        <a:pt x="397" y="147"/>
                      </a:cubicBezTo>
                      <a:cubicBezTo>
                        <a:pt x="234" y="205"/>
                        <a:pt x="234" y="205"/>
                        <a:pt x="234" y="205"/>
                      </a:cubicBezTo>
                      <a:cubicBezTo>
                        <a:pt x="233" y="205"/>
                        <a:pt x="233" y="205"/>
                        <a:pt x="232" y="205"/>
                      </a:cubicBezTo>
                      <a:cubicBezTo>
                        <a:pt x="232" y="205"/>
                        <a:pt x="231" y="206"/>
                        <a:pt x="231" y="206"/>
                      </a:cubicBezTo>
                      <a:cubicBezTo>
                        <a:pt x="230" y="206"/>
                        <a:pt x="230" y="206"/>
                        <a:pt x="229" y="206"/>
                      </a:cubicBezTo>
                      <a:cubicBezTo>
                        <a:pt x="229" y="206"/>
                        <a:pt x="228" y="206"/>
                        <a:pt x="228" y="207"/>
                      </a:cubicBezTo>
                      <a:cubicBezTo>
                        <a:pt x="227" y="207"/>
                        <a:pt x="226" y="207"/>
                        <a:pt x="226" y="207"/>
                      </a:cubicBezTo>
                      <a:cubicBezTo>
                        <a:pt x="225" y="207"/>
                        <a:pt x="225" y="207"/>
                        <a:pt x="224" y="208"/>
                      </a:cubicBezTo>
                      <a:cubicBezTo>
                        <a:pt x="224" y="208"/>
                        <a:pt x="223" y="208"/>
                        <a:pt x="223" y="208"/>
                      </a:cubicBezTo>
                      <a:cubicBezTo>
                        <a:pt x="223" y="208"/>
                        <a:pt x="222" y="208"/>
                        <a:pt x="222" y="208"/>
                      </a:cubicBezTo>
                      <a:cubicBezTo>
                        <a:pt x="221" y="208"/>
                        <a:pt x="220" y="209"/>
                        <a:pt x="220" y="209"/>
                      </a:cubicBezTo>
                      <a:cubicBezTo>
                        <a:pt x="219" y="209"/>
                        <a:pt x="219" y="209"/>
                        <a:pt x="218" y="209"/>
                      </a:cubicBezTo>
                      <a:cubicBezTo>
                        <a:pt x="218" y="209"/>
                        <a:pt x="217" y="209"/>
                        <a:pt x="217" y="209"/>
                      </a:cubicBezTo>
                      <a:cubicBezTo>
                        <a:pt x="216" y="210"/>
                        <a:pt x="216" y="210"/>
                        <a:pt x="216" y="210"/>
                      </a:cubicBezTo>
                      <a:cubicBezTo>
                        <a:pt x="215" y="210"/>
                        <a:pt x="214" y="210"/>
                        <a:pt x="214" y="210"/>
                      </a:cubicBezTo>
                      <a:cubicBezTo>
                        <a:pt x="213" y="210"/>
                        <a:pt x="213" y="210"/>
                        <a:pt x="212" y="210"/>
                      </a:cubicBezTo>
                      <a:cubicBezTo>
                        <a:pt x="212" y="210"/>
                        <a:pt x="211" y="210"/>
                        <a:pt x="211" y="210"/>
                      </a:cubicBezTo>
                      <a:cubicBezTo>
                        <a:pt x="211" y="211"/>
                        <a:pt x="210" y="211"/>
                        <a:pt x="210" y="211"/>
                      </a:cubicBezTo>
                      <a:cubicBezTo>
                        <a:pt x="209" y="211"/>
                        <a:pt x="208" y="211"/>
                        <a:pt x="208" y="211"/>
                      </a:cubicBezTo>
                      <a:cubicBezTo>
                        <a:pt x="207" y="211"/>
                        <a:pt x="207" y="211"/>
                        <a:pt x="207" y="211"/>
                      </a:cubicBezTo>
                      <a:cubicBezTo>
                        <a:pt x="207" y="211"/>
                        <a:pt x="207" y="211"/>
                        <a:pt x="207" y="211"/>
                      </a:cubicBezTo>
                      <a:cubicBezTo>
                        <a:pt x="206" y="211"/>
                        <a:pt x="206" y="211"/>
                        <a:pt x="206" y="211"/>
                      </a:cubicBezTo>
                      <a:cubicBezTo>
                        <a:pt x="205" y="211"/>
                        <a:pt x="205" y="211"/>
                        <a:pt x="205" y="211"/>
                      </a:cubicBezTo>
                      <a:cubicBezTo>
                        <a:pt x="205" y="211"/>
                        <a:pt x="205" y="211"/>
                        <a:pt x="205" y="211"/>
                      </a:cubicBezTo>
                      <a:cubicBezTo>
                        <a:pt x="204" y="212"/>
                        <a:pt x="204" y="212"/>
                        <a:pt x="204" y="212"/>
                      </a:cubicBezTo>
                      <a:cubicBezTo>
                        <a:pt x="203" y="212"/>
                        <a:pt x="202" y="212"/>
                        <a:pt x="202" y="212"/>
                      </a:cubicBezTo>
                      <a:cubicBezTo>
                        <a:pt x="201" y="212"/>
                        <a:pt x="200" y="212"/>
                        <a:pt x="200" y="212"/>
                      </a:cubicBezTo>
                      <a:cubicBezTo>
                        <a:pt x="199" y="212"/>
                        <a:pt x="199" y="212"/>
                        <a:pt x="199" y="212"/>
                      </a:cubicBezTo>
                      <a:cubicBezTo>
                        <a:pt x="198" y="212"/>
                        <a:pt x="198" y="212"/>
                        <a:pt x="197" y="212"/>
                      </a:cubicBezTo>
                      <a:cubicBezTo>
                        <a:pt x="197" y="212"/>
                        <a:pt x="196" y="212"/>
                        <a:pt x="195" y="212"/>
                      </a:cubicBezTo>
                      <a:cubicBezTo>
                        <a:pt x="195" y="212"/>
                        <a:pt x="194" y="212"/>
                        <a:pt x="194" y="212"/>
                      </a:cubicBezTo>
                      <a:cubicBezTo>
                        <a:pt x="193" y="212"/>
                        <a:pt x="192" y="212"/>
                        <a:pt x="192" y="212"/>
                      </a:cubicBezTo>
                      <a:cubicBezTo>
                        <a:pt x="191" y="212"/>
                        <a:pt x="191" y="212"/>
                        <a:pt x="191" y="212"/>
                      </a:cubicBezTo>
                      <a:cubicBezTo>
                        <a:pt x="188" y="212"/>
                        <a:pt x="186" y="212"/>
                        <a:pt x="184" y="212"/>
                      </a:cubicBezTo>
                      <a:cubicBezTo>
                        <a:pt x="184" y="212"/>
                        <a:pt x="184" y="212"/>
                        <a:pt x="184" y="212"/>
                      </a:cubicBezTo>
                      <a:cubicBezTo>
                        <a:pt x="183" y="212"/>
                        <a:pt x="182" y="212"/>
                        <a:pt x="181" y="212"/>
                      </a:cubicBezTo>
                      <a:cubicBezTo>
                        <a:pt x="180" y="212"/>
                        <a:pt x="179" y="212"/>
                        <a:pt x="178" y="212"/>
                      </a:cubicBezTo>
                      <a:cubicBezTo>
                        <a:pt x="177" y="212"/>
                        <a:pt x="176" y="212"/>
                        <a:pt x="175" y="212"/>
                      </a:cubicBezTo>
                      <a:cubicBezTo>
                        <a:pt x="174" y="212"/>
                        <a:pt x="173" y="212"/>
                        <a:pt x="172" y="212"/>
                      </a:cubicBezTo>
                      <a:cubicBezTo>
                        <a:pt x="171" y="211"/>
                        <a:pt x="170" y="211"/>
                        <a:pt x="168" y="211"/>
                      </a:cubicBezTo>
                      <a:cubicBezTo>
                        <a:pt x="167" y="211"/>
                        <a:pt x="167" y="211"/>
                        <a:pt x="166" y="211"/>
                      </a:cubicBezTo>
                      <a:cubicBezTo>
                        <a:pt x="165" y="211"/>
                        <a:pt x="163" y="210"/>
                        <a:pt x="162" y="210"/>
                      </a:cubicBezTo>
                      <a:cubicBezTo>
                        <a:pt x="161" y="210"/>
                        <a:pt x="161" y="210"/>
                        <a:pt x="160" y="210"/>
                      </a:cubicBezTo>
                      <a:cubicBezTo>
                        <a:pt x="159" y="210"/>
                        <a:pt x="159" y="210"/>
                        <a:pt x="159" y="210"/>
                      </a:cubicBezTo>
                      <a:cubicBezTo>
                        <a:pt x="157" y="209"/>
                        <a:pt x="155" y="209"/>
                        <a:pt x="153" y="208"/>
                      </a:cubicBezTo>
                      <a:cubicBezTo>
                        <a:pt x="152" y="208"/>
                        <a:pt x="151" y="208"/>
                        <a:pt x="150" y="208"/>
                      </a:cubicBezTo>
                      <a:cubicBezTo>
                        <a:pt x="149" y="207"/>
                        <a:pt x="147" y="207"/>
                        <a:pt x="145" y="206"/>
                      </a:cubicBezTo>
                      <a:cubicBezTo>
                        <a:pt x="144" y="206"/>
                        <a:pt x="144" y="206"/>
                        <a:pt x="143" y="206"/>
                      </a:cubicBezTo>
                      <a:cubicBezTo>
                        <a:pt x="141" y="205"/>
                        <a:pt x="139" y="204"/>
                        <a:pt x="136" y="203"/>
                      </a:cubicBezTo>
                      <a:cubicBezTo>
                        <a:pt x="136" y="203"/>
                        <a:pt x="136" y="203"/>
                        <a:pt x="135" y="203"/>
                      </a:cubicBezTo>
                      <a:cubicBezTo>
                        <a:pt x="133" y="202"/>
                        <a:pt x="132" y="201"/>
                        <a:pt x="130" y="200"/>
                      </a:cubicBezTo>
                      <a:cubicBezTo>
                        <a:pt x="129" y="200"/>
                        <a:pt x="128" y="200"/>
                        <a:pt x="128" y="199"/>
                      </a:cubicBezTo>
                      <a:cubicBezTo>
                        <a:pt x="126" y="199"/>
                        <a:pt x="124" y="198"/>
                        <a:pt x="123" y="197"/>
                      </a:cubicBezTo>
                      <a:cubicBezTo>
                        <a:pt x="122" y="197"/>
                        <a:pt x="122" y="196"/>
                        <a:pt x="121" y="196"/>
                      </a:cubicBezTo>
                      <a:cubicBezTo>
                        <a:pt x="119" y="195"/>
                        <a:pt x="117" y="194"/>
                        <a:pt x="115" y="193"/>
                      </a:cubicBezTo>
                      <a:cubicBezTo>
                        <a:pt x="115" y="192"/>
                        <a:pt x="114" y="192"/>
                        <a:pt x="114" y="192"/>
                      </a:cubicBezTo>
                      <a:cubicBezTo>
                        <a:pt x="112" y="191"/>
                        <a:pt x="111" y="190"/>
                        <a:pt x="110" y="189"/>
                      </a:cubicBezTo>
                      <a:cubicBezTo>
                        <a:pt x="109" y="188"/>
                        <a:pt x="108" y="188"/>
                        <a:pt x="108" y="187"/>
                      </a:cubicBezTo>
                      <a:cubicBezTo>
                        <a:pt x="106" y="186"/>
                        <a:pt x="104" y="185"/>
                        <a:pt x="103" y="183"/>
                      </a:cubicBezTo>
                      <a:cubicBezTo>
                        <a:pt x="102" y="183"/>
                        <a:pt x="102" y="183"/>
                        <a:pt x="101" y="182"/>
                      </a:cubicBezTo>
                      <a:cubicBezTo>
                        <a:pt x="101" y="181"/>
                        <a:pt x="101" y="181"/>
                        <a:pt x="101" y="181"/>
                      </a:cubicBezTo>
                      <a:cubicBezTo>
                        <a:pt x="100" y="181"/>
                        <a:pt x="100" y="181"/>
                        <a:pt x="100" y="181"/>
                      </a:cubicBezTo>
                      <a:cubicBezTo>
                        <a:pt x="99" y="180"/>
                        <a:pt x="99" y="180"/>
                        <a:pt x="99" y="180"/>
                      </a:cubicBezTo>
                      <a:cubicBezTo>
                        <a:pt x="98" y="179"/>
                        <a:pt x="98" y="179"/>
                        <a:pt x="98" y="179"/>
                      </a:cubicBezTo>
                      <a:cubicBezTo>
                        <a:pt x="97" y="178"/>
                        <a:pt x="97" y="178"/>
                        <a:pt x="97" y="178"/>
                      </a:cubicBezTo>
                      <a:cubicBezTo>
                        <a:pt x="96" y="177"/>
                        <a:pt x="96" y="177"/>
                        <a:pt x="96" y="177"/>
                      </a:cubicBezTo>
                      <a:cubicBezTo>
                        <a:pt x="95" y="176"/>
                        <a:pt x="95" y="176"/>
                        <a:pt x="95" y="176"/>
                      </a:cubicBezTo>
                      <a:cubicBezTo>
                        <a:pt x="95" y="176"/>
                        <a:pt x="94" y="175"/>
                        <a:pt x="94" y="175"/>
                      </a:cubicBezTo>
                      <a:cubicBezTo>
                        <a:pt x="94" y="174"/>
                        <a:pt x="93" y="174"/>
                        <a:pt x="93" y="174"/>
                      </a:cubicBezTo>
                      <a:cubicBezTo>
                        <a:pt x="92" y="173"/>
                        <a:pt x="92" y="173"/>
                        <a:pt x="92" y="173"/>
                      </a:cubicBezTo>
                      <a:cubicBezTo>
                        <a:pt x="92" y="172"/>
                        <a:pt x="92" y="172"/>
                        <a:pt x="92" y="172"/>
                      </a:cubicBezTo>
                      <a:cubicBezTo>
                        <a:pt x="91" y="172"/>
                        <a:pt x="91" y="171"/>
                        <a:pt x="91" y="171"/>
                      </a:cubicBezTo>
                      <a:cubicBezTo>
                        <a:pt x="90" y="171"/>
                        <a:pt x="90" y="170"/>
                        <a:pt x="90" y="170"/>
                      </a:cubicBezTo>
                      <a:cubicBezTo>
                        <a:pt x="89" y="169"/>
                        <a:pt x="89" y="169"/>
                        <a:pt x="89" y="169"/>
                      </a:cubicBezTo>
                      <a:cubicBezTo>
                        <a:pt x="88" y="168"/>
                        <a:pt x="88" y="168"/>
                        <a:pt x="88" y="168"/>
                      </a:cubicBezTo>
                      <a:cubicBezTo>
                        <a:pt x="88" y="168"/>
                        <a:pt x="88" y="167"/>
                        <a:pt x="87" y="167"/>
                      </a:cubicBezTo>
                      <a:cubicBezTo>
                        <a:pt x="87" y="166"/>
                        <a:pt x="87" y="166"/>
                        <a:pt x="87" y="166"/>
                      </a:cubicBezTo>
                      <a:cubicBezTo>
                        <a:pt x="86" y="165"/>
                        <a:pt x="86" y="165"/>
                        <a:pt x="86" y="165"/>
                      </a:cubicBezTo>
                      <a:cubicBezTo>
                        <a:pt x="85" y="164"/>
                        <a:pt x="85" y="164"/>
                        <a:pt x="85" y="164"/>
                      </a:cubicBezTo>
                      <a:cubicBezTo>
                        <a:pt x="85" y="163"/>
                        <a:pt x="85" y="163"/>
                        <a:pt x="84" y="162"/>
                      </a:cubicBezTo>
                      <a:cubicBezTo>
                        <a:pt x="84" y="162"/>
                        <a:pt x="84" y="161"/>
                        <a:pt x="83" y="161"/>
                      </a:cubicBezTo>
                      <a:cubicBezTo>
                        <a:pt x="83" y="160"/>
                        <a:pt x="83" y="160"/>
                        <a:pt x="82" y="159"/>
                      </a:cubicBezTo>
                      <a:cubicBezTo>
                        <a:pt x="82" y="159"/>
                        <a:pt x="82" y="159"/>
                        <a:pt x="82" y="158"/>
                      </a:cubicBezTo>
                      <a:cubicBezTo>
                        <a:pt x="10" y="30"/>
                        <a:pt x="10" y="30"/>
                        <a:pt x="10" y="30"/>
                      </a:cubicBezTo>
                      <a:cubicBezTo>
                        <a:pt x="8" y="27"/>
                        <a:pt x="7" y="24"/>
                        <a:pt x="6" y="21"/>
                      </a:cubicBezTo>
                      <a:cubicBezTo>
                        <a:pt x="4" y="18"/>
                        <a:pt x="3" y="15"/>
                        <a:pt x="2" y="13"/>
                      </a:cubicBezTo>
                      <a:cubicBezTo>
                        <a:pt x="2" y="10"/>
                        <a:pt x="1" y="8"/>
                        <a:pt x="1" y="6"/>
                      </a:cubicBezTo>
                      <a:cubicBezTo>
                        <a:pt x="0" y="4"/>
                        <a:pt x="0" y="2"/>
                        <a:pt x="0" y="0"/>
                      </a:cubicBezTo>
                      <a:cubicBezTo>
                        <a:pt x="0" y="22"/>
                        <a:pt x="0" y="44"/>
                        <a:pt x="1" y="65"/>
                      </a:cubicBezTo>
                      <a:cubicBezTo>
                        <a:pt x="1" y="67"/>
                        <a:pt x="1" y="69"/>
                        <a:pt x="1" y="72"/>
                      </a:cubicBezTo>
                      <a:cubicBezTo>
                        <a:pt x="2" y="74"/>
                        <a:pt x="2" y="76"/>
                        <a:pt x="3" y="79"/>
                      </a:cubicBezTo>
                      <a:cubicBezTo>
                        <a:pt x="4" y="81"/>
                        <a:pt x="5" y="84"/>
                        <a:pt x="6" y="86"/>
                      </a:cubicBezTo>
                      <a:cubicBezTo>
                        <a:pt x="7" y="89"/>
                        <a:pt x="9" y="92"/>
                        <a:pt x="11" y="95"/>
                      </a:cubicBezTo>
                      <a:cubicBezTo>
                        <a:pt x="82" y="223"/>
                        <a:pt x="82" y="223"/>
                        <a:pt x="82" y="223"/>
                      </a:cubicBezTo>
                      <a:cubicBezTo>
                        <a:pt x="82" y="224"/>
                        <a:pt x="82" y="224"/>
                        <a:pt x="82" y="224"/>
                      </a:cubicBezTo>
                      <a:cubicBezTo>
                        <a:pt x="83" y="225"/>
                        <a:pt x="83" y="225"/>
                        <a:pt x="83" y="226"/>
                      </a:cubicBezTo>
                      <a:cubicBezTo>
                        <a:pt x="83" y="226"/>
                        <a:pt x="84" y="227"/>
                        <a:pt x="84" y="227"/>
                      </a:cubicBezTo>
                      <a:cubicBezTo>
                        <a:pt x="84" y="228"/>
                        <a:pt x="85" y="228"/>
                        <a:pt x="85" y="229"/>
                      </a:cubicBezTo>
                      <a:cubicBezTo>
                        <a:pt x="86" y="230"/>
                        <a:pt x="86" y="230"/>
                        <a:pt x="86" y="230"/>
                      </a:cubicBezTo>
                      <a:cubicBezTo>
                        <a:pt x="86" y="231"/>
                        <a:pt x="86" y="231"/>
                        <a:pt x="86" y="231"/>
                      </a:cubicBezTo>
                      <a:cubicBezTo>
                        <a:pt x="87" y="231"/>
                        <a:pt x="87" y="231"/>
                        <a:pt x="87" y="232"/>
                      </a:cubicBezTo>
                      <a:cubicBezTo>
                        <a:pt x="87" y="232"/>
                        <a:pt x="88" y="233"/>
                        <a:pt x="88" y="233"/>
                      </a:cubicBezTo>
                      <a:cubicBezTo>
                        <a:pt x="89" y="234"/>
                        <a:pt x="89" y="234"/>
                        <a:pt x="89" y="234"/>
                      </a:cubicBezTo>
                      <a:cubicBezTo>
                        <a:pt x="89" y="235"/>
                        <a:pt x="89" y="235"/>
                        <a:pt x="89" y="235"/>
                      </a:cubicBezTo>
                      <a:cubicBezTo>
                        <a:pt x="90" y="235"/>
                        <a:pt x="90" y="236"/>
                        <a:pt x="90" y="236"/>
                      </a:cubicBezTo>
                      <a:cubicBezTo>
                        <a:pt x="91" y="236"/>
                        <a:pt x="91" y="237"/>
                        <a:pt x="91" y="237"/>
                      </a:cubicBezTo>
                      <a:cubicBezTo>
                        <a:pt x="92" y="238"/>
                        <a:pt x="92" y="238"/>
                        <a:pt x="92" y="238"/>
                      </a:cubicBezTo>
                      <a:cubicBezTo>
                        <a:pt x="93" y="239"/>
                        <a:pt x="93" y="239"/>
                        <a:pt x="93" y="239"/>
                      </a:cubicBezTo>
                      <a:cubicBezTo>
                        <a:pt x="93" y="239"/>
                        <a:pt x="93" y="239"/>
                        <a:pt x="94" y="240"/>
                      </a:cubicBezTo>
                      <a:cubicBezTo>
                        <a:pt x="94" y="240"/>
                        <a:pt x="94" y="241"/>
                        <a:pt x="95" y="241"/>
                      </a:cubicBezTo>
                      <a:cubicBezTo>
                        <a:pt x="96" y="242"/>
                        <a:pt x="96" y="242"/>
                        <a:pt x="96" y="242"/>
                      </a:cubicBezTo>
                      <a:cubicBezTo>
                        <a:pt x="96" y="243"/>
                        <a:pt x="96" y="243"/>
                        <a:pt x="96" y="243"/>
                      </a:cubicBezTo>
                      <a:cubicBezTo>
                        <a:pt x="97" y="244"/>
                        <a:pt x="97" y="244"/>
                        <a:pt x="97" y="244"/>
                      </a:cubicBezTo>
                      <a:cubicBezTo>
                        <a:pt x="98" y="244"/>
                        <a:pt x="98" y="244"/>
                        <a:pt x="98" y="245"/>
                      </a:cubicBezTo>
                      <a:cubicBezTo>
                        <a:pt x="99" y="246"/>
                        <a:pt x="99" y="246"/>
                        <a:pt x="99" y="246"/>
                      </a:cubicBezTo>
                      <a:cubicBezTo>
                        <a:pt x="100" y="246"/>
                        <a:pt x="100" y="246"/>
                        <a:pt x="100" y="246"/>
                      </a:cubicBezTo>
                      <a:cubicBezTo>
                        <a:pt x="101" y="247"/>
                        <a:pt x="101" y="247"/>
                        <a:pt x="101" y="247"/>
                      </a:cubicBezTo>
                      <a:cubicBezTo>
                        <a:pt x="101" y="248"/>
                        <a:pt x="102" y="248"/>
                        <a:pt x="102" y="248"/>
                      </a:cubicBezTo>
                      <a:cubicBezTo>
                        <a:pt x="104" y="250"/>
                        <a:pt x="106" y="251"/>
                        <a:pt x="108" y="252"/>
                      </a:cubicBezTo>
                      <a:cubicBezTo>
                        <a:pt x="108" y="253"/>
                        <a:pt x="109" y="253"/>
                        <a:pt x="109" y="254"/>
                      </a:cubicBezTo>
                      <a:cubicBezTo>
                        <a:pt x="111" y="255"/>
                        <a:pt x="112" y="256"/>
                        <a:pt x="113" y="257"/>
                      </a:cubicBezTo>
                      <a:cubicBezTo>
                        <a:pt x="114" y="257"/>
                        <a:pt x="114" y="257"/>
                        <a:pt x="114" y="257"/>
                      </a:cubicBezTo>
                      <a:cubicBezTo>
                        <a:pt x="115" y="258"/>
                        <a:pt x="115" y="258"/>
                        <a:pt x="115" y="258"/>
                      </a:cubicBezTo>
                      <a:cubicBezTo>
                        <a:pt x="117" y="259"/>
                        <a:pt x="119" y="260"/>
                        <a:pt x="121" y="261"/>
                      </a:cubicBezTo>
                      <a:cubicBezTo>
                        <a:pt x="121" y="261"/>
                        <a:pt x="121" y="261"/>
                        <a:pt x="121" y="261"/>
                      </a:cubicBezTo>
                      <a:cubicBezTo>
                        <a:pt x="122" y="262"/>
                        <a:pt x="122" y="262"/>
                        <a:pt x="122" y="262"/>
                      </a:cubicBezTo>
                      <a:cubicBezTo>
                        <a:pt x="124" y="263"/>
                        <a:pt x="125" y="263"/>
                        <a:pt x="127" y="264"/>
                      </a:cubicBezTo>
                      <a:cubicBezTo>
                        <a:pt x="128" y="265"/>
                        <a:pt x="128" y="265"/>
                        <a:pt x="128" y="265"/>
                      </a:cubicBezTo>
                      <a:cubicBezTo>
                        <a:pt x="129" y="265"/>
                        <a:pt x="129" y="265"/>
                        <a:pt x="129" y="265"/>
                      </a:cubicBezTo>
                      <a:cubicBezTo>
                        <a:pt x="131" y="266"/>
                        <a:pt x="133" y="267"/>
                        <a:pt x="134" y="267"/>
                      </a:cubicBezTo>
                      <a:cubicBezTo>
                        <a:pt x="135" y="268"/>
                        <a:pt x="135" y="268"/>
                        <a:pt x="136" y="268"/>
                      </a:cubicBezTo>
                      <a:cubicBezTo>
                        <a:pt x="138" y="269"/>
                        <a:pt x="140" y="269"/>
                        <a:pt x="142" y="270"/>
                      </a:cubicBezTo>
                      <a:cubicBezTo>
                        <a:pt x="143" y="270"/>
                        <a:pt x="143" y="270"/>
                        <a:pt x="143" y="270"/>
                      </a:cubicBezTo>
                      <a:cubicBezTo>
                        <a:pt x="143" y="271"/>
                        <a:pt x="143" y="271"/>
                        <a:pt x="143" y="271"/>
                      </a:cubicBezTo>
                      <a:cubicBezTo>
                        <a:pt x="143" y="271"/>
                        <a:pt x="144" y="271"/>
                        <a:pt x="144" y="271"/>
                      </a:cubicBezTo>
                      <a:cubicBezTo>
                        <a:pt x="146" y="271"/>
                        <a:pt x="148" y="272"/>
                        <a:pt x="150" y="272"/>
                      </a:cubicBezTo>
                      <a:cubicBezTo>
                        <a:pt x="150" y="273"/>
                        <a:pt x="151" y="273"/>
                        <a:pt x="152" y="273"/>
                      </a:cubicBezTo>
                      <a:cubicBezTo>
                        <a:pt x="154" y="274"/>
                        <a:pt x="156" y="274"/>
                        <a:pt x="158" y="275"/>
                      </a:cubicBezTo>
                      <a:cubicBezTo>
                        <a:pt x="159" y="275"/>
                        <a:pt x="159" y="275"/>
                        <a:pt x="159" y="275"/>
                      </a:cubicBezTo>
                      <a:cubicBezTo>
                        <a:pt x="159" y="275"/>
                        <a:pt x="159" y="275"/>
                        <a:pt x="159" y="275"/>
                      </a:cubicBezTo>
                      <a:cubicBezTo>
                        <a:pt x="160" y="275"/>
                        <a:pt x="161" y="275"/>
                        <a:pt x="161" y="275"/>
                      </a:cubicBezTo>
                      <a:cubicBezTo>
                        <a:pt x="162" y="275"/>
                        <a:pt x="164" y="276"/>
                        <a:pt x="165" y="276"/>
                      </a:cubicBezTo>
                      <a:cubicBezTo>
                        <a:pt x="165" y="276"/>
                        <a:pt x="165" y="276"/>
                        <a:pt x="165" y="276"/>
                      </a:cubicBezTo>
                      <a:cubicBezTo>
                        <a:pt x="165" y="276"/>
                        <a:pt x="165" y="276"/>
                        <a:pt x="165" y="276"/>
                      </a:cubicBezTo>
                      <a:cubicBezTo>
                        <a:pt x="166" y="276"/>
                        <a:pt x="167" y="276"/>
                        <a:pt x="168" y="276"/>
                      </a:cubicBezTo>
                      <a:cubicBezTo>
                        <a:pt x="169" y="276"/>
                        <a:pt x="170" y="276"/>
                        <a:pt x="171" y="276"/>
                      </a:cubicBezTo>
                      <a:cubicBezTo>
                        <a:pt x="171" y="276"/>
                        <a:pt x="171" y="276"/>
                        <a:pt x="171" y="276"/>
                      </a:cubicBezTo>
                      <a:cubicBezTo>
                        <a:pt x="172" y="277"/>
                        <a:pt x="173" y="277"/>
                        <a:pt x="174" y="277"/>
                      </a:cubicBezTo>
                      <a:cubicBezTo>
                        <a:pt x="175" y="277"/>
                        <a:pt x="176" y="277"/>
                        <a:pt x="177" y="277"/>
                      </a:cubicBezTo>
                      <a:cubicBezTo>
                        <a:pt x="177" y="277"/>
                        <a:pt x="177" y="277"/>
                        <a:pt x="177" y="277"/>
                      </a:cubicBezTo>
                      <a:cubicBezTo>
                        <a:pt x="178" y="277"/>
                        <a:pt x="179" y="277"/>
                        <a:pt x="180" y="277"/>
                      </a:cubicBezTo>
                      <a:cubicBezTo>
                        <a:pt x="181" y="277"/>
                        <a:pt x="182" y="277"/>
                        <a:pt x="183" y="277"/>
                      </a:cubicBezTo>
                      <a:cubicBezTo>
                        <a:pt x="183" y="277"/>
                        <a:pt x="183" y="277"/>
                        <a:pt x="183" y="277"/>
                      </a:cubicBezTo>
                      <a:cubicBezTo>
                        <a:pt x="183" y="277"/>
                        <a:pt x="183" y="277"/>
                        <a:pt x="183" y="277"/>
                      </a:cubicBezTo>
                      <a:cubicBezTo>
                        <a:pt x="184" y="277"/>
                        <a:pt x="184" y="277"/>
                        <a:pt x="184" y="277"/>
                      </a:cubicBezTo>
                      <a:cubicBezTo>
                        <a:pt x="185" y="277"/>
                        <a:pt x="185" y="277"/>
                        <a:pt x="186" y="277"/>
                      </a:cubicBezTo>
                      <a:cubicBezTo>
                        <a:pt x="187" y="277"/>
                        <a:pt x="187" y="277"/>
                        <a:pt x="188" y="277"/>
                      </a:cubicBezTo>
                      <a:cubicBezTo>
                        <a:pt x="188" y="277"/>
                        <a:pt x="189" y="277"/>
                        <a:pt x="189" y="277"/>
                      </a:cubicBezTo>
                      <a:cubicBezTo>
                        <a:pt x="190" y="277"/>
                        <a:pt x="190" y="277"/>
                        <a:pt x="191" y="277"/>
                      </a:cubicBezTo>
                      <a:cubicBezTo>
                        <a:pt x="191" y="277"/>
                        <a:pt x="192" y="277"/>
                        <a:pt x="192" y="277"/>
                      </a:cubicBezTo>
                      <a:cubicBezTo>
                        <a:pt x="193" y="277"/>
                        <a:pt x="193" y="277"/>
                        <a:pt x="194" y="277"/>
                      </a:cubicBezTo>
                      <a:cubicBezTo>
                        <a:pt x="195" y="277"/>
                        <a:pt x="195" y="277"/>
                        <a:pt x="196" y="277"/>
                      </a:cubicBezTo>
                      <a:cubicBezTo>
                        <a:pt x="196" y="277"/>
                        <a:pt x="197" y="277"/>
                        <a:pt x="197" y="277"/>
                      </a:cubicBezTo>
                      <a:cubicBezTo>
                        <a:pt x="198" y="277"/>
                        <a:pt x="198" y="277"/>
                        <a:pt x="199" y="277"/>
                      </a:cubicBezTo>
                      <a:cubicBezTo>
                        <a:pt x="199" y="277"/>
                        <a:pt x="200" y="277"/>
                        <a:pt x="200" y="277"/>
                      </a:cubicBezTo>
                      <a:cubicBezTo>
                        <a:pt x="201" y="276"/>
                        <a:pt x="202" y="276"/>
                        <a:pt x="202" y="276"/>
                      </a:cubicBezTo>
                      <a:cubicBezTo>
                        <a:pt x="203" y="276"/>
                        <a:pt x="203" y="276"/>
                        <a:pt x="203" y="276"/>
                      </a:cubicBezTo>
                      <a:cubicBezTo>
                        <a:pt x="203" y="276"/>
                        <a:pt x="203" y="276"/>
                        <a:pt x="203" y="276"/>
                      </a:cubicBezTo>
                      <a:cubicBezTo>
                        <a:pt x="203" y="276"/>
                        <a:pt x="203" y="276"/>
                        <a:pt x="203" y="276"/>
                      </a:cubicBezTo>
                      <a:cubicBezTo>
                        <a:pt x="203" y="276"/>
                        <a:pt x="203" y="276"/>
                        <a:pt x="203" y="276"/>
                      </a:cubicBezTo>
                      <a:cubicBezTo>
                        <a:pt x="203" y="276"/>
                        <a:pt x="203" y="276"/>
                        <a:pt x="203" y="276"/>
                      </a:cubicBezTo>
                      <a:cubicBezTo>
                        <a:pt x="203" y="276"/>
                        <a:pt x="203" y="276"/>
                        <a:pt x="203" y="276"/>
                      </a:cubicBezTo>
                      <a:cubicBezTo>
                        <a:pt x="204" y="276"/>
                        <a:pt x="204" y="276"/>
                        <a:pt x="204" y="276"/>
                      </a:cubicBezTo>
                      <a:cubicBezTo>
                        <a:pt x="204" y="276"/>
                        <a:pt x="204" y="276"/>
                        <a:pt x="204" y="276"/>
                      </a:cubicBezTo>
                      <a:cubicBezTo>
                        <a:pt x="204" y="276"/>
                        <a:pt x="205" y="276"/>
                        <a:pt x="205" y="276"/>
                      </a:cubicBezTo>
                      <a:cubicBezTo>
                        <a:pt x="206" y="276"/>
                        <a:pt x="206" y="276"/>
                        <a:pt x="206" y="276"/>
                      </a:cubicBezTo>
                      <a:cubicBezTo>
                        <a:pt x="206" y="276"/>
                        <a:pt x="206" y="276"/>
                        <a:pt x="206" y="276"/>
                      </a:cubicBezTo>
                      <a:cubicBezTo>
                        <a:pt x="206" y="276"/>
                        <a:pt x="206" y="276"/>
                        <a:pt x="206" y="276"/>
                      </a:cubicBezTo>
                      <a:cubicBezTo>
                        <a:pt x="207" y="276"/>
                        <a:pt x="207" y="276"/>
                        <a:pt x="207" y="276"/>
                      </a:cubicBezTo>
                      <a:cubicBezTo>
                        <a:pt x="207" y="276"/>
                        <a:pt x="208" y="276"/>
                        <a:pt x="208" y="275"/>
                      </a:cubicBezTo>
                      <a:cubicBezTo>
                        <a:pt x="209" y="275"/>
                        <a:pt x="209" y="275"/>
                        <a:pt x="209" y="275"/>
                      </a:cubicBezTo>
                      <a:cubicBezTo>
                        <a:pt x="210" y="275"/>
                        <a:pt x="210" y="275"/>
                        <a:pt x="211" y="275"/>
                      </a:cubicBezTo>
                      <a:cubicBezTo>
                        <a:pt x="211" y="275"/>
                        <a:pt x="212" y="275"/>
                        <a:pt x="212" y="275"/>
                      </a:cubicBezTo>
                      <a:cubicBezTo>
                        <a:pt x="213" y="275"/>
                        <a:pt x="214" y="275"/>
                        <a:pt x="214" y="274"/>
                      </a:cubicBezTo>
                      <a:cubicBezTo>
                        <a:pt x="215" y="274"/>
                        <a:pt x="215" y="274"/>
                        <a:pt x="215" y="274"/>
                      </a:cubicBezTo>
                      <a:cubicBezTo>
                        <a:pt x="216" y="274"/>
                        <a:pt x="216" y="274"/>
                        <a:pt x="217" y="274"/>
                      </a:cubicBezTo>
                      <a:cubicBezTo>
                        <a:pt x="217" y="274"/>
                        <a:pt x="218" y="274"/>
                        <a:pt x="218" y="274"/>
                      </a:cubicBezTo>
                      <a:cubicBezTo>
                        <a:pt x="219" y="273"/>
                        <a:pt x="219" y="273"/>
                        <a:pt x="220" y="273"/>
                      </a:cubicBezTo>
                      <a:cubicBezTo>
                        <a:pt x="221" y="273"/>
                        <a:pt x="221" y="273"/>
                        <a:pt x="221" y="273"/>
                      </a:cubicBezTo>
                      <a:cubicBezTo>
                        <a:pt x="222" y="273"/>
                        <a:pt x="222" y="273"/>
                        <a:pt x="223" y="272"/>
                      </a:cubicBezTo>
                      <a:cubicBezTo>
                        <a:pt x="223" y="272"/>
                        <a:pt x="224" y="272"/>
                        <a:pt x="224" y="272"/>
                      </a:cubicBezTo>
                      <a:cubicBezTo>
                        <a:pt x="225" y="272"/>
                        <a:pt x="225" y="272"/>
                        <a:pt x="226" y="271"/>
                      </a:cubicBezTo>
                      <a:cubicBezTo>
                        <a:pt x="227" y="271"/>
                        <a:pt x="227" y="271"/>
                        <a:pt x="228" y="271"/>
                      </a:cubicBezTo>
                      <a:cubicBezTo>
                        <a:pt x="228" y="271"/>
                        <a:pt x="229" y="271"/>
                        <a:pt x="229" y="271"/>
                      </a:cubicBezTo>
                      <a:cubicBezTo>
                        <a:pt x="229" y="270"/>
                        <a:pt x="230" y="270"/>
                        <a:pt x="230" y="270"/>
                      </a:cubicBezTo>
                      <a:cubicBezTo>
                        <a:pt x="231" y="270"/>
                        <a:pt x="231" y="270"/>
                        <a:pt x="232" y="270"/>
                      </a:cubicBezTo>
                      <a:cubicBezTo>
                        <a:pt x="394" y="212"/>
                        <a:pt x="394" y="212"/>
                        <a:pt x="394" y="212"/>
                      </a:cubicBezTo>
                      <a:cubicBezTo>
                        <a:pt x="394" y="212"/>
                        <a:pt x="395" y="212"/>
                        <a:pt x="396" y="212"/>
                      </a:cubicBezTo>
                      <a:cubicBezTo>
                        <a:pt x="396" y="211"/>
                        <a:pt x="397" y="211"/>
                        <a:pt x="398" y="211"/>
                      </a:cubicBezTo>
                      <a:cubicBezTo>
                        <a:pt x="398" y="211"/>
                        <a:pt x="399" y="210"/>
                        <a:pt x="400" y="210"/>
                      </a:cubicBezTo>
                      <a:cubicBezTo>
                        <a:pt x="401" y="210"/>
                        <a:pt x="402" y="209"/>
                        <a:pt x="403" y="209"/>
                      </a:cubicBezTo>
                      <a:cubicBezTo>
                        <a:pt x="403" y="209"/>
                        <a:pt x="403" y="209"/>
                        <a:pt x="403" y="209"/>
                      </a:cubicBezTo>
                      <a:cubicBezTo>
                        <a:pt x="404" y="209"/>
                        <a:pt x="404" y="209"/>
                        <a:pt x="404" y="209"/>
                      </a:cubicBezTo>
                      <a:cubicBezTo>
                        <a:pt x="404" y="209"/>
                        <a:pt x="404" y="209"/>
                        <a:pt x="404" y="209"/>
                      </a:cubicBezTo>
                      <a:cubicBezTo>
                        <a:pt x="404" y="209"/>
                        <a:pt x="404" y="209"/>
                        <a:pt x="404" y="209"/>
                      </a:cubicBezTo>
                      <a:cubicBezTo>
                        <a:pt x="404" y="209"/>
                        <a:pt x="404" y="209"/>
                        <a:pt x="404" y="209"/>
                      </a:cubicBezTo>
                      <a:cubicBezTo>
                        <a:pt x="404" y="209"/>
                        <a:pt x="404" y="209"/>
                        <a:pt x="404" y="209"/>
                      </a:cubicBezTo>
                      <a:cubicBezTo>
                        <a:pt x="405" y="209"/>
                        <a:pt x="405" y="209"/>
                        <a:pt x="405" y="209"/>
                      </a:cubicBezTo>
                      <a:cubicBezTo>
                        <a:pt x="405" y="209"/>
                        <a:pt x="405" y="209"/>
                        <a:pt x="405" y="209"/>
                      </a:cubicBezTo>
                      <a:cubicBezTo>
                        <a:pt x="406" y="208"/>
                        <a:pt x="406" y="208"/>
                        <a:pt x="406" y="208"/>
                      </a:cubicBezTo>
                      <a:cubicBezTo>
                        <a:pt x="406" y="208"/>
                        <a:pt x="406" y="208"/>
                        <a:pt x="406" y="208"/>
                      </a:cubicBezTo>
                      <a:cubicBezTo>
                        <a:pt x="407" y="208"/>
                        <a:pt x="407" y="208"/>
                        <a:pt x="407" y="208"/>
                      </a:cubicBezTo>
                      <a:cubicBezTo>
                        <a:pt x="408" y="208"/>
                        <a:pt x="409" y="208"/>
                        <a:pt x="411" y="207"/>
                      </a:cubicBezTo>
                      <a:cubicBezTo>
                        <a:pt x="413" y="207"/>
                        <a:pt x="415" y="206"/>
                        <a:pt x="418" y="205"/>
                      </a:cubicBezTo>
                      <a:cubicBezTo>
                        <a:pt x="419" y="205"/>
                        <a:pt x="419" y="205"/>
                        <a:pt x="419" y="205"/>
                      </a:cubicBezTo>
                      <a:cubicBezTo>
                        <a:pt x="420" y="205"/>
                        <a:pt x="420" y="205"/>
                        <a:pt x="420" y="205"/>
                      </a:cubicBezTo>
                      <a:cubicBezTo>
                        <a:pt x="420" y="205"/>
                        <a:pt x="421" y="205"/>
                        <a:pt x="421" y="205"/>
                      </a:cubicBezTo>
                      <a:cubicBezTo>
                        <a:pt x="422" y="205"/>
                        <a:pt x="422" y="205"/>
                        <a:pt x="423" y="205"/>
                      </a:cubicBezTo>
                      <a:cubicBezTo>
                        <a:pt x="423" y="205"/>
                        <a:pt x="423" y="205"/>
                        <a:pt x="423" y="205"/>
                      </a:cubicBezTo>
                      <a:cubicBezTo>
                        <a:pt x="424" y="205"/>
                        <a:pt x="424" y="205"/>
                        <a:pt x="424" y="205"/>
                      </a:cubicBezTo>
                      <a:cubicBezTo>
                        <a:pt x="424" y="204"/>
                        <a:pt x="424" y="204"/>
                        <a:pt x="424" y="204"/>
                      </a:cubicBezTo>
                      <a:cubicBezTo>
                        <a:pt x="425" y="204"/>
                        <a:pt x="425" y="204"/>
                        <a:pt x="425" y="204"/>
                      </a:cubicBezTo>
                      <a:cubicBezTo>
                        <a:pt x="425" y="204"/>
                        <a:pt x="425" y="204"/>
                        <a:pt x="425" y="204"/>
                      </a:cubicBezTo>
                      <a:cubicBezTo>
                        <a:pt x="426" y="204"/>
                        <a:pt x="426" y="204"/>
                        <a:pt x="426" y="204"/>
                      </a:cubicBezTo>
                      <a:cubicBezTo>
                        <a:pt x="427" y="204"/>
                        <a:pt x="427" y="204"/>
                        <a:pt x="427" y="204"/>
                      </a:cubicBezTo>
                      <a:cubicBezTo>
                        <a:pt x="427" y="204"/>
                        <a:pt x="427" y="204"/>
                        <a:pt x="427" y="204"/>
                      </a:cubicBezTo>
                      <a:cubicBezTo>
                        <a:pt x="428" y="204"/>
                        <a:pt x="428" y="204"/>
                        <a:pt x="428" y="204"/>
                      </a:cubicBezTo>
                      <a:cubicBezTo>
                        <a:pt x="429" y="204"/>
                        <a:pt x="429" y="204"/>
                        <a:pt x="429" y="204"/>
                      </a:cubicBezTo>
                      <a:cubicBezTo>
                        <a:pt x="429" y="204"/>
                        <a:pt x="430" y="204"/>
                        <a:pt x="430" y="204"/>
                      </a:cubicBezTo>
                      <a:cubicBezTo>
                        <a:pt x="431" y="204"/>
                        <a:pt x="431" y="204"/>
                        <a:pt x="431" y="204"/>
                      </a:cubicBezTo>
                      <a:cubicBezTo>
                        <a:pt x="432" y="204"/>
                        <a:pt x="433" y="204"/>
                        <a:pt x="434" y="204"/>
                      </a:cubicBezTo>
                      <a:cubicBezTo>
                        <a:pt x="434" y="204"/>
                        <a:pt x="434" y="204"/>
                        <a:pt x="434" y="204"/>
                      </a:cubicBezTo>
                      <a:cubicBezTo>
                        <a:pt x="434" y="204"/>
                        <a:pt x="434" y="204"/>
                        <a:pt x="434" y="204"/>
                      </a:cubicBezTo>
                      <a:cubicBezTo>
                        <a:pt x="435" y="204"/>
                        <a:pt x="435" y="204"/>
                        <a:pt x="435" y="204"/>
                      </a:cubicBezTo>
                      <a:cubicBezTo>
                        <a:pt x="436" y="204"/>
                        <a:pt x="436" y="204"/>
                        <a:pt x="436" y="204"/>
                      </a:cubicBezTo>
                      <a:cubicBezTo>
                        <a:pt x="436" y="204"/>
                        <a:pt x="436" y="204"/>
                        <a:pt x="436" y="204"/>
                      </a:cubicBezTo>
                      <a:cubicBezTo>
                        <a:pt x="436" y="204"/>
                        <a:pt x="437" y="204"/>
                        <a:pt x="437" y="205"/>
                      </a:cubicBezTo>
                      <a:cubicBezTo>
                        <a:pt x="438" y="205"/>
                        <a:pt x="438" y="205"/>
                        <a:pt x="438" y="205"/>
                      </a:cubicBezTo>
                      <a:cubicBezTo>
                        <a:pt x="439" y="205"/>
                        <a:pt x="439" y="205"/>
                        <a:pt x="439" y="205"/>
                      </a:cubicBezTo>
                      <a:cubicBezTo>
                        <a:pt x="439" y="205"/>
                        <a:pt x="440" y="205"/>
                        <a:pt x="440" y="205"/>
                      </a:cubicBezTo>
                      <a:cubicBezTo>
                        <a:pt x="441" y="206"/>
                        <a:pt x="441" y="206"/>
                        <a:pt x="441" y="206"/>
                      </a:cubicBezTo>
                      <a:cubicBezTo>
                        <a:pt x="441" y="206"/>
                        <a:pt x="442" y="206"/>
                        <a:pt x="442" y="206"/>
                      </a:cubicBezTo>
                      <a:cubicBezTo>
                        <a:pt x="443" y="206"/>
                        <a:pt x="443" y="206"/>
                        <a:pt x="443" y="206"/>
                      </a:cubicBezTo>
                      <a:cubicBezTo>
                        <a:pt x="443" y="206"/>
                        <a:pt x="444" y="207"/>
                        <a:pt x="445" y="207"/>
                      </a:cubicBezTo>
                      <a:cubicBezTo>
                        <a:pt x="445" y="207"/>
                        <a:pt x="445" y="207"/>
                        <a:pt x="445" y="207"/>
                      </a:cubicBezTo>
                      <a:cubicBezTo>
                        <a:pt x="447" y="207"/>
                        <a:pt x="449" y="208"/>
                        <a:pt x="452" y="209"/>
                      </a:cubicBezTo>
                      <a:cubicBezTo>
                        <a:pt x="453" y="209"/>
                        <a:pt x="453" y="209"/>
                        <a:pt x="453" y="209"/>
                      </a:cubicBezTo>
                      <a:cubicBezTo>
                        <a:pt x="454" y="210"/>
                        <a:pt x="454" y="210"/>
                        <a:pt x="454" y="210"/>
                      </a:cubicBezTo>
                      <a:cubicBezTo>
                        <a:pt x="454" y="211"/>
                        <a:pt x="454" y="211"/>
                        <a:pt x="454" y="211"/>
                      </a:cubicBezTo>
                      <a:cubicBezTo>
                        <a:pt x="455" y="212"/>
                        <a:pt x="455" y="212"/>
                        <a:pt x="455" y="212"/>
                      </a:cubicBezTo>
                      <a:cubicBezTo>
                        <a:pt x="456" y="212"/>
                        <a:pt x="456" y="212"/>
                        <a:pt x="456" y="212"/>
                      </a:cubicBezTo>
                      <a:cubicBezTo>
                        <a:pt x="456" y="213"/>
                        <a:pt x="456" y="213"/>
                        <a:pt x="457" y="214"/>
                      </a:cubicBezTo>
                      <a:cubicBezTo>
                        <a:pt x="457" y="214"/>
                        <a:pt x="458" y="215"/>
                        <a:pt x="458" y="216"/>
                      </a:cubicBezTo>
                      <a:cubicBezTo>
                        <a:pt x="459" y="217"/>
                        <a:pt x="460" y="218"/>
                        <a:pt x="461" y="220"/>
                      </a:cubicBezTo>
                      <a:cubicBezTo>
                        <a:pt x="461" y="221"/>
                        <a:pt x="461" y="221"/>
                        <a:pt x="461" y="221"/>
                      </a:cubicBezTo>
                      <a:cubicBezTo>
                        <a:pt x="461" y="221"/>
                        <a:pt x="461" y="222"/>
                        <a:pt x="461" y="222"/>
                      </a:cubicBezTo>
                      <a:cubicBezTo>
                        <a:pt x="461" y="222"/>
                        <a:pt x="461" y="223"/>
                        <a:pt x="462" y="224"/>
                      </a:cubicBezTo>
                      <a:cubicBezTo>
                        <a:pt x="462" y="225"/>
                        <a:pt x="462" y="226"/>
                        <a:pt x="462" y="227"/>
                      </a:cubicBezTo>
                      <a:cubicBezTo>
                        <a:pt x="462" y="227"/>
                        <a:pt x="462" y="227"/>
                        <a:pt x="462" y="227"/>
                      </a:cubicBezTo>
                      <a:cubicBezTo>
                        <a:pt x="462" y="228"/>
                        <a:pt x="462" y="228"/>
                        <a:pt x="462" y="228"/>
                      </a:cubicBezTo>
                      <a:cubicBezTo>
                        <a:pt x="463" y="229"/>
                        <a:pt x="463" y="229"/>
                        <a:pt x="463" y="229"/>
                      </a:cubicBezTo>
                      <a:cubicBezTo>
                        <a:pt x="463" y="230"/>
                        <a:pt x="463" y="230"/>
                        <a:pt x="463" y="230"/>
                      </a:cubicBezTo>
                      <a:cubicBezTo>
                        <a:pt x="463" y="231"/>
                        <a:pt x="463" y="231"/>
                        <a:pt x="463" y="231"/>
                      </a:cubicBezTo>
                      <a:cubicBezTo>
                        <a:pt x="463" y="231"/>
                        <a:pt x="463" y="231"/>
                        <a:pt x="463" y="231"/>
                      </a:cubicBezTo>
                      <a:cubicBezTo>
                        <a:pt x="463" y="232"/>
                        <a:pt x="463" y="232"/>
                        <a:pt x="463" y="232"/>
                      </a:cubicBezTo>
                      <a:cubicBezTo>
                        <a:pt x="463" y="233"/>
                        <a:pt x="463" y="233"/>
                        <a:pt x="463" y="234"/>
                      </a:cubicBezTo>
                      <a:cubicBezTo>
                        <a:pt x="463" y="234"/>
                        <a:pt x="463" y="234"/>
                        <a:pt x="463" y="234"/>
                      </a:cubicBezTo>
                      <a:cubicBezTo>
                        <a:pt x="463" y="235"/>
                        <a:pt x="463" y="235"/>
                        <a:pt x="463" y="236"/>
                      </a:cubicBezTo>
                      <a:cubicBezTo>
                        <a:pt x="463" y="236"/>
                        <a:pt x="463" y="237"/>
                        <a:pt x="463" y="238"/>
                      </a:cubicBezTo>
                      <a:cubicBezTo>
                        <a:pt x="463" y="239"/>
                        <a:pt x="463" y="240"/>
                        <a:pt x="462" y="241"/>
                      </a:cubicBezTo>
                      <a:cubicBezTo>
                        <a:pt x="467" y="176"/>
                        <a:pt x="467" y="176"/>
                        <a:pt x="467" y="176"/>
                      </a:cubicBezTo>
                      <a:cubicBezTo>
                        <a:pt x="467" y="175"/>
                        <a:pt x="467" y="174"/>
                        <a:pt x="467" y="173"/>
                      </a:cubicBezTo>
                      <a:cubicBezTo>
                        <a:pt x="467" y="172"/>
                        <a:pt x="467" y="171"/>
                        <a:pt x="467" y="171"/>
                      </a:cubicBezTo>
                      <a:cubicBezTo>
                        <a:pt x="467" y="170"/>
                        <a:pt x="467" y="170"/>
                        <a:pt x="467" y="169"/>
                      </a:cubicBezTo>
                      <a:cubicBezTo>
                        <a:pt x="467" y="169"/>
                        <a:pt x="467" y="169"/>
                        <a:pt x="467" y="169"/>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4" name="Google Shape;154;p4"/>
                <p:cNvSpPr/>
                <p:nvPr/>
              </p:nvSpPr>
              <p:spPr>
                <a:xfrm>
                  <a:off x="5443692" y="1563146"/>
                  <a:ext cx="2344921" cy="2147364"/>
                </a:xfrm>
                <a:custGeom>
                  <a:rect b="b" l="l" r="r" t="t"/>
                  <a:pathLst>
                    <a:path extrusionOk="0" h="902" w="985">
                      <a:moveTo>
                        <a:pt x="984" y="471"/>
                      </a:moveTo>
                      <a:cubicBezTo>
                        <a:pt x="983" y="460"/>
                        <a:pt x="979" y="448"/>
                        <a:pt x="972" y="438"/>
                      </a:cubicBezTo>
                      <a:cubicBezTo>
                        <a:pt x="719" y="47"/>
                        <a:pt x="719" y="47"/>
                        <a:pt x="719" y="47"/>
                      </a:cubicBezTo>
                      <a:cubicBezTo>
                        <a:pt x="718" y="46"/>
                        <a:pt x="718" y="46"/>
                        <a:pt x="718" y="46"/>
                      </a:cubicBezTo>
                      <a:cubicBezTo>
                        <a:pt x="718" y="46"/>
                        <a:pt x="718" y="45"/>
                        <a:pt x="717" y="45"/>
                      </a:cubicBezTo>
                      <a:cubicBezTo>
                        <a:pt x="717" y="44"/>
                        <a:pt x="717" y="44"/>
                        <a:pt x="717" y="43"/>
                      </a:cubicBezTo>
                      <a:cubicBezTo>
                        <a:pt x="716" y="43"/>
                        <a:pt x="716" y="42"/>
                        <a:pt x="715" y="42"/>
                      </a:cubicBezTo>
                      <a:cubicBezTo>
                        <a:pt x="715" y="41"/>
                        <a:pt x="715" y="41"/>
                        <a:pt x="715" y="41"/>
                      </a:cubicBezTo>
                      <a:cubicBezTo>
                        <a:pt x="714" y="40"/>
                        <a:pt x="714" y="40"/>
                        <a:pt x="714" y="40"/>
                      </a:cubicBezTo>
                      <a:cubicBezTo>
                        <a:pt x="714" y="40"/>
                        <a:pt x="714" y="40"/>
                        <a:pt x="713" y="39"/>
                      </a:cubicBezTo>
                      <a:cubicBezTo>
                        <a:pt x="713" y="39"/>
                        <a:pt x="713" y="38"/>
                        <a:pt x="712" y="38"/>
                      </a:cubicBezTo>
                      <a:cubicBezTo>
                        <a:pt x="712" y="37"/>
                        <a:pt x="712" y="37"/>
                        <a:pt x="712" y="37"/>
                      </a:cubicBezTo>
                      <a:cubicBezTo>
                        <a:pt x="711" y="37"/>
                        <a:pt x="711" y="37"/>
                        <a:pt x="711" y="37"/>
                      </a:cubicBezTo>
                      <a:cubicBezTo>
                        <a:pt x="711" y="36"/>
                        <a:pt x="710" y="36"/>
                        <a:pt x="710" y="36"/>
                      </a:cubicBezTo>
                      <a:cubicBezTo>
                        <a:pt x="710" y="35"/>
                        <a:pt x="709" y="35"/>
                        <a:pt x="709" y="34"/>
                      </a:cubicBezTo>
                      <a:cubicBezTo>
                        <a:pt x="708" y="34"/>
                        <a:pt x="708" y="34"/>
                        <a:pt x="708" y="34"/>
                      </a:cubicBezTo>
                      <a:cubicBezTo>
                        <a:pt x="708" y="33"/>
                        <a:pt x="708" y="33"/>
                        <a:pt x="708" y="33"/>
                      </a:cubicBezTo>
                      <a:cubicBezTo>
                        <a:pt x="707" y="32"/>
                        <a:pt x="707" y="32"/>
                        <a:pt x="707" y="32"/>
                      </a:cubicBezTo>
                      <a:cubicBezTo>
                        <a:pt x="706" y="32"/>
                        <a:pt x="706" y="31"/>
                        <a:pt x="705" y="31"/>
                      </a:cubicBezTo>
                      <a:cubicBezTo>
                        <a:pt x="705" y="30"/>
                        <a:pt x="705" y="30"/>
                        <a:pt x="705" y="30"/>
                      </a:cubicBezTo>
                      <a:cubicBezTo>
                        <a:pt x="704" y="30"/>
                        <a:pt x="704" y="30"/>
                        <a:pt x="704" y="30"/>
                      </a:cubicBezTo>
                      <a:cubicBezTo>
                        <a:pt x="703" y="29"/>
                        <a:pt x="703" y="29"/>
                        <a:pt x="703" y="29"/>
                      </a:cubicBezTo>
                      <a:cubicBezTo>
                        <a:pt x="703" y="29"/>
                        <a:pt x="702" y="28"/>
                        <a:pt x="702" y="28"/>
                      </a:cubicBezTo>
                      <a:cubicBezTo>
                        <a:pt x="701" y="27"/>
                        <a:pt x="701" y="27"/>
                        <a:pt x="701" y="27"/>
                      </a:cubicBezTo>
                      <a:cubicBezTo>
                        <a:pt x="700" y="27"/>
                        <a:pt x="700" y="27"/>
                        <a:pt x="700" y="27"/>
                      </a:cubicBezTo>
                      <a:cubicBezTo>
                        <a:pt x="700" y="26"/>
                        <a:pt x="700" y="26"/>
                        <a:pt x="699" y="26"/>
                      </a:cubicBezTo>
                      <a:cubicBezTo>
                        <a:pt x="699" y="25"/>
                        <a:pt x="699" y="25"/>
                        <a:pt x="698" y="25"/>
                      </a:cubicBezTo>
                      <a:cubicBezTo>
                        <a:pt x="697" y="24"/>
                        <a:pt x="697" y="24"/>
                        <a:pt x="697" y="24"/>
                      </a:cubicBezTo>
                      <a:cubicBezTo>
                        <a:pt x="696" y="23"/>
                        <a:pt x="696" y="23"/>
                        <a:pt x="696" y="23"/>
                      </a:cubicBezTo>
                      <a:cubicBezTo>
                        <a:pt x="695" y="23"/>
                        <a:pt x="695" y="23"/>
                        <a:pt x="695" y="23"/>
                      </a:cubicBezTo>
                      <a:cubicBezTo>
                        <a:pt x="695" y="22"/>
                        <a:pt x="695" y="22"/>
                        <a:pt x="694" y="22"/>
                      </a:cubicBezTo>
                      <a:cubicBezTo>
                        <a:pt x="688" y="18"/>
                        <a:pt x="682" y="15"/>
                        <a:pt x="676" y="12"/>
                      </a:cubicBezTo>
                      <a:cubicBezTo>
                        <a:pt x="669" y="9"/>
                        <a:pt x="662" y="6"/>
                        <a:pt x="655" y="4"/>
                      </a:cubicBezTo>
                      <a:cubicBezTo>
                        <a:pt x="648" y="3"/>
                        <a:pt x="641" y="1"/>
                        <a:pt x="633" y="1"/>
                      </a:cubicBezTo>
                      <a:cubicBezTo>
                        <a:pt x="625" y="0"/>
                        <a:pt x="618" y="0"/>
                        <a:pt x="610" y="0"/>
                      </a:cubicBezTo>
                      <a:cubicBezTo>
                        <a:pt x="610" y="0"/>
                        <a:pt x="609" y="0"/>
                        <a:pt x="609" y="0"/>
                      </a:cubicBezTo>
                      <a:cubicBezTo>
                        <a:pt x="608" y="0"/>
                        <a:pt x="608" y="0"/>
                        <a:pt x="607" y="0"/>
                      </a:cubicBezTo>
                      <a:cubicBezTo>
                        <a:pt x="607" y="0"/>
                        <a:pt x="607" y="0"/>
                        <a:pt x="606" y="0"/>
                      </a:cubicBezTo>
                      <a:cubicBezTo>
                        <a:pt x="605" y="0"/>
                        <a:pt x="605" y="0"/>
                        <a:pt x="604" y="1"/>
                      </a:cubicBezTo>
                      <a:cubicBezTo>
                        <a:pt x="604" y="1"/>
                        <a:pt x="603" y="1"/>
                        <a:pt x="603" y="1"/>
                      </a:cubicBezTo>
                      <a:cubicBezTo>
                        <a:pt x="603" y="1"/>
                        <a:pt x="602" y="1"/>
                        <a:pt x="602" y="1"/>
                      </a:cubicBezTo>
                      <a:cubicBezTo>
                        <a:pt x="601" y="1"/>
                        <a:pt x="601" y="1"/>
                        <a:pt x="600" y="1"/>
                      </a:cubicBezTo>
                      <a:cubicBezTo>
                        <a:pt x="600" y="1"/>
                        <a:pt x="599" y="1"/>
                        <a:pt x="598" y="1"/>
                      </a:cubicBezTo>
                      <a:cubicBezTo>
                        <a:pt x="597" y="1"/>
                        <a:pt x="597" y="1"/>
                        <a:pt x="597" y="1"/>
                      </a:cubicBezTo>
                      <a:cubicBezTo>
                        <a:pt x="597" y="1"/>
                        <a:pt x="597" y="2"/>
                        <a:pt x="596" y="2"/>
                      </a:cubicBezTo>
                      <a:cubicBezTo>
                        <a:pt x="596" y="2"/>
                        <a:pt x="595" y="2"/>
                        <a:pt x="595" y="2"/>
                      </a:cubicBezTo>
                      <a:cubicBezTo>
                        <a:pt x="594" y="2"/>
                        <a:pt x="594" y="2"/>
                        <a:pt x="593" y="2"/>
                      </a:cubicBezTo>
                      <a:cubicBezTo>
                        <a:pt x="592" y="2"/>
                        <a:pt x="592" y="2"/>
                        <a:pt x="592" y="2"/>
                      </a:cubicBezTo>
                      <a:cubicBezTo>
                        <a:pt x="592" y="2"/>
                        <a:pt x="591" y="3"/>
                        <a:pt x="591" y="3"/>
                      </a:cubicBezTo>
                      <a:cubicBezTo>
                        <a:pt x="590" y="3"/>
                        <a:pt x="590" y="3"/>
                        <a:pt x="589" y="3"/>
                      </a:cubicBezTo>
                      <a:cubicBezTo>
                        <a:pt x="589" y="3"/>
                        <a:pt x="588" y="3"/>
                        <a:pt x="587" y="3"/>
                      </a:cubicBezTo>
                      <a:cubicBezTo>
                        <a:pt x="586" y="4"/>
                        <a:pt x="586" y="4"/>
                        <a:pt x="586" y="4"/>
                      </a:cubicBezTo>
                      <a:cubicBezTo>
                        <a:pt x="586" y="4"/>
                        <a:pt x="586" y="4"/>
                        <a:pt x="585" y="4"/>
                      </a:cubicBezTo>
                      <a:cubicBezTo>
                        <a:pt x="585" y="4"/>
                        <a:pt x="585" y="4"/>
                        <a:pt x="584" y="4"/>
                      </a:cubicBezTo>
                      <a:cubicBezTo>
                        <a:pt x="583" y="4"/>
                        <a:pt x="583" y="4"/>
                        <a:pt x="582" y="5"/>
                      </a:cubicBezTo>
                      <a:cubicBezTo>
                        <a:pt x="582" y="5"/>
                        <a:pt x="581" y="5"/>
                        <a:pt x="581" y="5"/>
                      </a:cubicBezTo>
                      <a:cubicBezTo>
                        <a:pt x="580" y="5"/>
                        <a:pt x="580" y="5"/>
                        <a:pt x="579" y="5"/>
                      </a:cubicBezTo>
                      <a:cubicBezTo>
                        <a:pt x="579" y="6"/>
                        <a:pt x="579" y="6"/>
                        <a:pt x="578" y="6"/>
                      </a:cubicBezTo>
                      <a:cubicBezTo>
                        <a:pt x="578" y="6"/>
                        <a:pt x="577" y="6"/>
                        <a:pt x="577" y="6"/>
                      </a:cubicBezTo>
                      <a:cubicBezTo>
                        <a:pt x="67" y="172"/>
                        <a:pt x="67" y="172"/>
                        <a:pt x="67" y="172"/>
                      </a:cubicBezTo>
                      <a:cubicBezTo>
                        <a:pt x="53" y="176"/>
                        <a:pt x="41" y="182"/>
                        <a:pt x="31" y="190"/>
                      </a:cubicBezTo>
                      <a:cubicBezTo>
                        <a:pt x="21" y="198"/>
                        <a:pt x="13" y="207"/>
                        <a:pt x="8" y="217"/>
                      </a:cubicBezTo>
                      <a:cubicBezTo>
                        <a:pt x="3" y="226"/>
                        <a:pt x="0" y="237"/>
                        <a:pt x="0" y="248"/>
                      </a:cubicBezTo>
                      <a:cubicBezTo>
                        <a:pt x="0" y="258"/>
                        <a:pt x="3" y="269"/>
                        <a:pt x="8" y="280"/>
                      </a:cubicBezTo>
                      <a:cubicBezTo>
                        <a:pt x="76" y="401"/>
                        <a:pt x="76" y="401"/>
                        <a:pt x="76" y="401"/>
                      </a:cubicBezTo>
                      <a:cubicBezTo>
                        <a:pt x="76" y="401"/>
                        <a:pt x="77" y="402"/>
                        <a:pt x="77" y="402"/>
                      </a:cubicBezTo>
                      <a:cubicBezTo>
                        <a:pt x="77" y="403"/>
                        <a:pt x="78" y="403"/>
                        <a:pt x="78" y="404"/>
                      </a:cubicBezTo>
                      <a:cubicBezTo>
                        <a:pt x="78" y="404"/>
                        <a:pt x="79" y="405"/>
                        <a:pt x="79" y="406"/>
                      </a:cubicBezTo>
                      <a:cubicBezTo>
                        <a:pt x="79" y="406"/>
                        <a:pt x="80" y="407"/>
                        <a:pt x="81" y="408"/>
                      </a:cubicBezTo>
                      <a:cubicBezTo>
                        <a:pt x="81" y="409"/>
                        <a:pt x="81" y="409"/>
                        <a:pt x="81" y="409"/>
                      </a:cubicBezTo>
                      <a:cubicBezTo>
                        <a:pt x="81" y="409"/>
                        <a:pt x="82" y="410"/>
                        <a:pt x="82" y="410"/>
                      </a:cubicBezTo>
                      <a:cubicBezTo>
                        <a:pt x="82" y="411"/>
                        <a:pt x="83" y="411"/>
                        <a:pt x="83" y="412"/>
                      </a:cubicBezTo>
                      <a:cubicBezTo>
                        <a:pt x="84" y="413"/>
                        <a:pt x="85" y="414"/>
                        <a:pt x="86" y="415"/>
                      </a:cubicBezTo>
                      <a:cubicBezTo>
                        <a:pt x="86" y="416"/>
                        <a:pt x="86" y="416"/>
                        <a:pt x="86" y="416"/>
                      </a:cubicBezTo>
                      <a:cubicBezTo>
                        <a:pt x="87" y="417"/>
                        <a:pt x="87" y="417"/>
                        <a:pt x="87" y="417"/>
                      </a:cubicBezTo>
                      <a:cubicBezTo>
                        <a:pt x="87" y="417"/>
                        <a:pt x="87" y="417"/>
                        <a:pt x="87" y="417"/>
                      </a:cubicBezTo>
                      <a:cubicBezTo>
                        <a:pt x="88" y="418"/>
                        <a:pt x="88" y="418"/>
                        <a:pt x="89" y="419"/>
                      </a:cubicBezTo>
                      <a:cubicBezTo>
                        <a:pt x="89" y="419"/>
                        <a:pt x="90" y="420"/>
                        <a:pt x="90" y="421"/>
                      </a:cubicBezTo>
                      <a:cubicBezTo>
                        <a:pt x="91" y="421"/>
                        <a:pt x="92" y="422"/>
                        <a:pt x="92" y="423"/>
                      </a:cubicBezTo>
                      <a:cubicBezTo>
                        <a:pt x="93" y="423"/>
                        <a:pt x="94" y="424"/>
                        <a:pt x="94" y="424"/>
                      </a:cubicBezTo>
                      <a:cubicBezTo>
                        <a:pt x="95" y="425"/>
                        <a:pt x="96" y="425"/>
                        <a:pt x="96" y="426"/>
                      </a:cubicBezTo>
                      <a:cubicBezTo>
                        <a:pt x="97" y="427"/>
                        <a:pt x="97" y="427"/>
                        <a:pt x="97" y="427"/>
                      </a:cubicBezTo>
                      <a:cubicBezTo>
                        <a:pt x="98" y="427"/>
                        <a:pt x="98" y="427"/>
                        <a:pt x="98" y="427"/>
                      </a:cubicBezTo>
                      <a:cubicBezTo>
                        <a:pt x="99" y="428"/>
                        <a:pt x="99" y="428"/>
                        <a:pt x="99" y="428"/>
                      </a:cubicBezTo>
                      <a:cubicBezTo>
                        <a:pt x="99" y="428"/>
                        <a:pt x="99" y="428"/>
                        <a:pt x="99" y="428"/>
                      </a:cubicBezTo>
                      <a:cubicBezTo>
                        <a:pt x="100" y="429"/>
                        <a:pt x="100" y="429"/>
                        <a:pt x="100" y="429"/>
                      </a:cubicBezTo>
                      <a:cubicBezTo>
                        <a:pt x="101" y="429"/>
                        <a:pt x="101" y="429"/>
                        <a:pt x="101" y="429"/>
                      </a:cubicBezTo>
                      <a:cubicBezTo>
                        <a:pt x="102" y="430"/>
                        <a:pt x="102" y="430"/>
                        <a:pt x="102" y="430"/>
                      </a:cubicBezTo>
                      <a:cubicBezTo>
                        <a:pt x="103" y="430"/>
                        <a:pt x="103" y="430"/>
                        <a:pt x="103" y="430"/>
                      </a:cubicBezTo>
                      <a:cubicBezTo>
                        <a:pt x="104" y="431"/>
                        <a:pt x="104" y="431"/>
                        <a:pt x="104" y="431"/>
                      </a:cubicBezTo>
                      <a:cubicBezTo>
                        <a:pt x="105" y="431"/>
                        <a:pt x="105" y="431"/>
                        <a:pt x="105" y="431"/>
                      </a:cubicBezTo>
                      <a:cubicBezTo>
                        <a:pt x="106" y="431"/>
                        <a:pt x="106" y="431"/>
                        <a:pt x="106" y="431"/>
                      </a:cubicBezTo>
                      <a:cubicBezTo>
                        <a:pt x="107" y="432"/>
                        <a:pt x="107" y="432"/>
                        <a:pt x="107" y="432"/>
                      </a:cubicBezTo>
                      <a:cubicBezTo>
                        <a:pt x="108" y="432"/>
                        <a:pt x="108" y="432"/>
                        <a:pt x="108" y="432"/>
                      </a:cubicBezTo>
                      <a:cubicBezTo>
                        <a:pt x="109" y="432"/>
                        <a:pt x="109" y="432"/>
                        <a:pt x="110" y="432"/>
                      </a:cubicBezTo>
                      <a:cubicBezTo>
                        <a:pt x="110" y="432"/>
                        <a:pt x="111" y="433"/>
                        <a:pt x="112" y="433"/>
                      </a:cubicBezTo>
                      <a:cubicBezTo>
                        <a:pt x="113" y="433"/>
                        <a:pt x="114" y="433"/>
                        <a:pt x="116" y="433"/>
                      </a:cubicBezTo>
                      <a:cubicBezTo>
                        <a:pt x="117" y="433"/>
                        <a:pt x="117" y="433"/>
                        <a:pt x="117" y="433"/>
                      </a:cubicBezTo>
                      <a:cubicBezTo>
                        <a:pt x="117" y="433"/>
                        <a:pt x="117" y="433"/>
                        <a:pt x="118" y="433"/>
                      </a:cubicBezTo>
                      <a:cubicBezTo>
                        <a:pt x="118" y="433"/>
                        <a:pt x="118" y="433"/>
                        <a:pt x="119" y="433"/>
                      </a:cubicBezTo>
                      <a:cubicBezTo>
                        <a:pt x="119" y="433"/>
                        <a:pt x="120" y="433"/>
                        <a:pt x="120" y="433"/>
                      </a:cubicBezTo>
                      <a:cubicBezTo>
                        <a:pt x="120" y="433"/>
                        <a:pt x="121" y="433"/>
                        <a:pt x="121" y="433"/>
                      </a:cubicBezTo>
                      <a:cubicBezTo>
                        <a:pt x="122" y="433"/>
                        <a:pt x="122" y="432"/>
                        <a:pt x="123" y="432"/>
                      </a:cubicBezTo>
                      <a:cubicBezTo>
                        <a:pt x="124" y="432"/>
                        <a:pt x="125" y="432"/>
                        <a:pt x="126" y="431"/>
                      </a:cubicBezTo>
                      <a:cubicBezTo>
                        <a:pt x="127" y="431"/>
                        <a:pt x="129" y="430"/>
                        <a:pt x="131" y="429"/>
                      </a:cubicBezTo>
                      <a:cubicBezTo>
                        <a:pt x="132" y="429"/>
                        <a:pt x="132" y="429"/>
                        <a:pt x="132" y="429"/>
                      </a:cubicBezTo>
                      <a:cubicBezTo>
                        <a:pt x="132" y="429"/>
                        <a:pt x="132" y="429"/>
                        <a:pt x="133" y="428"/>
                      </a:cubicBezTo>
                      <a:cubicBezTo>
                        <a:pt x="133" y="428"/>
                        <a:pt x="134" y="428"/>
                        <a:pt x="135" y="427"/>
                      </a:cubicBezTo>
                      <a:cubicBezTo>
                        <a:pt x="136" y="427"/>
                        <a:pt x="136" y="426"/>
                        <a:pt x="138" y="425"/>
                      </a:cubicBezTo>
                      <a:cubicBezTo>
                        <a:pt x="138" y="425"/>
                        <a:pt x="138" y="425"/>
                        <a:pt x="138" y="425"/>
                      </a:cubicBezTo>
                      <a:cubicBezTo>
                        <a:pt x="139" y="424"/>
                        <a:pt x="139" y="424"/>
                        <a:pt x="139" y="424"/>
                      </a:cubicBezTo>
                      <a:cubicBezTo>
                        <a:pt x="140" y="424"/>
                        <a:pt x="140" y="424"/>
                        <a:pt x="140" y="423"/>
                      </a:cubicBezTo>
                      <a:cubicBezTo>
                        <a:pt x="141" y="423"/>
                        <a:pt x="141" y="423"/>
                        <a:pt x="142" y="422"/>
                      </a:cubicBezTo>
                      <a:cubicBezTo>
                        <a:pt x="142" y="422"/>
                        <a:pt x="142" y="422"/>
                        <a:pt x="142" y="422"/>
                      </a:cubicBezTo>
                      <a:cubicBezTo>
                        <a:pt x="143" y="421"/>
                        <a:pt x="143" y="421"/>
                        <a:pt x="143" y="421"/>
                      </a:cubicBezTo>
                      <a:cubicBezTo>
                        <a:pt x="144" y="420"/>
                        <a:pt x="144" y="420"/>
                        <a:pt x="144" y="420"/>
                      </a:cubicBezTo>
                      <a:cubicBezTo>
                        <a:pt x="145" y="419"/>
                        <a:pt x="145" y="419"/>
                        <a:pt x="145" y="419"/>
                      </a:cubicBezTo>
                      <a:cubicBezTo>
                        <a:pt x="146" y="419"/>
                        <a:pt x="146" y="419"/>
                        <a:pt x="146" y="419"/>
                      </a:cubicBezTo>
                      <a:cubicBezTo>
                        <a:pt x="147" y="418"/>
                        <a:pt x="147" y="418"/>
                        <a:pt x="147" y="418"/>
                      </a:cubicBezTo>
                      <a:cubicBezTo>
                        <a:pt x="147" y="417"/>
                        <a:pt x="147" y="417"/>
                        <a:pt x="148" y="417"/>
                      </a:cubicBezTo>
                      <a:cubicBezTo>
                        <a:pt x="148" y="416"/>
                        <a:pt x="149" y="416"/>
                        <a:pt x="149" y="415"/>
                      </a:cubicBezTo>
                      <a:cubicBezTo>
                        <a:pt x="150" y="415"/>
                        <a:pt x="150" y="415"/>
                        <a:pt x="150" y="415"/>
                      </a:cubicBezTo>
                      <a:cubicBezTo>
                        <a:pt x="151" y="414"/>
                        <a:pt x="151" y="414"/>
                        <a:pt x="151" y="414"/>
                      </a:cubicBezTo>
                      <a:cubicBezTo>
                        <a:pt x="151" y="413"/>
                        <a:pt x="151" y="413"/>
                        <a:pt x="151" y="413"/>
                      </a:cubicBezTo>
                      <a:cubicBezTo>
                        <a:pt x="152" y="412"/>
                        <a:pt x="152" y="412"/>
                        <a:pt x="152" y="412"/>
                      </a:cubicBezTo>
                      <a:cubicBezTo>
                        <a:pt x="152" y="412"/>
                        <a:pt x="153" y="411"/>
                        <a:pt x="153" y="411"/>
                      </a:cubicBezTo>
                      <a:cubicBezTo>
                        <a:pt x="154" y="410"/>
                        <a:pt x="154" y="410"/>
                        <a:pt x="154" y="409"/>
                      </a:cubicBezTo>
                      <a:cubicBezTo>
                        <a:pt x="155" y="409"/>
                        <a:pt x="155" y="408"/>
                        <a:pt x="156" y="408"/>
                      </a:cubicBezTo>
                      <a:cubicBezTo>
                        <a:pt x="156" y="407"/>
                        <a:pt x="157" y="407"/>
                        <a:pt x="157" y="406"/>
                      </a:cubicBezTo>
                      <a:cubicBezTo>
                        <a:pt x="157" y="406"/>
                        <a:pt x="157" y="406"/>
                        <a:pt x="157" y="406"/>
                      </a:cubicBezTo>
                      <a:cubicBezTo>
                        <a:pt x="158" y="405"/>
                        <a:pt x="158" y="405"/>
                        <a:pt x="158" y="405"/>
                      </a:cubicBezTo>
                      <a:cubicBezTo>
                        <a:pt x="158" y="404"/>
                        <a:pt x="158" y="404"/>
                        <a:pt x="158" y="404"/>
                      </a:cubicBezTo>
                      <a:cubicBezTo>
                        <a:pt x="159" y="404"/>
                        <a:pt x="159" y="404"/>
                        <a:pt x="159" y="403"/>
                      </a:cubicBezTo>
                      <a:cubicBezTo>
                        <a:pt x="160" y="402"/>
                        <a:pt x="160" y="402"/>
                        <a:pt x="160" y="402"/>
                      </a:cubicBezTo>
                      <a:cubicBezTo>
                        <a:pt x="161" y="402"/>
                        <a:pt x="161" y="402"/>
                        <a:pt x="161" y="402"/>
                      </a:cubicBezTo>
                      <a:cubicBezTo>
                        <a:pt x="161" y="401"/>
                        <a:pt x="161" y="401"/>
                        <a:pt x="161" y="400"/>
                      </a:cubicBezTo>
                      <a:cubicBezTo>
                        <a:pt x="162" y="400"/>
                        <a:pt x="162" y="400"/>
                        <a:pt x="162" y="399"/>
                      </a:cubicBezTo>
                      <a:cubicBezTo>
                        <a:pt x="163" y="398"/>
                        <a:pt x="163" y="398"/>
                        <a:pt x="163" y="398"/>
                      </a:cubicBezTo>
                      <a:cubicBezTo>
                        <a:pt x="163" y="397"/>
                        <a:pt x="163" y="397"/>
                        <a:pt x="163" y="397"/>
                      </a:cubicBezTo>
                      <a:cubicBezTo>
                        <a:pt x="164" y="397"/>
                        <a:pt x="164" y="397"/>
                        <a:pt x="164" y="396"/>
                      </a:cubicBezTo>
                      <a:cubicBezTo>
                        <a:pt x="164" y="396"/>
                        <a:pt x="164" y="396"/>
                        <a:pt x="165" y="395"/>
                      </a:cubicBezTo>
                      <a:cubicBezTo>
                        <a:pt x="165" y="394"/>
                        <a:pt x="165" y="394"/>
                        <a:pt x="165" y="394"/>
                      </a:cubicBezTo>
                      <a:cubicBezTo>
                        <a:pt x="166" y="393"/>
                        <a:pt x="166" y="393"/>
                        <a:pt x="166" y="393"/>
                      </a:cubicBezTo>
                      <a:cubicBezTo>
                        <a:pt x="166" y="393"/>
                        <a:pt x="166" y="393"/>
                        <a:pt x="167" y="392"/>
                      </a:cubicBezTo>
                      <a:cubicBezTo>
                        <a:pt x="167" y="392"/>
                        <a:pt x="167" y="391"/>
                        <a:pt x="167" y="391"/>
                      </a:cubicBezTo>
                      <a:cubicBezTo>
                        <a:pt x="168" y="390"/>
                        <a:pt x="168" y="390"/>
                        <a:pt x="168" y="390"/>
                      </a:cubicBezTo>
                      <a:cubicBezTo>
                        <a:pt x="168" y="389"/>
                        <a:pt x="168" y="389"/>
                        <a:pt x="168" y="389"/>
                      </a:cubicBezTo>
                      <a:cubicBezTo>
                        <a:pt x="168" y="389"/>
                        <a:pt x="169" y="389"/>
                        <a:pt x="169" y="388"/>
                      </a:cubicBezTo>
                      <a:cubicBezTo>
                        <a:pt x="169" y="388"/>
                        <a:pt x="169" y="388"/>
                        <a:pt x="170" y="387"/>
                      </a:cubicBezTo>
                      <a:cubicBezTo>
                        <a:pt x="170" y="386"/>
                        <a:pt x="170" y="386"/>
                        <a:pt x="170" y="386"/>
                      </a:cubicBezTo>
                      <a:cubicBezTo>
                        <a:pt x="170" y="385"/>
                        <a:pt x="170" y="385"/>
                        <a:pt x="170" y="385"/>
                      </a:cubicBezTo>
                      <a:cubicBezTo>
                        <a:pt x="171" y="385"/>
                        <a:pt x="171" y="385"/>
                        <a:pt x="171" y="385"/>
                      </a:cubicBezTo>
                      <a:cubicBezTo>
                        <a:pt x="171" y="384"/>
                        <a:pt x="171" y="384"/>
                        <a:pt x="171" y="384"/>
                      </a:cubicBezTo>
                      <a:cubicBezTo>
                        <a:pt x="174" y="378"/>
                        <a:pt x="178" y="372"/>
                        <a:pt x="183" y="366"/>
                      </a:cubicBezTo>
                      <a:cubicBezTo>
                        <a:pt x="188" y="360"/>
                        <a:pt x="193" y="355"/>
                        <a:pt x="199" y="350"/>
                      </a:cubicBezTo>
                      <a:cubicBezTo>
                        <a:pt x="205" y="345"/>
                        <a:pt x="212" y="341"/>
                        <a:pt x="220" y="337"/>
                      </a:cubicBezTo>
                      <a:cubicBezTo>
                        <a:pt x="227" y="333"/>
                        <a:pt x="235" y="329"/>
                        <a:pt x="244" y="327"/>
                      </a:cubicBezTo>
                      <a:cubicBezTo>
                        <a:pt x="244" y="326"/>
                        <a:pt x="245" y="326"/>
                        <a:pt x="245" y="326"/>
                      </a:cubicBezTo>
                      <a:cubicBezTo>
                        <a:pt x="246" y="326"/>
                        <a:pt x="246" y="326"/>
                        <a:pt x="247" y="325"/>
                      </a:cubicBezTo>
                      <a:cubicBezTo>
                        <a:pt x="248" y="325"/>
                        <a:pt x="248" y="325"/>
                        <a:pt x="249" y="325"/>
                      </a:cubicBezTo>
                      <a:cubicBezTo>
                        <a:pt x="250" y="325"/>
                        <a:pt x="251" y="324"/>
                        <a:pt x="252" y="324"/>
                      </a:cubicBezTo>
                      <a:cubicBezTo>
                        <a:pt x="253" y="324"/>
                        <a:pt x="253" y="324"/>
                        <a:pt x="254" y="324"/>
                      </a:cubicBezTo>
                      <a:cubicBezTo>
                        <a:pt x="254" y="323"/>
                        <a:pt x="255" y="323"/>
                        <a:pt x="257" y="323"/>
                      </a:cubicBezTo>
                      <a:cubicBezTo>
                        <a:pt x="259" y="323"/>
                        <a:pt x="261" y="322"/>
                        <a:pt x="265" y="321"/>
                      </a:cubicBezTo>
                      <a:cubicBezTo>
                        <a:pt x="269" y="321"/>
                        <a:pt x="273" y="320"/>
                        <a:pt x="280" y="319"/>
                      </a:cubicBezTo>
                      <a:cubicBezTo>
                        <a:pt x="280" y="319"/>
                        <a:pt x="281" y="319"/>
                        <a:pt x="281" y="319"/>
                      </a:cubicBezTo>
                      <a:cubicBezTo>
                        <a:pt x="281" y="319"/>
                        <a:pt x="282" y="319"/>
                        <a:pt x="282" y="319"/>
                      </a:cubicBezTo>
                      <a:cubicBezTo>
                        <a:pt x="283" y="319"/>
                        <a:pt x="283" y="319"/>
                        <a:pt x="284" y="318"/>
                      </a:cubicBezTo>
                      <a:cubicBezTo>
                        <a:pt x="284" y="318"/>
                        <a:pt x="285" y="318"/>
                        <a:pt x="285" y="318"/>
                      </a:cubicBezTo>
                      <a:cubicBezTo>
                        <a:pt x="290" y="318"/>
                        <a:pt x="294" y="318"/>
                        <a:pt x="299" y="318"/>
                      </a:cubicBezTo>
                      <a:cubicBezTo>
                        <a:pt x="303" y="318"/>
                        <a:pt x="308" y="318"/>
                        <a:pt x="312" y="319"/>
                      </a:cubicBezTo>
                      <a:cubicBezTo>
                        <a:pt x="317" y="319"/>
                        <a:pt x="321" y="320"/>
                        <a:pt x="326" y="320"/>
                      </a:cubicBezTo>
                      <a:cubicBezTo>
                        <a:pt x="331" y="321"/>
                        <a:pt x="335" y="322"/>
                        <a:pt x="340" y="323"/>
                      </a:cubicBezTo>
                      <a:cubicBezTo>
                        <a:pt x="340" y="323"/>
                        <a:pt x="341" y="323"/>
                        <a:pt x="341" y="323"/>
                      </a:cubicBezTo>
                      <a:cubicBezTo>
                        <a:pt x="342" y="324"/>
                        <a:pt x="342" y="324"/>
                        <a:pt x="343" y="324"/>
                      </a:cubicBezTo>
                      <a:cubicBezTo>
                        <a:pt x="343" y="324"/>
                        <a:pt x="344" y="324"/>
                        <a:pt x="344" y="324"/>
                      </a:cubicBezTo>
                      <a:cubicBezTo>
                        <a:pt x="345" y="324"/>
                        <a:pt x="345" y="324"/>
                        <a:pt x="345" y="324"/>
                      </a:cubicBezTo>
                      <a:cubicBezTo>
                        <a:pt x="346" y="325"/>
                        <a:pt x="346" y="325"/>
                        <a:pt x="346" y="325"/>
                      </a:cubicBezTo>
                      <a:cubicBezTo>
                        <a:pt x="347" y="325"/>
                        <a:pt x="347" y="325"/>
                        <a:pt x="347" y="325"/>
                      </a:cubicBezTo>
                      <a:cubicBezTo>
                        <a:pt x="348" y="325"/>
                        <a:pt x="348" y="325"/>
                        <a:pt x="348" y="325"/>
                      </a:cubicBezTo>
                      <a:cubicBezTo>
                        <a:pt x="349" y="325"/>
                        <a:pt x="349" y="325"/>
                        <a:pt x="349" y="325"/>
                      </a:cubicBezTo>
                      <a:cubicBezTo>
                        <a:pt x="349" y="326"/>
                        <a:pt x="350" y="326"/>
                        <a:pt x="350" y="326"/>
                      </a:cubicBezTo>
                      <a:cubicBezTo>
                        <a:pt x="350" y="326"/>
                        <a:pt x="351" y="326"/>
                        <a:pt x="351" y="326"/>
                      </a:cubicBezTo>
                      <a:cubicBezTo>
                        <a:pt x="352" y="326"/>
                        <a:pt x="352" y="327"/>
                        <a:pt x="353" y="327"/>
                      </a:cubicBezTo>
                      <a:cubicBezTo>
                        <a:pt x="354" y="327"/>
                        <a:pt x="354" y="327"/>
                        <a:pt x="355" y="327"/>
                      </a:cubicBezTo>
                      <a:cubicBezTo>
                        <a:pt x="358" y="329"/>
                        <a:pt x="361" y="330"/>
                        <a:pt x="364" y="331"/>
                      </a:cubicBezTo>
                      <a:cubicBezTo>
                        <a:pt x="367" y="332"/>
                        <a:pt x="370" y="334"/>
                        <a:pt x="373" y="335"/>
                      </a:cubicBezTo>
                      <a:cubicBezTo>
                        <a:pt x="376" y="336"/>
                        <a:pt x="378" y="338"/>
                        <a:pt x="381" y="340"/>
                      </a:cubicBezTo>
                      <a:cubicBezTo>
                        <a:pt x="384" y="341"/>
                        <a:pt x="387" y="343"/>
                        <a:pt x="390" y="345"/>
                      </a:cubicBezTo>
                      <a:cubicBezTo>
                        <a:pt x="390" y="345"/>
                        <a:pt x="390" y="345"/>
                        <a:pt x="391" y="346"/>
                      </a:cubicBezTo>
                      <a:cubicBezTo>
                        <a:pt x="391" y="346"/>
                        <a:pt x="392" y="346"/>
                        <a:pt x="392" y="347"/>
                      </a:cubicBezTo>
                      <a:cubicBezTo>
                        <a:pt x="393" y="347"/>
                        <a:pt x="393" y="348"/>
                        <a:pt x="394" y="348"/>
                      </a:cubicBezTo>
                      <a:cubicBezTo>
                        <a:pt x="395" y="348"/>
                        <a:pt x="395" y="349"/>
                        <a:pt x="396" y="350"/>
                      </a:cubicBezTo>
                      <a:cubicBezTo>
                        <a:pt x="397" y="350"/>
                        <a:pt x="397" y="350"/>
                        <a:pt x="397" y="350"/>
                      </a:cubicBezTo>
                      <a:cubicBezTo>
                        <a:pt x="397" y="350"/>
                        <a:pt x="397" y="351"/>
                        <a:pt x="398" y="351"/>
                      </a:cubicBezTo>
                      <a:cubicBezTo>
                        <a:pt x="398" y="351"/>
                        <a:pt x="399" y="352"/>
                        <a:pt x="400" y="353"/>
                      </a:cubicBezTo>
                      <a:cubicBezTo>
                        <a:pt x="401" y="354"/>
                        <a:pt x="402" y="355"/>
                        <a:pt x="404" y="356"/>
                      </a:cubicBezTo>
                      <a:cubicBezTo>
                        <a:pt x="404" y="356"/>
                        <a:pt x="404" y="356"/>
                        <a:pt x="404" y="357"/>
                      </a:cubicBezTo>
                      <a:cubicBezTo>
                        <a:pt x="405" y="357"/>
                        <a:pt x="405" y="358"/>
                        <a:pt x="406" y="359"/>
                      </a:cubicBezTo>
                      <a:cubicBezTo>
                        <a:pt x="407" y="360"/>
                        <a:pt x="408" y="361"/>
                        <a:pt x="410" y="363"/>
                      </a:cubicBezTo>
                      <a:cubicBezTo>
                        <a:pt x="412" y="365"/>
                        <a:pt x="414" y="367"/>
                        <a:pt x="417" y="371"/>
                      </a:cubicBezTo>
                      <a:cubicBezTo>
                        <a:pt x="418" y="371"/>
                        <a:pt x="418" y="371"/>
                        <a:pt x="418" y="371"/>
                      </a:cubicBezTo>
                      <a:cubicBezTo>
                        <a:pt x="418" y="372"/>
                        <a:pt x="418" y="372"/>
                        <a:pt x="418" y="372"/>
                      </a:cubicBezTo>
                      <a:cubicBezTo>
                        <a:pt x="418" y="373"/>
                        <a:pt x="419" y="373"/>
                        <a:pt x="419" y="373"/>
                      </a:cubicBezTo>
                      <a:cubicBezTo>
                        <a:pt x="419" y="374"/>
                        <a:pt x="420" y="374"/>
                        <a:pt x="420" y="375"/>
                      </a:cubicBezTo>
                      <a:cubicBezTo>
                        <a:pt x="421" y="376"/>
                        <a:pt x="421" y="376"/>
                        <a:pt x="421" y="376"/>
                      </a:cubicBezTo>
                      <a:cubicBezTo>
                        <a:pt x="421" y="377"/>
                        <a:pt x="422" y="377"/>
                        <a:pt x="422" y="377"/>
                      </a:cubicBezTo>
                      <a:cubicBezTo>
                        <a:pt x="422" y="378"/>
                        <a:pt x="422" y="378"/>
                        <a:pt x="423" y="379"/>
                      </a:cubicBezTo>
                      <a:cubicBezTo>
                        <a:pt x="423" y="379"/>
                        <a:pt x="423" y="379"/>
                        <a:pt x="423" y="380"/>
                      </a:cubicBezTo>
                      <a:cubicBezTo>
                        <a:pt x="431" y="393"/>
                        <a:pt x="435" y="407"/>
                        <a:pt x="436" y="420"/>
                      </a:cubicBezTo>
                      <a:cubicBezTo>
                        <a:pt x="436" y="434"/>
                        <a:pt x="433" y="448"/>
                        <a:pt x="427" y="460"/>
                      </a:cubicBezTo>
                      <a:cubicBezTo>
                        <a:pt x="421" y="473"/>
                        <a:pt x="412" y="484"/>
                        <a:pt x="400" y="495"/>
                      </a:cubicBezTo>
                      <a:cubicBezTo>
                        <a:pt x="387" y="505"/>
                        <a:pt x="373" y="513"/>
                        <a:pt x="355" y="519"/>
                      </a:cubicBezTo>
                      <a:cubicBezTo>
                        <a:pt x="346" y="522"/>
                        <a:pt x="338" y="524"/>
                        <a:pt x="329" y="526"/>
                      </a:cubicBezTo>
                      <a:cubicBezTo>
                        <a:pt x="320" y="527"/>
                        <a:pt x="310" y="528"/>
                        <a:pt x="301" y="528"/>
                      </a:cubicBezTo>
                      <a:cubicBezTo>
                        <a:pt x="292" y="528"/>
                        <a:pt x="283" y="527"/>
                        <a:pt x="275" y="526"/>
                      </a:cubicBezTo>
                      <a:cubicBezTo>
                        <a:pt x="266" y="525"/>
                        <a:pt x="257" y="523"/>
                        <a:pt x="249" y="521"/>
                      </a:cubicBezTo>
                      <a:cubicBezTo>
                        <a:pt x="244" y="519"/>
                        <a:pt x="238" y="517"/>
                        <a:pt x="231" y="516"/>
                      </a:cubicBezTo>
                      <a:cubicBezTo>
                        <a:pt x="224" y="514"/>
                        <a:pt x="217" y="513"/>
                        <a:pt x="210" y="512"/>
                      </a:cubicBezTo>
                      <a:cubicBezTo>
                        <a:pt x="203" y="511"/>
                        <a:pt x="196" y="511"/>
                        <a:pt x="190" y="511"/>
                      </a:cubicBezTo>
                      <a:cubicBezTo>
                        <a:pt x="183" y="511"/>
                        <a:pt x="177" y="512"/>
                        <a:pt x="172" y="513"/>
                      </a:cubicBezTo>
                      <a:cubicBezTo>
                        <a:pt x="168" y="515"/>
                        <a:pt x="165" y="517"/>
                        <a:pt x="162" y="519"/>
                      </a:cubicBezTo>
                      <a:cubicBezTo>
                        <a:pt x="160" y="522"/>
                        <a:pt x="158" y="525"/>
                        <a:pt x="157" y="529"/>
                      </a:cubicBezTo>
                      <a:cubicBezTo>
                        <a:pt x="157" y="533"/>
                        <a:pt x="157" y="538"/>
                        <a:pt x="158" y="544"/>
                      </a:cubicBezTo>
                      <a:cubicBezTo>
                        <a:pt x="160" y="549"/>
                        <a:pt x="163" y="556"/>
                        <a:pt x="167" y="564"/>
                      </a:cubicBezTo>
                      <a:cubicBezTo>
                        <a:pt x="239" y="692"/>
                        <a:pt x="239" y="692"/>
                        <a:pt x="239" y="692"/>
                      </a:cubicBezTo>
                      <a:cubicBezTo>
                        <a:pt x="239" y="693"/>
                        <a:pt x="239" y="693"/>
                        <a:pt x="239" y="693"/>
                      </a:cubicBezTo>
                      <a:cubicBezTo>
                        <a:pt x="240" y="694"/>
                        <a:pt x="240" y="694"/>
                        <a:pt x="240" y="695"/>
                      </a:cubicBezTo>
                      <a:cubicBezTo>
                        <a:pt x="241" y="695"/>
                        <a:pt x="241" y="696"/>
                        <a:pt x="241" y="696"/>
                      </a:cubicBezTo>
                      <a:cubicBezTo>
                        <a:pt x="242" y="697"/>
                        <a:pt x="242" y="697"/>
                        <a:pt x="242" y="698"/>
                      </a:cubicBezTo>
                      <a:cubicBezTo>
                        <a:pt x="243" y="699"/>
                        <a:pt x="243" y="699"/>
                        <a:pt x="243" y="699"/>
                      </a:cubicBezTo>
                      <a:cubicBezTo>
                        <a:pt x="244" y="700"/>
                        <a:pt x="244" y="700"/>
                        <a:pt x="244" y="700"/>
                      </a:cubicBezTo>
                      <a:cubicBezTo>
                        <a:pt x="244" y="700"/>
                        <a:pt x="244" y="700"/>
                        <a:pt x="244" y="701"/>
                      </a:cubicBezTo>
                      <a:cubicBezTo>
                        <a:pt x="245" y="701"/>
                        <a:pt x="245" y="702"/>
                        <a:pt x="245" y="702"/>
                      </a:cubicBezTo>
                      <a:cubicBezTo>
                        <a:pt x="246" y="703"/>
                        <a:pt x="246" y="703"/>
                        <a:pt x="246" y="703"/>
                      </a:cubicBezTo>
                      <a:cubicBezTo>
                        <a:pt x="247" y="704"/>
                        <a:pt x="247" y="704"/>
                        <a:pt x="247" y="704"/>
                      </a:cubicBezTo>
                      <a:cubicBezTo>
                        <a:pt x="247" y="704"/>
                        <a:pt x="247" y="705"/>
                        <a:pt x="248" y="705"/>
                      </a:cubicBezTo>
                      <a:cubicBezTo>
                        <a:pt x="248" y="705"/>
                        <a:pt x="248" y="706"/>
                        <a:pt x="249" y="706"/>
                      </a:cubicBezTo>
                      <a:cubicBezTo>
                        <a:pt x="249" y="707"/>
                        <a:pt x="249" y="707"/>
                        <a:pt x="249" y="707"/>
                      </a:cubicBezTo>
                      <a:cubicBezTo>
                        <a:pt x="250" y="708"/>
                        <a:pt x="250" y="708"/>
                        <a:pt x="250" y="708"/>
                      </a:cubicBezTo>
                      <a:cubicBezTo>
                        <a:pt x="250" y="708"/>
                        <a:pt x="251" y="708"/>
                        <a:pt x="251" y="709"/>
                      </a:cubicBezTo>
                      <a:cubicBezTo>
                        <a:pt x="251" y="709"/>
                        <a:pt x="252" y="710"/>
                        <a:pt x="252" y="710"/>
                      </a:cubicBezTo>
                      <a:cubicBezTo>
                        <a:pt x="253" y="711"/>
                        <a:pt x="253" y="711"/>
                        <a:pt x="253" y="711"/>
                      </a:cubicBezTo>
                      <a:cubicBezTo>
                        <a:pt x="254" y="712"/>
                        <a:pt x="254" y="712"/>
                        <a:pt x="254" y="712"/>
                      </a:cubicBezTo>
                      <a:cubicBezTo>
                        <a:pt x="255" y="713"/>
                        <a:pt x="255" y="713"/>
                        <a:pt x="255" y="713"/>
                      </a:cubicBezTo>
                      <a:cubicBezTo>
                        <a:pt x="255" y="713"/>
                        <a:pt x="255" y="713"/>
                        <a:pt x="256" y="714"/>
                      </a:cubicBezTo>
                      <a:cubicBezTo>
                        <a:pt x="257" y="715"/>
                        <a:pt x="257" y="715"/>
                        <a:pt x="257" y="715"/>
                      </a:cubicBezTo>
                      <a:cubicBezTo>
                        <a:pt x="258" y="715"/>
                        <a:pt x="258" y="715"/>
                        <a:pt x="258" y="715"/>
                      </a:cubicBezTo>
                      <a:cubicBezTo>
                        <a:pt x="258" y="716"/>
                        <a:pt x="258" y="716"/>
                        <a:pt x="258" y="716"/>
                      </a:cubicBezTo>
                      <a:cubicBezTo>
                        <a:pt x="259" y="717"/>
                        <a:pt x="259" y="717"/>
                        <a:pt x="260" y="717"/>
                      </a:cubicBezTo>
                      <a:cubicBezTo>
                        <a:pt x="265" y="722"/>
                        <a:pt x="271" y="726"/>
                        <a:pt x="278" y="730"/>
                      </a:cubicBezTo>
                      <a:cubicBezTo>
                        <a:pt x="285" y="734"/>
                        <a:pt x="292" y="737"/>
                        <a:pt x="300" y="739"/>
                      </a:cubicBezTo>
                      <a:cubicBezTo>
                        <a:pt x="307" y="742"/>
                        <a:pt x="315" y="744"/>
                        <a:pt x="323" y="745"/>
                      </a:cubicBezTo>
                      <a:cubicBezTo>
                        <a:pt x="331" y="746"/>
                        <a:pt x="339" y="747"/>
                        <a:pt x="348" y="746"/>
                      </a:cubicBezTo>
                      <a:cubicBezTo>
                        <a:pt x="348" y="746"/>
                        <a:pt x="348" y="746"/>
                        <a:pt x="349" y="746"/>
                      </a:cubicBezTo>
                      <a:cubicBezTo>
                        <a:pt x="349" y="746"/>
                        <a:pt x="350" y="746"/>
                        <a:pt x="351" y="746"/>
                      </a:cubicBezTo>
                      <a:cubicBezTo>
                        <a:pt x="351" y="746"/>
                        <a:pt x="352" y="746"/>
                        <a:pt x="352" y="746"/>
                      </a:cubicBezTo>
                      <a:cubicBezTo>
                        <a:pt x="353" y="746"/>
                        <a:pt x="354" y="746"/>
                        <a:pt x="354" y="746"/>
                      </a:cubicBezTo>
                      <a:cubicBezTo>
                        <a:pt x="355" y="746"/>
                        <a:pt x="355" y="746"/>
                        <a:pt x="356" y="746"/>
                      </a:cubicBezTo>
                      <a:cubicBezTo>
                        <a:pt x="356" y="746"/>
                        <a:pt x="356" y="746"/>
                        <a:pt x="357" y="746"/>
                      </a:cubicBezTo>
                      <a:cubicBezTo>
                        <a:pt x="357" y="746"/>
                        <a:pt x="358" y="746"/>
                        <a:pt x="359" y="746"/>
                      </a:cubicBezTo>
                      <a:cubicBezTo>
                        <a:pt x="359" y="746"/>
                        <a:pt x="360" y="746"/>
                        <a:pt x="361" y="746"/>
                      </a:cubicBezTo>
                      <a:cubicBezTo>
                        <a:pt x="361" y="745"/>
                        <a:pt x="361" y="745"/>
                        <a:pt x="362" y="745"/>
                      </a:cubicBezTo>
                      <a:cubicBezTo>
                        <a:pt x="362" y="745"/>
                        <a:pt x="363" y="745"/>
                        <a:pt x="363" y="745"/>
                      </a:cubicBezTo>
                      <a:cubicBezTo>
                        <a:pt x="364" y="745"/>
                        <a:pt x="364" y="745"/>
                        <a:pt x="365" y="745"/>
                      </a:cubicBezTo>
                      <a:cubicBezTo>
                        <a:pt x="365" y="745"/>
                        <a:pt x="366" y="745"/>
                        <a:pt x="367" y="745"/>
                      </a:cubicBezTo>
                      <a:cubicBezTo>
                        <a:pt x="367" y="745"/>
                        <a:pt x="368" y="745"/>
                        <a:pt x="368" y="744"/>
                      </a:cubicBezTo>
                      <a:cubicBezTo>
                        <a:pt x="368" y="744"/>
                        <a:pt x="369" y="744"/>
                        <a:pt x="369" y="744"/>
                      </a:cubicBezTo>
                      <a:cubicBezTo>
                        <a:pt x="370" y="744"/>
                        <a:pt x="370" y="744"/>
                        <a:pt x="371" y="744"/>
                      </a:cubicBezTo>
                      <a:cubicBezTo>
                        <a:pt x="371" y="744"/>
                        <a:pt x="372" y="744"/>
                        <a:pt x="373" y="744"/>
                      </a:cubicBezTo>
                      <a:cubicBezTo>
                        <a:pt x="374" y="743"/>
                        <a:pt x="374" y="743"/>
                        <a:pt x="374" y="743"/>
                      </a:cubicBezTo>
                      <a:cubicBezTo>
                        <a:pt x="374" y="743"/>
                        <a:pt x="375" y="743"/>
                        <a:pt x="375" y="743"/>
                      </a:cubicBezTo>
                      <a:cubicBezTo>
                        <a:pt x="376" y="743"/>
                        <a:pt x="376" y="743"/>
                        <a:pt x="377" y="743"/>
                      </a:cubicBezTo>
                      <a:cubicBezTo>
                        <a:pt x="377" y="743"/>
                        <a:pt x="378" y="742"/>
                        <a:pt x="379" y="742"/>
                      </a:cubicBezTo>
                      <a:cubicBezTo>
                        <a:pt x="379" y="742"/>
                        <a:pt x="380" y="742"/>
                        <a:pt x="380" y="742"/>
                      </a:cubicBezTo>
                      <a:cubicBezTo>
                        <a:pt x="380" y="742"/>
                        <a:pt x="381" y="742"/>
                        <a:pt x="381" y="742"/>
                      </a:cubicBezTo>
                      <a:cubicBezTo>
                        <a:pt x="382" y="741"/>
                        <a:pt x="382" y="741"/>
                        <a:pt x="383" y="741"/>
                      </a:cubicBezTo>
                      <a:cubicBezTo>
                        <a:pt x="383" y="741"/>
                        <a:pt x="384" y="741"/>
                        <a:pt x="385" y="741"/>
                      </a:cubicBezTo>
                      <a:cubicBezTo>
                        <a:pt x="385" y="740"/>
                        <a:pt x="386" y="740"/>
                        <a:pt x="386" y="740"/>
                      </a:cubicBezTo>
                      <a:cubicBezTo>
                        <a:pt x="387" y="740"/>
                        <a:pt x="387" y="740"/>
                        <a:pt x="388" y="740"/>
                      </a:cubicBezTo>
                      <a:cubicBezTo>
                        <a:pt x="388" y="740"/>
                        <a:pt x="389" y="739"/>
                        <a:pt x="389" y="739"/>
                      </a:cubicBezTo>
                      <a:cubicBezTo>
                        <a:pt x="390" y="739"/>
                        <a:pt x="390" y="739"/>
                        <a:pt x="391" y="739"/>
                      </a:cubicBezTo>
                      <a:cubicBezTo>
                        <a:pt x="554" y="681"/>
                        <a:pt x="554" y="681"/>
                        <a:pt x="554" y="681"/>
                      </a:cubicBezTo>
                      <a:cubicBezTo>
                        <a:pt x="555" y="681"/>
                        <a:pt x="555" y="681"/>
                        <a:pt x="556" y="681"/>
                      </a:cubicBezTo>
                      <a:cubicBezTo>
                        <a:pt x="557" y="680"/>
                        <a:pt x="557" y="680"/>
                        <a:pt x="558" y="680"/>
                      </a:cubicBezTo>
                      <a:cubicBezTo>
                        <a:pt x="559" y="680"/>
                        <a:pt x="560" y="679"/>
                        <a:pt x="561" y="679"/>
                      </a:cubicBezTo>
                      <a:cubicBezTo>
                        <a:pt x="562" y="679"/>
                        <a:pt x="563" y="678"/>
                        <a:pt x="564" y="678"/>
                      </a:cubicBezTo>
                      <a:cubicBezTo>
                        <a:pt x="564" y="678"/>
                        <a:pt x="565" y="678"/>
                        <a:pt x="565" y="678"/>
                      </a:cubicBezTo>
                      <a:cubicBezTo>
                        <a:pt x="566" y="678"/>
                        <a:pt x="566" y="677"/>
                        <a:pt x="567" y="677"/>
                      </a:cubicBezTo>
                      <a:cubicBezTo>
                        <a:pt x="568" y="677"/>
                        <a:pt x="570" y="677"/>
                        <a:pt x="572" y="676"/>
                      </a:cubicBezTo>
                      <a:cubicBezTo>
                        <a:pt x="573" y="676"/>
                        <a:pt x="576" y="675"/>
                        <a:pt x="579" y="674"/>
                      </a:cubicBezTo>
                      <a:cubicBezTo>
                        <a:pt x="580" y="674"/>
                        <a:pt x="580" y="674"/>
                        <a:pt x="580" y="674"/>
                      </a:cubicBezTo>
                      <a:cubicBezTo>
                        <a:pt x="581" y="674"/>
                        <a:pt x="581" y="674"/>
                        <a:pt x="581" y="674"/>
                      </a:cubicBezTo>
                      <a:cubicBezTo>
                        <a:pt x="581" y="674"/>
                        <a:pt x="581" y="674"/>
                        <a:pt x="582" y="674"/>
                      </a:cubicBezTo>
                      <a:cubicBezTo>
                        <a:pt x="582" y="674"/>
                        <a:pt x="583" y="674"/>
                        <a:pt x="583" y="674"/>
                      </a:cubicBezTo>
                      <a:cubicBezTo>
                        <a:pt x="584" y="674"/>
                        <a:pt x="584" y="674"/>
                        <a:pt x="585" y="674"/>
                      </a:cubicBezTo>
                      <a:cubicBezTo>
                        <a:pt x="585" y="673"/>
                        <a:pt x="586" y="673"/>
                        <a:pt x="586" y="673"/>
                      </a:cubicBezTo>
                      <a:cubicBezTo>
                        <a:pt x="587" y="673"/>
                        <a:pt x="588" y="673"/>
                        <a:pt x="590" y="673"/>
                      </a:cubicBezTo>
                      <a:cubicBezTo>
                        <a:pt x="591" y="673"/>
                        <a:pt x="592" y="673"/>
                        <a:pt x="594" y="673"/>
                      </a:cubicBezTo>
                      <a:cubicBezTo>
                        <a:pt x="595" y="673"/>
                        <a:pt x="595" y="673"/>
                        <a:pt x="596" y="673"/>
                      </a:cubicBezTo>
                      <a:cubicBezTo>
                        <a:pt x="596" y="673"/>
                        <a:pt x="597" y="673"/>
                        <a:pt x="598" y="674"/>
                      </a:cubicBezTo>
                      <a:cubicBezTo>
                        <a:pt x="599" y="674"/>
                        <a:pt x="601" y="674"/>
                        <a:pt x="604" y="675"/>
                      </a:cubicBezTo>
                      <a:cubicBezTo>
                        <a:pt x="606" y="676"/>
                        <a:pt x="609" y="677"/>
                        <a:pt x="613" y="678"/>
                      </a:cubicBezTo>
                      <a:cubicBezTo>
                        <a:pt x="614" y="678"/>
                        <a:pt x="614" y="678"/>
                        <a:pt x="614" y="678"/>
                      </a:cubicBezTo>
                      <a:cubicBezTo>
                        <a:pt x="615" y="679"/>
                        <a:pt x="615" y="679"/>
                        <a:pt x="615" y="679"/>
                      </a:cubicBezTo>
                      <a:cubicBezTo>
                        <a:pt x="615" y="680"/>
                        <a:pt x="615" y="680"/>
                        <a:pt x="615" y="680"/>
                      </a:cubicBezTo>
                      <a:cubicBezTo>
                        <a:pt x="616" y="681"/>
                        <a:pt x="616" y="681"/>
                        <a:pt x="616" y="681"/>
                      </a:cubicBezTo>
                      <a:cubicBezTo>
                        <a:pt x="617" y="681"/>
                        <a:pt x="617" y="681"/>
                        <a:pt x="617" y="681"/>
                      </a:cubicBezTo>
                      <a:cubicBezTo>
                        <a:pt x="617" y="682"/>
                        <a:pt x="618" y="682"/>
                        <a:pt x="618" y="683"/>
                      </a:cubicBezTo>
                      <a:cubicBezTo>
                        <a:pt x="618" y="683"/>
                        <a:pt x="619" y="684"/>
                        <a:pt x="619" y="685"/>
                      </a:cubicBezTo>
                      <a:cubicBezTo>
                        <a:pt x="620" y="686"/>
                        <a:pt x="621" y="687"/>
                        <a:pt x="622" y="689"/>
                      </a:cubicBezTo>
                      <a:cubicBezTo>
                        <a:pt x="622" y="690"/>
                        <a:pt x="622" y="690"/>
                        <a:pt x="622" y="690"/>
                      </a:cubicBezTo>
                      <a:cubicBezTo>
                        <a:pt x="622" y="690"/>
                        <a:pt x="622" y="691"/>
                        <a:pt x="622" y="691"/>
                      </a:cubicBezTo>
                      <a:cubicBezTo>
                        <a:pt x="622" y="691"/>
                        <a:pt x="623" y="692"/>
                        <a:pt x="623" y="693"/>
                      </a:cubicBezTo>
                      <a:cubicBezTo>
                        <a:pt x="623" y="694"/>
                        <a:pt x="623" y="695"/>
                        <a:pt x="623" y="696"/>
                      </a:cubicBezTo>
                      <a:cubicBezTo>
                        <a:pt x="624" y="697"/>
                        <a:pt x="624" y="697"/>
                        <a:pt x="624" y="697"/>
                      </a:cubicBezTo>
                      <a:cubicBezTo>
                        <a:pt x="624" y="697"/>
                        <a:pt x="624" y="697"/>
                        <a:pt x="624" y="697"/>
                      </a:cubicBezTo>
                      <a:cubicBezTo>
                        <a:pt x="624" y="698"/>
                        <a:pt x="624" y="698"/>
                        <a:pt x="624" y="698"/>
                      </a:cubicBezTo>
                      <a:cubicBezTo>
                        <a:pt x="624" y="699"/>
                        <a:pt x="624" y="699"/>
                        <a:pt x="624" y="699"/>
                      </a:cubicBezTo>
                      <a:cubicBezTo>
                        <a:pt x="624" y="700"/>
                        <a:pt x="624" y="700"/>
                        <a:pt x="624" y="700"/>
                      </a:cubicBezTo>
                      <a:cubicBezTo>
                        <a:pt x="624" y="701"/>
                        <a:pt x="624" y="701"/>
                        <a:pt x="624" y="701"/>
                      </a:cubicBezTo>
                      <a:cubicBezTo>
                        <a:pt x="624" y="702"/>
                        <a:pt x="624" y="702"/>
                        <a:pt x="624" y="702"/>
                      </a:cubicBezTo>
                      <a:cubicBezTo>
                        <a:pt x="624" y="702"/>
                        <a:pt x="624" y="702"/>
                        <a:pt x="624" y="703"/>
                      </a:cubicBezTo>
                      <a:cubicBezTo>
                        <a:pt x="624" y="703"/>
                        <a:pt x="624" y="703"/>
                        <a:pt x="624" y="703"/>
                      </a:cubicBezTo>
                      <a:cubicBezTo>
                        <a:pt x="624" y="704"/>
                        <a:pt x="624" y="704"/>
                        <a:pt x="624" y="705"/>
                      </a:cubicBezTo>
                      <a:cubicBezTo>
                        <a:pt x="624" y="705"/>
                        <a:pt x="624" y="706"/>
                        <a:pt x="624" y="707"/>
                      </a:cubicBezTo>
                      <a:cubicBezTo>
                        <a:pt x="624" y="708"/>
                        <a:pt x="624" y="709"/>
                        <a:pt x="624" y="710"/>
                      </a:cubicBezTo>
                      <a:cubicBezTo>
                        <a:pt x="623" y="711"/>
                        <a:pt x="623" y="711"/>
                        <a:pt x="623" y="711"/>
                      </a:cubicBezTo>
                      <a:cubicBezTo>
                        <a:pt x="623" y="712"/>
                        <a:pt x="623" y="712"/>
                        <a:pt x="623" y="712"/>
                      </a:cubicBezTo>
                      <a:cubicBezTo>
                        <a:pt x="623" y="712"/>
                        <a:pt x="623" y="713"/>
                        <a:pt x="623" y="713"/>
                      </a:cubicBezTo>
                      <a:cubicBezTo>
                        <a:pt x="623" y="713"/>
                        <a:pt x="623" y="714"/>
                        <a:pt x="623" y="715"/>
                      </a:cubicBezTo>
                      <a:cubicBezTo>
                        <a:pt x="623" y="715"/>
                        <a:pt x="623" y="716"/>
                        <a:pt x="623" y="717"/>
                      </a:cubicBezTo>
                      <a:cubicBezTo>
                        <a:pt x="622" y="718"/>
                        <a:pt x="622" y="719"/>
                        <a:pt x="621" y="721"/>
                      </a:cubicBezTo>
                      <a:cubicBezTo>
                        <a:pt x="621" y="723"/>
                        <a:pt x="620" y="726"/>
                        <a:pt x="618" y="730"/>
                      </a:cubicBezTo>
                      <a:cubicBezTo>
                        <a:pt x="617" y="734"/>
                        <a:pt x="615" y="740"/>
                        <a:pt x="613" y="747"/>
                      </a:cubicBezTo>
                      <a:cubicBezTo>
                        <a:pt x="610" y="753"/>
                        <a:pt x="608" y="760"/>
                        <a:pt x="607" y="766"/>
                      </a:cubicBezTo>
                      <a:cubicBezTo>
                        <a:pt x="605" y="773"/>
                        <a:pt x="604" y="780"/>
                        <a:pt x="605" y="787"/>
                      </a:cubicBezTo>
                      <a:cubicBezTo>
                        <a:pt x="605" y="794"/>
                        <a:pt x="606" y="801"/>
                        <a:pt x="608" y="807"/>
                      </a:cubicBezTo>
                      <a:cubicBezTo>
                        <a:pt x="609" y="814"/>
                        <a:pt x="612" y="821"/>
                        <a:pt x="615" y="828"/>
                      </a:cubicBezTo>
                      <a:cubicBezTo>
                        <a:pt x="616" y="829"/>
                        <a:pt x="616" y="829"/>
                        <a:pt x="616" y="830"/>
                      </a:cubicBezTo>
                      <a:cubicBezTo>
                        <a:pt x="616" y="830"/>
                        <a:pt x="617" y="830"/>
                        <a:pt x="617" y="831"/>
                      </a:cubicBezTo>
                      <a:cubicBezTo>
                        <a:pt x="617" y="831"/>
                        <a:pt x="617" y="832"/>
                        <a:pt x="618" y="832"/>
                      </a:cubicBezTo>
                      <a:cubicBezTo>
                        <a:pt x="618" y="833"/>
                        <a:pt x="618" y="833"/>
                        <a:pt x="618" y="834"/>
                      </a:cubicBezTo>
                      <a:cubicBezTo>
                        <a:pt x="619" y="834"/>
                        <a:pt x="619" y="835"/>
                        <a:pt x="619" y="835"/>
                      </a:cubicBezTo>
                      <a:cubicBezTo>
                        <a:pt x="620" y="835"/>
                        <a:pt x="620" y="836"/>
                        <a:pt x="620" y="836"/>
                      </a:cubicBezTo>
                      <a:cubicBezTo>
                        <a:pt x="621" y="837"/>
                        <a:pt x="621" y="838"/>
                        <a:pt x="621" y="838"/>
                      </a:cubicBezTo>
                      <a:cubicBezTo>
                        <a:pt x="622" y="839"/>
                        <a:pt x="622" y="840"/>
                        <a:pt x="623" y="841"/>
                      </a:cubicBezTo>
                      <a:cubicBezTo>
                        <a:pt x="624" y="841"/>
                        <a:pt x="624" y="841"/>
                        <a:pt x="624" y="841"/>
                      </a:cubicBezTo>
                      <a:cubicBezTo>
                        <a:pt x="624" y="842"/>
                        <a:pt x="624" y="842"/>
                        <a:pt x="624" y="843"/>
                      </a:cubicBezTo>
                      <a:cubicBezTo>
                        <a:pt x="625" y="843"/>
                        <a:pt x="625" y="843"/>
                        <a:pt x="625" y="844"/>
                      </a:cubicBezTo>
                      <a:cubicBezTo>
                        <a:pt x="626" y="845"/>
                        <a:pt x="626" y="845"/>
                        <a:pt x="627" y="846"/>
                      </a:cubicBezTo>
                      <a:cubicBezTo>
                        <a:pt x="628" y="847"/>
                        <a:pt x="628" y="847"/>
                        <a:pt x="628" y="847"/>
                      </a:cubicBezTo>
                      <a:cubicBezTo>
                        <a:pt x="628" y="847"/>
                        <a:pt x="628" y="847"/>
                        <a:pt x="628" y="848"/>
                      </a:cubicBezTo>
                      <a:cubicBezTo>
                        <a:pt x="629" y="848"/>
                        <a:pt x="629" y="849"/>
                        <a:pt x="629" y="849"/>
                      </a:cubicBezTo>
                      <a:cubicBezTo>
                        <a:pt x="630" y="850"/>
                        <a:pt x="630" y="850"/>
                        <a:pt x="631" y="851"/>
                      </a:cubicBezTo>
                      <a:cubicBezTo>
                        <a:pt x="632" y="852"/>
                        <a:pt x="632" y="852"/>
                        <a:pt x="632" y="852"/>
                      </a:cubicBezTo>
                      <a:cubicBezTo>
                        <a:pt x="633" y="853"/>
                        <a:pt x="633" y="853"/>
                        <a:pt x="633" y="853"/>
                      </a:cubicBezTo>
                      <a:cubicBezTo>
                        <a:pt x="633" y="853"/>
                        <a:pt x="633" y="853"/>
                        <a:pt x="634" y="854"/>
                      </a:cubicBezTo>
                      <a:cubicBezTo>
                        <a:pt x="634" y="854"/>
                        <a:pt x="635" y="855"/>
                        <a:pt x="635" y="856"/>
                      </a:cubicBezTo>
                      <a:cubicBezTo>
                        <a:pt x="636" y="856"/>
                        <a:pt x="636" y="856"/>
                        <a:pt x="636" y="856"/>
                      </a:cubicBezTo>
                      <a:cubicBezTo>
                        <a:pt x="636" y="857"/>
                        <a:pt x="637" y="857"/>
                        <a:pt x="637" y="857"/>
                      </a:cubicBezTo>
                      <a:cubicBezTo>
                        <a:pt x="637" y="858"/>
                        <a:pt x="638" y="858"/>
                        <a:pt x="639" y="859"/>
                      </a:cubicBezTo>
                      <a:cubicBezTo>
                        <a:pt x="639" y="859"/>
                        <a:pt x="640" y="860"/>
                        <a:pt x="641" y="861"/>
                      </a:cubicBezTo>
                      <a:cubicBezTo>
                        <a:pt x="641" y="861"/>
                        <a:pt x="642" y="862"/>
                        <a:pt x="642" y="862"/>
                      </a:cubicBezTo>
                      <a:cubicBezTo>
                        <a:pt x="642" y="862"/>
                        <a:pt x="643" y="863"/>
                        <a:pt x="643" y="863"/>
                      </a:cubicBezTo>
                      <a:cubicBezTo>
                        <a:pt x="644" y="864"/>
                        <a:pt x="644" y="864"/>
                        <a:pt x="645" y="865"/>
                      </a:cubicBezTo>
                      <a:cubicBezTo>
                        <a:pt x="645" y="865"/>
                        <a:pt x="646" y="866"/>
                        <a:pt x="647" y="866"/>
                      </a:cubicBezTo>
                      <a:cubicBezTo>
                        <a:pt x="650" y="869"/>
                        <a:pt x="653" y="871"/>
                        <a:pt x="657" y="874"/>
                      </a:cubicBezTo>
                      <a:cubicBezTo>
                        <a:pt x="660" y="876"/>
                        <a:pt x="664" y="878"/>
                        <a:pt x="667" y="880"/>
                      </a:cubicBezTo>
                      <a:cubicBezTo>
                        <a:pt x="671" y="882"/>
                        <a:pt x="675" y="884"/>
                        <a:pt x="679" y="886"/>
                      </a:cubicBezTo>
                      <a:cubicBezTo>
                        <a:pt x="683" y="888"/>
                        <a:pt x="687" y="890"/>
                        <a:pt x="691" y="891"/>
                      </a:cubicBezTo>
                      <a:cubicBezTo>
                        <a:pt x="691" y="891"/>
                        <a:pt x="692" y="892"/>
                        <a:pt x="693" y="892"/>
                      </a:cubicBezTo>
                      <a:cubicBezTo>
                        <a:pt x="693" y="892"/>
                        <a:pt x="694" y="892"/>
                        <a:pt x="695" y="893"/>
                      </a:cubicBezTo>
                      <a:cubicBezTo>
                        <a:pt x="695" y="893"/>
                        <a:pt x="696" y="893"/>
                        <a:pt x="697" y="893"/>
                      </a:cubicBezTo>
                      <a:cubicBezTo>
                        <a:pt x="698" y="893"/>
                        <a:pt x="699" y="894"/>
                        <a:pt x="699" y="894"/>
                      </a:cubicBezTo>
                      <a:cubicBezTo>
                        <a:pt x="700" y="894"/>
                        <a:pt x="701" y="894"/>
                        <a:pt x="702" y="895"/>
                      </a:cubicBezTo>
                      <a:cubicBezTo>
                        <a:pt x="702" y="895"/>
                        <a:pt x="703" y="895"/>
                        <a:pt x="704" y="895"/>
                      </a:cubicBezTo>
                      <a:cubicBezTo>
                        <a:pt x="704" y="896"/>
                        <a:pt x="705" y="896"/>
                        <a:pt x="706" y="896"/>
                      </a:cubicBezTo>
                      <a:cubicBezTo>
                        <a:pt x="707" y="896"/>
                        <a:pt x="707" y="896"/>
                        <a:pt x="708" y="896"/>
                      </a:cubicBezTo>
                      <a:cubicBezTo>
                        <a:pt x="711" y="897"/>
                        <a:pt x="715" y="898"/>
                        <a:pt x="718" y="899"/>
                      </a:cubicBezTo>
                      <a:cubicBezTo>
                        <a:pt x="722" y="899"/>
                        <a:pt x="725" y="900"/>
                        <a:pt x="729" y="900"/>
                      </a:cubicBezTo>
                      <a:cubicBezTo>
                        <a:pt x="733" y="901"/>
                        <a:pt x="736" y="901"/>
                        <a:pt x="740" y="902"/>
                      </a:cubicBezTo>
                      <a:cubicBezTo>
                        <a:pt x="744" y="902"/>
                        <a:pt x="747" y="902"/>
                        <a:pt x="751" y="902"/>
                      </a:cubicBezTo>
                      <a:cubicBezTo>
                        <a:pt x="752" y="902"/>
                        <a:pt x="753" y="902"/>
                        <a:pt x="753" y="902"/>
                      </a:cubicBezTo>
                      <a:cubicBezTo>
                        <a:pt x="754" y="902"/>
                        <a:pt x="755" y="902"/>
                        <a:pt x="755" y="902"/>
                      </a:cubicBezTo>
                      <a:cubicBezTo>
                        <a:pt x="756" y="902"/>
                        <a:pt x="757" y="902"/>
                        <a:pt x="758" y="902"/>
                      </a:cubicBezTo>
                      <a:cubicBezTo>
                        <a:pt x="759" y="902"/>
                        <a:pt x="760" y="902"/>
                        <a:pt x="761" y="902"/>
                      </a:cubicBezTo>
                      <a:cubicBezTo>
                        <a:pt x="761" y="902"/>
                        <a:pt x="762" y="902"/>
                        <a:pt x="763" y="902"/>
                      </a:cubicBezTo>
                      <a:cubicBezTo>
                        <a:pt x="763" y="902"/>
                        <a:pt x="764" y="902"/>
                        <a:pt x="765" y="902"/>
                      </a:cubicBezTo>
                      <a:cubicBezTo>
                        <a:pt x="765" y="901"/>
                        <a:pt x="766" y="901"/>
                        <a:pt x="767" y="901"/>
                      </a:cubicBezTo>
                      <a:cubicBezTo>
                        <a:pt x="768" y="901"/>
                        <a:pt x="768" y="901"/>
                        <a:pt x="769" y="901"/>
                      </a:cubicBezTo>
                      <a:cubicBezTo>
                        <a:pt x="770" y="901"/>
                        <a:pt x="771" y="901"/>
                        <a:pt x="771" y="901"/>
                      </a:cubicBezTo>
                      <a:cubicBezTo>
                        <a:pt x="772" y="901"/>
                        <a:pt x="772" y="901"/>
                        <a:pt x="773" y="901"/>
                      </a:cubicBezTo>
                      <a:cubicBezTo>
                        <a:pt x="774" y="901"/>
                        <a:pt x="775" y="900"/>
                        <a:pt x="776" y="900"/>
                      </a:cubicBezTo>
                      <a:cubicBezTo>
                        <a:pt x="776" y="900"/>
                        <a:pt x="777" y="900"/>
                        <a:pt x="778" y="900"/>
                      </a:cubicBezTo>
                      <a:cubicBezTo>
                        <a:pt x="779" y="900"/>
                        <a:pt x="779" y="900"/>
                        <a:pt x="779" y="900"/>
                      </a:cubicBezTo>
                      <a:cubicBezTo>
                        <a:pt x="780" y="900"/>
                        <a:pt x="780" y="900"/>
                        <a:pt x="780" y="900"/>
                      </a:cubicBezTo>
                      <a:cubicBezTo>
                        <a:pt x="781" y="900"/>
                        <a:pt x="781" y="900"/>
                        <a:pt x="781" y="900"/>
                      </a:cubicBezTo>
                      <a:cubicBezTo>
                        <a:pt x="782" y="899"/>
                        <a:pt x="782" y="899"/>
                        <a:pt x="782" y="899"/>
                      </a:cubicBezTo>
                      <a:cubicBezTo>
                        <a:pt x="783" y="899"/>
                        <a:pt x="783" y="899"/>
                        <a:pt x="783" y="899"/>
                      </a:cubicBezTo>
                      <a:cubicBezTo>
                        <a:pt x="784" y="899"/>
                        <a:pt x="784" y="899"/>
                        <a:pt x="784" y="899"/>
                      </a:cubicBezTo>
                      <a:cubicBezTo>
                        <a:pt x="785" y="899"/>
                        <a:pt x="785" y="899"/>
                        <a:pt x="785" y="899"/>
                      </a:cubicBezTo>
                      <a:cubicBezTo>
                        <a:pt x="786" y="899"/>
                        <a:pt x="786" y="899"/>
                        <a:pt x="786" y="899"/>
                      </a:cubicBezTo>
                      <a:cubicBezTo>
                        <a:pt x="786" y="899"/>
                        <a:pt x="786" y="899"/>
                        <a:pt x="786" y="899"/>
                      </a:cubicBezTo>
                      <a:cubicBezTo>
                        <a:pt x="787" y="898"/>
                        <a:pt x="787" y="898"/>
                        <a:pt x="787" y="898"/>
                      </a:cubicBezTo>
                      <a:cubicBezTo>
                        <a:pt x="788" y="898"/>
                        <a:pt x="788" y="898"/>
                        <a:pt x="788" y="898"/>
                      </a:cubicBezTo>
                      <a:cubicBezTo>
                        <a:pt x="789" y="898"/>
                        <a:pt x="789" y="898"/>
                        <a:pt x="789" y="898"/>
                      </a:cubicBezTo>
                      <a:cubicBezTo>
                        <a:pt x="789" y="898"/>
                        <a:pt x="789" y="898"/>
                        <a:pt x="790" y="898"/>
                      </a:cubicBezTo>
                      <a:cubicBezTo>
                        <a:pt x="790" y="898"/>
                        <a:pt x="791" y="898"/>
                        <a:pt x="791" y="897"/>
                      </a:cubicBezTo>
                      <a:cubicBezTo>
                        <a:pt x="792" y="897"/>
                        <a:pt x="792" y="897"/>
                        <a:pt x="793" y="897"/>
                      </a:cubicBezTo>
                      <a:cubicBezTo>
                        <a:pt x="794" y="897"/>
                        <a:pt x="795" y="897"/>
                        <a:pt x="796" y="896"/>
                      </a:cubicBezTo>
                      <a:cubicBezTo>
                        <a:pt x="796" y="896"/>
                        <a:pt x="796" y="896"/>
                        <a:pt x="797" y="896"/>
                      </a:cubicBezTo>
                      <a:cubicBezTo>
                        <a:pt x="797" y="896"/>
                        <a:pt x="798" y="896"/>
                        <a:pt x="798" y="896"/>
                      </a:cubicBezTo>
                      <a:cubicBezTo>
                        <a:pt x="799" y="896"/>
                        <a:pt x="799" y="895"/>
                        <a:pt x="800" y="895"/>
                      </a:cubicBezTo>
                      <a:cubicBezTo>
                        <a:pt x="801" y="895"/>
                        <a:pt x="801" y="895"/>
                        <a:pt x="802" y="894"/>
                      </a:cubicBezTo>
                      <a:cubicBezTo>
                        <a:pt x="803" y="894"/>
                        <a:pt x="804" y="894"/>
                        <a:pt x="804" y="894"/>
                      </a:cubicBezTo>
                      <a:cubicBezTo>
                        <a:pt x="805" y="894"/>
                        <a:pt x="805" y="894"/>
                        <a:pt x="806" y="893"/>
                      </a:cubicBezTo>
                      <a:cubicBezTo>
                        <a:pt x="806" y="893"/>
                        <a:pt x="807" y="893"/>
                        <a:pt x="808" y="893"/>
                      </a:cubicBezTo>
                      <a:cubicBezTo>
                        <a:pt x="808" y="893"/>
                        <a:pt x="809" y="892"/>
                        <a:pt x="809" y="892"/>
                      </a:cubicBezTo>
                      <a:cubicBezTo>
                        <a:pt x="827" y="886"/>
                        <a:pt x="842" y="877"/>
                        <a:pt x="854" y="866"/>
                      </a:cubicBezTo>
                      <a:cubicBezTo>
                        <a:pt x="866" y="855"/>
                        <a:pt x="875" y="842"/>
                        <a:pt x="881" y="829"/>
                      </a:cubicBezTo>
                      <a:cubicBezTo>
                        <a:pt x="886" y="815"/>
                        <a:pt x="889" y="801"/>
                        <a:pt x="888" y="786"/>
                      </a:cubicBezTo>
                      <a:cubicBezTo>
                        <a:pt x="886" y="771"/>
                        <a:pt x="882" y="757"/>
                        <a:pt x="873" y="742"/>
                      </a:cubicBezTo>
                      <a:cubicBezTo>
                        <a:pt x="873" y="742"/>
                        <a:pt x="872" y="741"/>
                        <a:pt x="872" y="741"/>
                      </a:cubicBezTo>
                      <a:cubicBezTo>
                        <a:pt x="872" y="741"/>
                        <a:pt x="871" y="740"/>
                        <a:pt x="871" y="740"/>
                      </a:cubicBezTo>
                      <a:cubicBezTo>
                        <a:pt x="871" y="739"/>
                        <a:pt x="871" y="739"/>
                        <a:pt x="870" y="738"/>
                      </a:cubicBezTo>
                      <a:cubicBezTo>
                        <a:pt x="870" y="738"/>
                        <a:pt x="870" y="738"/>
                        <a:pt x="869" y="737"/>
                      </a:cubicBezTo>
                      <a:cubicBezTo>
                        <a:pt x="865" y="731"/>
                        <a:pt x="860" y="725"/>
                        <a:pt x="854" y="719"/>
                      </a:cubicBezTo>
                      <a:cubicBezTo>
                        <a:pt x="849" y="714"/>
                        <a:pt x="842" y="709"/>
                        <a:pt x="836" y="704"/>
                      </a:cubicBezTo>
                      <a:cubicBezTo>
                        <a:pt x="829" y="700"/>
                        <a:pt x="822" y="696"/>
                        <a:pt x="815" y="692"/>
                      </a:cubicBezTo>
                      <a:cubicBezTo>
                        <a:pt x="807" y="689"/>
                        <a:pt x="799" y="686"/>
                        <a:pt x="791" y="683"/>
                      </a:cubicBezTo>
                      <a:cubicBezTo>
                        <a:pt x="786" y="682"/>
                        <a:pt x="780" y="680"/>
                        <a:pt x="773" y="677"/>
                      </a:cubicBezTo>
                      <a:cubicBezTo>
                        <a:pt x="767" y="675"/>
                        <a:pt x="760" y="672"/>
                        <a:pt x="754" y="669"/>
                      </a:cubicBezTo>
                      <a:cubicBezTo>
                        <a:pt x="748" y="666"/>
                        <a:pt x="742" y="663"/>
                        <a:pt x="737" y="659"/>
                      </a:cubicBezTo>
                      <a:cubicBezTo>
                        <a:pt x="732" y="655"/>
                        <a:pt x="728" y="651"/>
                        <a:pt x="726" y="647"/>
                      </a:cubicBezTo>
                      <a:cubicBezTo>
                        <a:pt x="726" y="647"/>
                        <a:pt x="725" y="646"/>
                        <a:pt x="725" y="645"/>
                      </a:cubicBezTo>
                      <a:cubicBezTo>
                        <a:pt x="725" y="645"/>
                        <a:pt x="724" y="644"/>
                        <a:pt x="724" y="643"/>
                      </a:cubicBezTo>
                      <a:cubicBezTo>
                        <a:pt x="724" y="643"/>
                        <a:pt x="724" y="642"/>
                        <a:pt x="724" y="641"/>
                      </a:cubicBezTo>
                      <a:cubicBezTo>
                        <a:pt x="723" y="641"/>
                        <a:pt x="723" y="640"/>
                        <a:pt x="723" y="639"/>
                      </a:cubicBezTo>
                      <a:cubicBezTo>
                        <a:pt x="723" y="638"/>
                        <a:pt x="723" y="637"/>
                        <a:pt x="724" y="636"/>
                      </a:cubicBezTo>
                      <a:cubicBezTo>
                        <a:pt x="724" y="635"/>
                        <a:pt x="724" y="635"/>
                        <a:pt x="724" y="634"/>
                      </a:cubicBezTo>
                      <a:cubicBezTo>
                        <a:pt x="725" y="633"/>
                        <a:pt x="725" y="632"/>
                        <a:pt x="726" y="631"/>
                      </a:cubicBezTo>
                      <a:cubicBezTo>
                        <a:pt x="726" y="630"/>
                        <a:pt x="727" y="629"/>
                        <a:pt x="728" y="628"/>
                      </a:cubicBezTo>
                      <a:cubicBezTo>
                        <a:pt x="728" y="627"/>
                        <a:pt x="729" y="627"/>
                        <a:pt x="729" y="626"/>
                      </a:cubicBezTo>
                      <a:cubicBezTo>
                        <a:pt x="730" y="626"/>
                        <a:pt x="730" y="625"/>
                        <a:pt x="731" y="625"/>
                      </a:cubicBezTo>
                      <a:cubicBezTo>
                        <a:pt x="731" y="624"/>
                        <a:pt x="732" y="624"/>
                        <a:pt x="732" y="623"/>
                      </a:cubicBezTo>
                      <a:cubicBezTo>
                        <a:pt x="733" y="623"/>
                        <a:pt x="734" y="622"/>
                        <a:pt x="734" y="622"/>
                      </a:cubicBezTo>
                      <a:cubicBezTo>
                        <a:pt x="736" y="621"/>
                        <a:pt x="738" y="620"/>
                        <a:pt x="740" y="618"/>
                      </a:cubicBezTo>
                      <a:cubicBezTo>
                        <a:pt x="742" y="617"/>
                        <a:pt x="744" y="616"/>
                        <a:pt x="747" y="615"/>
                      </a:cubicBezTo>
                      <a:cubicBezTo>
                        <a:pt x="749" y="613"/>
                        <a:pt x="752" y="612"/>
                        <a:pt x="755" y="611"/>
                      </a:cubicBezTo>
                      <a:cubicBezTo>
                        <a:pt x="758" y="610"/>
                        <a:pt x="761" y="608"/>
                        <a:pt x="764" y="607"/>
                      </a:cubicBezTo>
                      <a:cubicBezTo>
                        <a:pt x="923" y="552"/>
                        <a:pt x="923" y="552"/>
                        <a:pt x="923" y="552"/>
                      </a:cubicBezTo>
                      <a:cubicBezTo>
                        <a:pt x="937" y="547"/>
                        <a:pt x="949" y="540"/>
                        <a:pt x="958" y="532"/>
                      </a:cubicBezTo>
                      <a:cubicBezTo>
                        <a:pt x="967" y="523"/>
                        <a:pt x="974" y="514"/>
                        <a:pt x="979" y="503"/>
                      </a:cubicBezTo>
                      <a:cubicBezTo>
                        <a:pt x="983" y="493"/>
                        <a:pt x="985" y="482"/>
                        <a:pt x="984" y="471"/>
                      </a:cubicBezTo>
                    </a:path>
                  </a:pathLst>
                </a:custGeom>
                <a:solidFill>
                  <a:srgbClr val="A8D08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5" name="Google Shape;155;p4"/>
                <p:cNvSpPr txBox="1"/>
                <p:nvPr/>
              </p:nvSpPr>
              <p:spPr>
                <a:xfrm>
                  <a:off x="7050089" y="3253451"/>
                  <a:ext cx="417512"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1800">
                      <a:solidFill>
                        <a:schemeClr val="lt1"/>
                      </a:solidFill>
                      <a:latin typeface="Calibri"/>
                      <a:ea typeface="Calibri"/>
                      <a:cs typeface="Calibri"/>
                      <a:sym typeface="Calibri"/>
                    </a:rPr>
                    <a:t>02</a:t>
                  </a:r>
                  <a:endParaRPr/>
                </a:p>
              </p:txBody>
            </p:sp>
            <p:pic>
              <p:nvPicPr>
                <p:cNvPr id="156" name="Google Shape;156;p4"/>
                <p:cNvPicPr preferRelativeResize="0"/>
                <p:nvPr/>
              </p:nvPicPr>
              <p:blipFill rotWithShape="1">
                <a:blip r:embed="rId5">
                  <a:alphaModFix/>
                </a:blip>
                <a:srcRect b="0" l="0" r="0" t="0"/>
                <a:stretch/>
              </p:blipFill>
              <p:spPr>
                <a:xfrm>
                  <a:off x="6182081" y="1828158"/>
                  <a:ext cx="1300984" cy="683016"/>
                </a:xfrm>
                <a:prstGeom prst="rect">
                  <a:avLst/>
                </a:prstGeom>
                <a:noFill/>
                <a:ln>
                  <a:noFill/>
                </a:ln>
              </p:spPr>
            </p:pic>
          </p:grpSp>
        </p:grpSp>
      </p:grpSp>
      <p:grpSp>
        <p:nvGrpSpPr>
          <p:cNvPr id="157" name="Google Shape;157;p4"/>
          <p:cNvGrpSpPr/>
          <p:nvPr/>
        </p:nvGrpSpPr>
        <p:grpSpPr>
          <a:xfrm>
            <a:off x="4020015" y="7285463"/>
            <a:ext cx="2417519" cy="2347727"/>
            <a:chOff x="4101351" y="4211417"/>
            <a:chExt cx="2417519" cy="2347727"/>
          </a:xfrm>
        </p:grpSpPr>
        <p:sp>
          <p:nvSpPr>
            <p:cNvPr id="158" name="Google Shape;158;p4"/>
            <p:cNvSpPr/>
            <p:nvPr/>
          </p:nvSpPr>
          <p:spPr>
            <a:xfrm>
              <a:off x="4952928" y="4461144"/>
              <a:ext cx="52271" cy="319419"/>
            </a:xfrm>
            <a:custGeom>
              <a:rect b="b" l="l" r="r" t="t"/>
              <a:pathLst>
                <a:path extrusionOk="0" h="134" w="22">
                  <a:moveTo>
                    <a:pt x="22" y="3"/>
                  </a:moveTo>
                  <a:cubicBezTo>
                    <a:pt x="21" y="4"/>
                    <a:pt x="21" y="4"/>
                    <a:pt x="21" y="4"/>
                  </a:cubicBezTo>
                  <a:cubicBezTo>
                    <a:pt x="21" y="5"/>
                    <a:pt x="21" y="6"/>
                    <a:pt x="21" y="7"/>
                  </a:cubicBezTo>
                  <a:cubicBezTo>
                    <a:pt x="21" y="8"/>
                    <a:pt x="21" y="8"/>
                    <a:pt x="21" y="8"/>
                  </a:cubicBezTo>
                  <a:cubicBezTo>
                    <a:pt x="21" y="8"/>
                    <a:pt x="21" y="8"/>
                    <a:pt x="21" y="8"/>
                  </a:cubicBezTo>
                  <a:cubicBezTo>
                    <a:pt x="21" y="9"/>
                    <a:pt x="21" y="10"/>
                    <a:pt x="20" y="11"/>
                  </a:cubicBezTo>
                  <a:cubicBezTo>
                    <a:pt x="20" y="12"/>
                    <a:pt x="20" y="14"/>
                    <a:pt x="19" y="15"/>
                  </a:cubicBezTo>
                  <a:cubicBezTo>
                    <a:pt x="19" y="15"/>
                    <a:pt x="19" y="15"/>
                    <a:pt x="19" y="15"/>
                  </a:cubicBezTo>
                  <a:cubicBezTo>
                    <a:pt x="19" y="17"/>
                    <a:pt x="19" y="19"/>
                    <a:pt x="18" y="20"/>
                  </a:cubicBezTo>
                  <a:cubicBezTo>
                    <a:pt x="18" y="20"/>
                    <a:pt x="18" y="21"/>
                    <a:pt x="18" y="21"/>
                  </a:cubicBezTo>
                  <a:cubicBezTo>
                    <a:pt x="17" y="23"/>
                    <a:pt x="17" y="24"/>
                    <a:pt x="16" y="25"/>
                  </a:cubicBezTo>
                  <a:cubicBezTo>
                    <a:pt x="16" y="25"/>
                    <a:pt x="16" y="26"/>
                    <a:pt x="16" y="26"/>
                  </a:cubicBezTo>
                  <a:cubicBezTo>
                    <a:pt x="15" y="28"/>
                    <a:pt x="14" y="29"/>
                    <a:pt x="14" y="31"/>
                  </a:cubicBezTo>
                  <a:cubicBezTo>
                    <a:pt x="12" y="36"/>
                    <a:pt x="10" y="40"/>
                    <a:pt x="9" y="43"/>
                  </a:cubicBezTo>
                  <a:cubicBezTo>
                    <a:pt x="8" y="46"/>
                    <a:pt x="7" y="48"/>
                    <a:pt x="6" y="50"/>
                  </a:cubicBezTo>
                  <a:cubicBezTo>
                    <a:pt x="6" y="52"/>
                    <a:pt x="5" y="53"/>
                    <a:pt x="5" y="53"/>
                  </a:cubicBezTo>
                  <a:cubicBezTo>
                    <a:pt x="5" y="54"/>
                    <a:pt x="5" y="54"/>
                    <a:pt x="5" y="55"/>
                  </a:cubicBezTo>
                  <a:cubicBezTo>
                    <a:pt x="5" y="56"/>
                    <a:pt x="4" y="56"/>
                    <a:pt x="4" y="57"/>
                  </a:cubicBezTo>
                  <a:cubicBezTo>
                    <a:pt x="4" y="58"/>
                    <a:pt x="4" y="58"/>
                    <a:pt x="4" y="58"/>
                  </a:cubicBezTo>
                  <a:cubicBezTo>
                    <a:pt x="4" y="59"/>
                    <a:pt x="4" y="59"/>
                    <a:pt x="4" y="59"/>
                  </a:cubicBezTo>
                  <a:cubicBezTo>
                    <a:pt x="4" y="59"/>
                    <a:pt x="4" y="60"/>
                    <a:pt x="4" y="60"/>
                  </a:cubicBezTo>
                  <a:cubicBezTo>
                    <a:pt x="4" y="61"/>
                    <a:pt x="4" y="61"/>
                    <a:pt x="4" y="61"/>
                  </a:cubicBezTo>
                  <a:cubicBezTo>
                    <a:pt x="4" y="61"/>
                    <a:pt x="4" y="61"/>
                    <a:pt x="4" y="61"/>
                  </a:cubicBezTo>
                  <a:cubicBezTo>
                    <a:pt x="4" y="61"/>
                    <a:pt x="4" y="61"/>
                    <a:pt x="4" y="61"/>
                  </a:cubicBezTo>
                  <a:cubicBezTo>
                    <a:pt x="3" y="61"/>
                    <a:pt x="3" y="61"/>
                    <a:pt x="3" y="61"/>
                  </a:cubicBezTo>
                  <a:cubicBezTo>
                    <a:pt x="3" y="62"/>
                    <a:pt x="3" y="62"/>
                    <a:pt x="3" y="62"/>
                  </a:cubicBezTo>
                  <a:cubicBezTo>
                    <a:pt x="3" y="62"/>
                    <a:pt x="3" y="62"/>
                    <a:pt x="3" y="62"/>
                  </a:cubicBezTo>
                  <a:cubicBezTo>
                    <a:pt x="3" y="62"/>
                    <a:pt x="3" y="62"/>
                    <a:pt x="3" y="62"/>
                  </a:cubicBezTo>
                  <a:cubicBezTo>
                    <a:pt x="3" y="62"/>
                    <a:pt x="3" y="62"/>
                    <a:pt x="3" y="62"/>
                  </a:cubicBezTo>
                  <a:cubicBezTo>
                    <a:pt x="3" y="62"/>
                    <a:pt x="3" y="62"/>
                    <a:pt x="3" y="62"/>
                  </a:cubicBezTo>
                  <a:cubicBezTo>
                    <a:pt x="3" y="62"/>
                    <a:pt x="3" y="62"/>
                    <a:pt x="3" y="62"/>
                  </a:cubicBezTo>
                  <a:cubicBezTo>
                    <a:pt x="3" y="63"/>
                    <a:pt x="3" y="63"/>
                    <a:pt x="3" y="63"/>
                  </a:cubicBezTo>
                  <a:cubicBezTo>
                    <a:pt x="3" y="63"/>
                    <a:pt x="3" y="63"/>
                    <a:pt x="3" y="63"/>
                  </a:cubicBezTo>
                  <a:cubicBezTo>
                    <a:pt x="3" y="63"/>
                    <a:pt x="3" y="63"/>
                    <a:pt x="3" y="63"/>
                  </a:cubicBezTo>
                  <a:cubicBezTo>
                    <a:pt x="3" y="63"/>
                    <a:pt x="3" y="63"/>
                    <a:pt x="3" y="63"/>
                  </a:cubicBezTo>
                  <a:cubicBezTo>
                    <a:pt x="3" y="64"/>
                    <a:pt x="3" y="64"/>
                    <a:pt x="3" y="65"/>
                  </a:cubicBezTo>
                  <a:cubicBezTo>
                    <a:pt x="3" y="65"/>
                    <a:pt x="3" y="66"/>
                    <a:pt x="3" y="66"/>
                  </a:cubicBezTo>
                  <a:cubicBezTo>
                    <a:pt x="3" y="67"/>
                    <a:pt x="3" y="67"/>
                    <a:pt x="3" y="67"/>
                  </a:cubicBezTo>
                  <a:cubicBezTo>
                    <a:pt x="3" y="67"/>
                    <a:pt x="3" y="67"/>
                    <a:pt x="3" y="67"/>
                  </a:cubicBezTo>
                  <a:cubicBezTo>
                    <a:pt x="2" y="90"/>
                    <a:pt x="1" y="112"/>
                    <a:pt x="0" y="134"/>
                  </a:cubicBezTo>
                  <a:cubicBezTo>
                    <a:pt x="0" y="133"/>
                    <a:pt x="0" y="133"/>
                    <a:pt x="0" y="133"/>
                  </a:cubicBezTo>
                  <a:cubicBezTo>
                    <a:pt x="0" y="132"/>
                    <a:pt x="0" y="132"/>
                    <a:pt x="0" y="132"/>
                  </a:cubicBezTo>
                  <a:cubicBezTo>
                    <a:pt x="0" y="132"/>
                    <a:pt x="0" y="132"/>
                    <a:pt x="0" y="131"/>
                  </a:cubicBezTo>
                  <a:cubicBezTo>
                    <a:pt x="0" y="131"/>
                    <a:pt x="0" y="130"/>
                    <a:pt x="1" y="130"/>
                  </a:cubicBezTo>
                  <a:cubicBezTo>
                    <a:pt x="1" y="129"/>
                    <a:pt x="1" y="129"/>
                    <a:pt x="1" y="129"/>
                  </a:cubicBezTo>
                  <a:cubicBezTo>
                    <a:pt x="1" y="129"/>
                    <a:pt x="1" y="129"/>
                    <a:pt x="1" y="129"/>
                  </a:cubicBezTo>
                  <a:cubicBezTo>
                    <a:pt x="1" y="129"/>
                    <a:pt x="1" y="129"/>
                    <a:pt x="1" y="129"/>
                  </a:cubicBezTo>
                  <a:cubicBezTo>
                    <a:pt x="1" y="128"/>
                    <a:pt x="1" y="128"/>
                    <a:pt x="1" y="128"/>
                  </a:cubicBezTo>
                  <a:cubicBezTo>
                    <a:pt x="1" y="128"/>
                    <a:pt x="1" y="128"/>
                    <a:pt x="1" y="128"/>
                  </a:cubicBezTo>
                  <a:cubicBezTo>
                    <a:pt x="1" y="128"/>
                    <a:pt x="1" y="127"/>
                    <a:pt x="1" y="127"/>
                  </a:cubicBezTo>
                  <a:cubicBezTo>
                    <a:pt x="1" y="127"/>
                    <a:pt x="1" y="127"/>
                    <a:pt x="1" y="127"/>
                  </a:cubicBezTo>
                  <a:cubicBezTo>
                    <a:pt x="1" y="127"/>
                    <a:pt x="1" y="126"/>
                    <a:pt x="1" y="126"/>
                  </a:cubicBezTo>
                  <a:cubicBezTo>
                    <a:pt x="1" y="126"/>
                    <a:pt x="1" y="126"/>
                    <a:pt x="1" y="126"/>
                  </a:cubicBezTo>
                  <a:cubicBezTo>
                    <a:pt x="1" y="125"/>
                    <a:pt x="2" y="124"/>
                    <a:pt x="2" y="124"/>
                  </a:cubicBezTo>
                  <a:cubicBezTo>
                    <a:pt x="2" y="123"/>
                    <a:pt x="2" y="122"/>
                    <a:pt x="2" y="121"/>
                  </a:cubicBezTo>
                  <a:cubicBezTo>
                    <a:pt x="2" y="121"/>
                    <a:pt x="2" y="120"/>
                    <a:pt x="3" y="120"/>
                  </a:cubicBezTo>
                  <a:cubicBezTo>
                    <a:pt x="3" y="119"/>
                    <a:pt x="3" y="118"/>
                    <a:pt x="4" y="117"/>
                  </a:cubicBezTo>
                  <a:cubicBezTo>
                    <a:pt x="4" y="115"/>
                    <a:pt x="5" y="113"/>
                    <a:pt x="6" y="110"/>
                  </a:cubicBezTo>
                  <a:cubicBezTo>
                    <a:pt x="7" y="107"/>
                    <a:pt x="9" y="102"/>
                    <a:pt x="11" y="97"/>
                  </a:cubicBezTo>
                  <a:cubicBezTo>
                    <a:pt x="12" y="96"/>
                    <a:pt x="12" y="94"/>
                    <a:pt x="13" y="93"/>
                  </a:cubicBezTo>
                  <a:cubicBezTo>
                    <a:pt x="13" y="92"/>
                    <a:pt x="13" y="92"/>
                    <a:pt x="13" y="92"/>
                  </a:cubicBezTo>
                  <a:cubicBezTo>
                    <a:pt x="14" y="91"/>
                    <a:pt x="14" y="91"/>
                    <a:pt x="14" y="91"/>
                  </a:cubicBezTo>
                  <a:cubicBezTo>
                    <a:pt x="14" y="91"/>
                    <a:pt x="14" y="90"/>
                    <a:pt x="14" y="90"/>
                  </a:cubicBezTo>
                  <a:cubicBezTo>
                    <a:pt x="14" y="89"/>
                    <a:pt x="15" y="89"/>
                    <a:pt x="15" y="88"/>
                  </a:cubicBezTo>
                  <a:cubicBezTo>
                    <a:pt x="15" y="87"/>
                    <a:pt x="15" y="87"/>
                    <a:pt x="15" y="87"/>
                  </a:cubicBezTo>
                  <a:cubicBezTo>
                    <a:pt x="15" y="87"/>
                    <a:pt x="15" y="87"/>
                    <a:pt x="15" y="87"/>
                  </a:cubicBezTo>
                  <a:cubicBezTo>
                    <a:pt x="16" y="85"/>
                    <a:pt x="16" y="84"/>
                    <a:pt x="17" y="82"/>
                  </a:cubicBezTo>
                  <a:cubicBezTo>
                    <a:pt x="17" y="82"/>
                    <a:pt x="17" y="82"/>
                    <a:pt x="17" y="82"/>
                  </a:cubicBezTo>
                  <a:cubicBezTo>
                    <a:pt x="17" y="82"/>
                    <a:pt x="17" y="82"/>
                    <a:pt x="17" y="82"/>
                  </a:cubicBezTo>
                  <a:cubicBezTo>
                    <a:pt x="17" y="82"/>
                    <a:pt x="17" y="82"/>
                    <a:pt x="17" y="82"/>
                  </a:cubicBezTo>
                  <a:cubicBezTo>
                    <a:pt x="17" y="80"/>
                    <a:pt x="17" y="79"/>
                    <a:pt x="18" y="77"/>
                  </a:cubicBezTo>
                  <a:cubicBezTo>
                    <a:pt x="18" y="77"/>
                    <a:pt x="18" y="77"/>
                    <a:pt x="18" y="77"/>
                  </a:cubicBezTo>
                  <a:cubicBezTo>
                    <a:pt x="18" y="76"/>
                    <a:pt x="18" y="75"/>
                    <a:pt x="18" y="74"/>
                  </a:cubicBezTo>
                  <a:cubicBezTo>
                    <a:pt x="18" y="74"/>
                    <a:pt x="18" y="74"/>
                    <a:pt x="18" y="74"/>
                  </a:cubicBezTo>
                  <a:cubicBezTo>
                    <a:pt x="18" y="74"/>
                    <a:pt x="18" y="74"/>
                    <a:pt x="18" y="74"/>
                  </a:cubicBezTo>
                  <a:cubicBezTo>
                    <a:pt x="18" y="73"/>
                    <a:pt x="18" y="72"/>
                    <a:pt x="19" y="72"/>
                  </a:cubicBezTo>
                  <a:cubicBezTo>
                    <a:pt x="19" y="71"/>
                    <a:pt x="19" y="71"/>
                    <a:pt x="19" y="71"/>
                  </a:cubicBezTo>
                  <a:cubicBezTo>
                    <a:pt x="19" y="70"/>
                    <a:pt x="19" y="70"/>
                    <a:pt x="19" y="70"/>
                  </a:cubicBezTo>
                  <a:cubicBezTo>
                    <a:pt x="19" y="69"/>
                    <a:pt x="19" y="69"/>
                    <a:pt x="19" y="69"/>
                  </a:cubicBezTo>
                  <a:cubicBezTo>
                    <a:pt x="19" y="68"/>
                    <a:pt x="19" y="67"/>
                    <a:pt x="19" y="66"/>
                  </a:cubicBezTo>
                  <a:cubicBezTo>
                    <a:pt x="20" y="44"/>
                    <a:pt x="21" y="22"/>
                    <a:pt x="22" y="0"/>
                  </a:cubicBezTo>
                  <a:cubicBezTo>
                    <a:pt x="22" y="1"/>
                    <a:pt x="22" y="2"/>
                    <a:pt x="22" y="3"/>
                  </a:cubicBezTo>
                </a:path>
              </a:pathLst>
            </a:custGeom>
            <a:solidFill>
              <a:srgbClr val="C2B4B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9" name="Google Shape;159;p4"/>
            <p:cNvSpPr/>
            <p:nvPr/>
          </p:nvSpPr>
          <p:spPr>
            <a:xfrm>
              <a:off x="4369239" y="4445173"/>
              <a:ext cx="360087" cy="483484"/>
            </a:xfrm>
            <a:custGeom>
              <a:rect b="b" l="l" r="r" t="t"/>
              <a:pathLst>
                <a:path extrusionOk="0" h="203" w="151">
                  <a:moveTo>
                    <a:pt x="150" y="134"/>
                  </a:moveTo>
                  <a:cubicBezTo>
                    <a:pt x="150" y="134"/>
                    <a:pt x="150" y="133"/>
                    <a:pt x="150" y="132"/>
                  </a:cubicBezTo>
                  <a:cubicBezTo>
                    <a:pt x="150" y="132"/>
                    <a:pt x="150" y="131"/>
                    <a:pt x="149" y="130"/>
                  </a:cubicBezTo>
                  <a:cubicBezTo>
                    <a:pt x="149" y="130"/>
                    <a:pt x="149" y="129"/>
                    <a:pt x="148" y="128"/>
                  </a:cubicBezTo>
                  <a:cubicBezTo>
                    <a:pt x="146" y="125"/>
                    <a:pt x="142" y="121"/>
                    <a:pt x="138" y="118"/>
                  </a:cubicBezTo>
                  <a:cubicBezTo>
                    <a:pt x="133" y="114"/>
                    <a:pt x="128" y="111"/>
                    <a:pt x="122" y="108"/>
                  </a:cubicBezTo>
                  <a:cubicBezTo>
                    <a:pt x="116" y="105"/>
                    <a:pt x="110" y="103"/>
                    <a:pt x="104" y="100"/>
                  </a:cubicBezTo>
                  <a:cubicBezTo>
                    <a:pt x="97" y="98"/>
                    <a:pt x="92" y="96"/>
                    <a:pt x="86" y="95"/>
                  </a:cubicBezTo>
                  <a:cubicBezTo>
                    <a:pt x="80" y="93"/>
                    <a:pt x="74" y="91"/>
                    <a:pt x="69" y="88"/>
                  </a:cubicBezTo>
                  <a:cubicBezTo>
                    <a:pt x="63" y="86"/>
                    <a:pt x="58" y="83"/>
                    <a:pt x="52" y="80"/>
                  </a:cubicBezTo>
                  <a:cubicBezTo>
                    <a:pt x="47" y="77"/>
                    <a:pt x="42" y="74"/>
                    <a:pt x="38" y="70"/>
                  </a:cubicBezTo>
                  <a:cubicBezTo>
                    <a:pt x="33" y="67"/>
                    <a:pt x="29" y="63"/>
                    <a:pt x="25" y="59"/>
                  </a:cubicBezTo>
                  <a:cubicBezTo>
                    <a:pt x="24" y="57"/>
                    <a:pt x="22" y="56"/>
                    <a:pt x="21" y="55"/>
                  </a:cubicBezTo>
                  <a:cubicBezTo>
                    <a:pt x="20" y="53"/>
                    <a:pt x="19" y="52"/>
                    <a:pt x="18" y="50"/>
                  </a:cubicBezTo>
                  <a:cubicBezTo>
                    <a:pt x="17" y="49"/>
                    <a:pt x="16" y="47"/>
                    <a:pt x="15" y="46"/>
                  </a:cubicBezTo>
                  <a:cubicBezTo>
                    <a:pt x="13" y="44"/>
                    <a:pt x="13" y="43"/>
                    <a:pt x="12" y="41"/>
                  </a:cubicBezTo>
                  <a:cubicBezTo>
                    <a:pt x="10" y="38"/>
                    <a:pt x="8" y="34"/>
                    <a:pt x="6" y="31"/>
                  </a:cubicBezTo>
                  <a:cubicBezTo>
                    <a:pt x="5" y="28"/>
                    <a:pt x="4" y="24"/>
                    <a:pt x="3" y="21"/>
                  </a:cubicBezTo>
                  <a:cubicBezTo>
                    <a:pt x="2" y="17"/>
                    <a:pt x="1" y="14"/>
                    <a:pt x="1" y="11"/>
                  </a:cubicBezTo>
                  <a:cubicBezTo>
                    <a:pt x="0" y="7"/>
                    <a:pt x="0" y="4"/>
                    <a:pt x="0" y="0"/>
                  </a:cubicBezTo>
                  <a:cubicBezTo>
                    <a:pt x="0" y="23"/>
                    <a:pt x="0" y="45"/>
                    <a:pt x="0" y="67"/>
                  </a:cubicBezTo>
                  <a:cubicBezTo>
                    <a:pt x="0" y="70"/>
                    <a:pt x="0" y="74"/>
                    <a:pt x="1" y="77"/>
                  </a:cubicBezTo>
                  <a:cubicBezTo>
                    <a:pt x="1" y="81"/>
                    <a:pt x="2" y="84"/>
                    <a:pt x="3" y="87"/>
                  </a:cubicBezTo>
                  <a:cubicBezTo>
                    <a:pt x="4" y="91"/>
                    <a:pt x="5" y="94"/>
                    <a:pt x="6" y="98"/>
                  </a:cubicBezTo>
                  <a:cubicBezTo>
                    <a:pt x="8" y="101"/>
                    <a:pt x="9" y="104"/>
                    <a:pt x="11" y="108"/>
                  </a:cubicBezTo>
                  <a:cubicBezTo>
                    <a:pt x="12" y="109"/>
                    <a:pt x="13" y="111"/>
                    <a:pt x="14" y="112"/>
                  </a:cubicBezTo>
                  <a:cubicBezTo>
                    <a:pt x="15" y="114"/>
                    <a:pt x="16" y="115"/>
                    <a:pt x="17" y="117"/>
                  </a:cubicBezTo>
                  <a:cubicBezTo>
                    <a:pt x="19" y="118"/>
                    <a:pt x="20" y="120"/>
                    <a:pt x="21" y="121"/>
                  </a:cubicBezTo>
                  <a:cubicBezTo>
                    <a:pt x="22" y="123"/>
                    <a:pt x="23" y="124"/>
                    <a:pt x="25" y="125"/>
                  </a:cubicBezTo>
                  <a:cubicBezTo>
                    <a:pt x="28" y="130"/>
                    <a:pt x="33" y="133"/>
                    <a:pt x="37" y="137"/>
                  </a:cubicBezTo>
                  <a:cubicBezTo>
                    <a:pt x="42" y="141"/>
                    <a:pt x="47" y="144"/>
                    <a:pt x="52" y="147"/>
                  </a:cubicBezTo>
                  <a:cubicBezTo>
                    <a:pt x="57" y="150"/>
                    <a:pt x="62" y="153"/>
                    <a:pt x="68" y="155"/>
                  </a:cubicBezTo>
                  <a:cubicBezTo>
                    <a:pt x="74" y="157"/>
                    <a:pt x="79" y="159"/>
                    <a:pt x="85" y="161"/>
                  </a:cubicBezTo>
                  <a:cubicBezTo>
                    <a:pt x="90" y="163"/>
                    <a:pt x="96" y="165"/>
                    <a:pt x="102" y="167"/>
                  </a:cubicBezTo>
                  <a:cubicBezTo>
                    <a:pt x="108" y="169"/>
                    <a:pt x="114" y="172"/>
                    <a:pt x="120" y="175"/>
                  </a:cubicBezTo>
                  <a:cubicBezTo>
                    <a:pt x="126" y="177"/>
                    <a:pt x="132" y="181"/>
                    <a:pt x="136" y="184"/>
                  </a:cubicBezTo>
                  <a:cubicBezTo>
                    <a:pt x="141" y="187"/>
                    <a:pt x="144" y="191"/>
                    <a:pt x="147" y="195"/>
                  </a:cubicBezTo>
                  <a:cubicBezTo>
                    <a:pt x="147" y="195"/>
                    <a:pt x="147" y="196"/>
                    <a:pt x="148" y="197"/>
                  </a:cubicBezTo>
                  <a:cubicBezTo>
                    <a:pt x="148" y="197"/>
                    <a:pt x="148" y="198"/>
                    <a:pt x="148" y="199"/>
                  </a:cubicBezTo>
                  <a:cubicBezTo>
                    <a:pt x="148" y="199"/>
                    <a:pt x="149" y="200"/>
                    <a:pt x="149" y="201"/>
                  </a:cubicBezTo>
                  <a:cubicBezTo>
                    <a:pt x="149" y="201"/>
                    <a:pt x="149" y="202"/>
                    <a:pt x="149" y="203"/>
                  </a:cubicBezTo>
                  <a:cubicBezTo>
                    <a:pt x="149" y="181"/>
                    <a:pt x="150" y="158"/>
                    <a:pt x="151" y="136"/>
                  </a:cubicBezTo>
                  <a:cubicBezTo>
                    <a:pt x="151" y="136"/>
                    <a:pt x="151" y="135"/>
                    <a:pt x="150" y="134"/>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160" name="Google Shape;160;p4"/>
            <p:cNvGrpSpPr/>
            <p:nvPr/>
          </p:nvGrpSpPr>
          <p:grpSpPr>
            <a:xfrm>
              <a:off x="4101351" y="4211417"/>
              <a:ext cx="2417519" cy="2347727"/>
              <a:chOff x="4086106" y="4207061"/>
              <a:chExt cx="2417519" cy="2347727"/>
            </a:xfrm>
          </p:grpSpPr>
          <p:sp>
            <p:nvSpPr>
              <p:cNvPr id="161" name="Google Shape;161;p4"/>
              <p:cNvSpPr/>
              <p:nvPr/>
            </p:nvSpPr>
            <p:spPr>
              <a:xfrm>
                <a:off x="5392873" y="5021578"/>
                <a:ext cx="654836" cy="387658"/>
              </a:xfrm>
              <a:custGeom>
                <a:rect b="b" l="l" r="r" t="t"/>
                <a:pathLst>
                  <a:path extrusionOk="0" h="163" w="275">
                    <a:moveTo>
                      <a:pt x="272" y="25"/>
                    </a:moveTo>
                    <a:cubicBezTo>
                      <a:pt x="275" y="0"/>
                      <a:pt x="275" y="0"/>
                      <a:pt x="275" y="0"/>
                    </a:cubicBezTo>
                    <a:cubicBezTo>
                      <a:pt x="275" y="1"/>
                      <a:pt x="275" y="2"/>
                      <a:pt x="275" y="3"/>
                    </a:cubicBezTo>
                    <a:cubicBezTo>
                      <a:pt x="274" y="3"/>
                      <a:pt x="274" y="3"/>
                      <a:pt x="274" y="3"/>
                    </a:cubicBezTo>
                    <a:cubicBezTo>
                      <a:pt x="274" y="4"/>
                      <a:pt x="274" y="4"/>
                      <a:pt x="274" y="5"/>
                    </a:cubicBezTo>
                    <a:cubicBezTo>
                      <a:pt x="274" y="5"/>
                      <a:pt x="274" y="5"/>
                      <a:pt x="274" y="5"/>
                    </a:cubicBezTo>
                    <a:cubicBezTo>
                      <a:pt x="273" y="6"/>
                      <a:pt x="273" y="6"/>
                      <a:pt x="273" y="7"/>
                    </a:cubicBezTo>
                    <a:cubicBezTo>
                      <a:pt x="272" y="8"/>
                      <a:pt x="272" y="8"/>
                      <a:pt x="272" y="8"/>
                    </a:cubicBezTo>
                    <a:cubicBezTo>
                      <a:pt x="271" y="9"/>
                      <a:pt x="271" y="9"/>
                      <a:pt x="271" y="9"/>
                    </a:cubicBezTo>
                    <a:cubicBezTo>
                      <a:pt x="271" y="10"/>
                      <a:pt x="271" y="10"/>
                      <a:pt x="271" y="10"/>
                    </a:cubicBezTo>
                    <a:cubicBezTo>
                      <a:pt x="270" y="10"/>
                      <a:pt x="270" y="10"/>
                      <a:pt x="270" y="11"/>
                    </a:cubicBezTo>
                    <a:cubicBezTo>
                      <a:pt x="269" y="11"/>
                      <a:pt x="269" y="11"/>
                      <a:pt x="269" y="11"/>
                    </a:cubicBezTo>
                    <a:cubicBezTo>
                      <a:pt x="268" y="12"/>
                      <a:pt x="268" y="12"/>
                      <a:pt x="268" y="12"/>
                    </a:cubicBezTo>
                    <a:cubicBezTo>
                      <a:pt x="267" y="13"/>
                      <a:pt x="267" y="13"/>
                      <a:pt x="267" y="13"/>
                    </a:cubicBezTo>
                    <a:cubicBezTo>
                      <a:pt x="266" y="13"/>
                      <a:pt x="265" y="13"/>
                      <a:pt x="265" y="14"/>
                    </a:cubicBezTo>
                    <a:cubicBezTo>
                      <a:pt x="264" y="14"/>
                      <a:pt x="264" y="14"/>
                      <a:pt x="264" y="14"/>
                    </a:cubicBezTo>
                    <a:cubicBezTo>
                      <a:pt x="264" y="14"/>
                      <a:pt x="263" y="15"/>
                      <a:pt x="262" y="15"/>
                    </a:cubicBezTo>
                    <a:cubicBezTo>
                      <a:pt x="261" y="15"/>
                      <a:pt x="259" y="16"/>
                      <a:pt x="258" y="16"/>
                    </a:cubicBezTo>
                    <a:cubicBezTo>
                      <a:pt x="258" y="16"/>
                      <a:pt x="258" y="16"/>
                      <a:pt x="258" y="16"/>
                    </a:cubicBezTo>
                    <a:cubicBezTo>
                      <a:pt x="257" y="16"/>
                      <a:pt x="255" y="17"/>
                      <a:pt x="254" y="17"/>
                    </a:cubicBezTo>
                    <a:cubicBezTo>
                      <a:pt x="254" y="17"/>
                      <a:pt x="254" y="17"/>
                      <a:pt x="254" y="17"/>
                    </a:cubicBezTo>
                    <a:cubicBezTo>
                      <a:pt x="252" y="17"/>
                      <a:pt x="251" y="17"/>
                      <a:pt x="249" y="17"/>
                    </a:cubicBezTo>
                    <a:cubicBezTo>
                      <a:pt x="249" y="17"/>
                      <a:pt x="249" y="17"/>
                      <a:pt x="249" y="17"/>
                    </a:cubicBezTo>
                    <a:cubicBezTo>
                      <a:pt x="248" y="17"/>
                      <a:pt x="247" y="18"/>
                      <a:pt x="245" y="18"/>
                    </a:cubicBezTo>
                    <a:cubicBezTo>
                      <a:pt x="244" y="18"/>
                      <a:pt x="244" y="18"/>
                      <a:pt x="244" y="18"/>
                    </a:cubicBezTo>
                    <a:cubicBezTo>
                      <a:pt x="243" y="18"/>
                      <a:pt x="241" y="18"/>
                      <a:pt x="240" y="18"/>
                    </a:cubicBezTo>
                    <a:cubicBezTo>
                      <a:pt x="240" y="18"/>
                      <a:pt x="240" y="18"/>
                      <a:pt x="240" y="18"/>
                    </a:cubicBezTo>
                    <a:cubicBezTo>
                      <a:pt x="240" y="18"/>
                      <a:pt x="240" y="18"/>
                      <a:pt x="240" y="18"/>
                    </a:cubicBezTo>
                    <a:cubicBezTo>
                      <a:pt x="238" y="17"/>
                      <a:pt x="236" y="17"/>
                      <a:pt x="234" y="17"/>
                    </a:cubicBezTo>
                    <a:cubicBezTo>
                      <a:pt x="233" y="17"/>
                      <a:pt x="232" y="17"/>
                      <a:pt x="232" y="17"/>
                    </a:cubicBezTo>
                    <a:cubicBezTo>
                      <a:pt x="230" y="17"/>
                      <a:pt x="229" y="17"/>
                      <a:pt x="227" y="17"/>
                    </a:cubicBezTo>
                    <a:cubicBezTo>
                      <a:pt x="226" y="17"/>
                      <a:pt x="226" y="16"/>
                      <a:pt x="225" y="16"/>
                    </a:cubicBezTo>
                    <a:cubicBezTo>
                      <a:pt x="224" y="16"/>
                      <a:pt x="224" y="16"/>
                      <a:pt x="223" y="16"/>
                    </a:cubicBezTo>
                    <a:cubicBezTo>
                      <a:pt x="220" y="16"/>
                      <a:pt x="218" y="15"/>
                      <a:pt x="215" y="15"/>
                    </a:cubicBezTo>
                    <a:cubicBezTo>
                      <a:pt x="214" y="15"/>
                      <a:pt x="214" y="15"/>
                      <a:pt x="213" y="15"/>
                    </a:cubicBezTo>
                    <a:cubicBezTo>
                      <a:pt x="210" y="14"/>
                      <a:pt x="207" y="13"/>
                      <a:pt x="204" y="13"/>
                    </a:cubicBezTo>
                    <a:cubicBezTo>
                      <a:pt x="202" y="12"/>
                      <a:pt x="200" y="12"/>
                      <a:pt x="198" y="11"/>
                    </a:cubicBezTo>
                    <a:cubicBezTo>
                      <a:pt x="198" y="11"/>
                      <a:pt x="197" y="11"/>
                      <a:pt x="197" y="11"/>
                    </a:cubicBezTo>
                    <a:cubicBezTo>
                      <a:pt x="195" y="11"/>
                      <a:pt x="194" y="10"/>
                      <a:pt x="192" y="10"/>
                    </a:cubicBezTo>
                    <a:cubicBezTo>
                      <a:pt x="192" y="10"/>
                      <a:pt x="191" y="10"/>
                      <a:pt x="191" y="9"/>
                    </a:cubicBezTo>
                    <a:cubicBezTo>
                      <a:pt x="189" y="9"/>
                      <a:pt x="187" y="8"/>
                      <a:pt x="186" y="8"/>
                    </a:cubicBezTo>
                    <a:cubicBezTo>
                      <a:pt x="184" y="8"/>
                      <a:pt x="183" y="7"/>
                      <a:pt x="181" y="7"/>
                    </a:cubicBezTo>
                    <a:cubicBezTo>
                      <a:pt x="181" y="7"/>
                      <a:pt x="180" y="7"/>
                      <a:pt x="180" y="6"/>
                    </a:cubicBezTo>
                    <a:cubicBezTo>
                      <a:pt x="179" y="6"/>
                      <a:pt x="179" y="6"/>
                      <a:pt x="179" y="6"/>
                    </a:cubicBezTo>
                    <a:cubicBezTo>
                      <a:pt x="178" y="6"/>
                      <a:pt x="177" y="6"/>
                      <a:pt x="177" y="6"/>
                    </a:cubicBezTo>
                    <a:cubicBezTo>
                      <a:pt x="176" y="5"/>
                      <a:pt x="175" y="5"/>
                      <a:pt x="173" y="5"/>
                    </a:cubicBezTo>
                    <a:cubicBezTo>
                      <a:pt x="173" y="5"/>
                      <a:pt x="173" y="5"/>
                      <a:pt x="173" y="5"/>
                    </a:cubicBezTo>
                    <a:cubicBezTo>
                      <a:pt x="173" y="5"/>
                      <a:pt x="173" y="5"/>
                      <a:pt x="173" y="5"/>
                    </a:cubicBezTo>
                    <a:cubicBezTo>
                      <a:pt x="171" y="4"/>
                      <a:pt x="170" y="4"/>
                      <a:pt x="168" y="4"/>
                    </a:cubicBezTo>
                    <a:cubicBezTo>
                      <a:pt x="167" y="4"/>
                      <a:pt x="167" y="4"/>
                      <a:pt x="167" y="4"/>
                    </a:cubicBezTo>
                    <a:cubicBezTo>
                      <a:pt x="166" y="3"/>
                      <a:pt x="165" y="3"/>
                      <a:pt x="163" y="3"/>
                    </a:cubicBezTo>
                    <a:cubicBezTo>
                      <a:pt x="163" y="3"/>
                      <a:pt x="162" y="3"/>
                      <a:pt x="161" y="3"/>
                    </a:cubicBezTo>
                    <a:cubicBezTo>
                      <a:pt x="161" y="3"/>
                      <a:pt x="161" y="3"/>
                      <a:pt x="161" y="3"/>
                    </a:cubicBezTo>
                    <a:cubicBezTo>
                      <a:pt x="160" y="2"/>
                      <a:pt x="160" y="2"/>
                      <a:pt x="160" y="2"/>
                    </a:cubicBezTo>
                    <a:cubicBezTo>
                      <a:pt x="159" y="2"/>
                      <a:pt x="157" y="2"/>
                      <a:pt x="156" y="2"/>
                    </a:cubicBezTo>
                    <a:cubicBezTo>
                      <a:pt x="155" y="2"/>
                      <a:pt x="155" y="2"/>
                      <a:pt x="154" y="2"/>
                    </a:cubicBezTo>
                    <a:cubicBezTo>
                      <a:pt x="154" y="2"/>
                      <a:pt x="154" y="2"/>
                      <a:pt x="154" y="2"/>
                    </a:cubicBezTo>
                    <a:cubicBezTo>
                      <a:pt x="152" y="1"/>
                      <a:pt x="149" y="1"/>
                      <a:pt x="147" y="1"/>
                    </a:cubicBezTo>
                    <a:cubicBezTo>
                      <a:pt x="147" y="1"/>
                      <a:pt x="147" y="1"/>
                      <a:pt x="147" y="1"/>
                    </a:cubicBezTo>
                    <a:cubicBezTo>
                      <a:pt x="147" y="1"/>
                      <a:pt x="147" y="1"/>
                      <a:pt x="147" y="1"/>
                    </a:cubicBezTo>
                    <a:cubicBezTo>
                      <a:pt x="145" y="1"/>
                      <a:pt x="142" y="1"/>
                      <a:pt x="140" y="1"/>
                    </a:cubicBezTo>
                    <a:cubicBezTo>
                      <a:pt x="140" y="1"/>
                      <a:pt x="140" y="1"/>
                      <a:pt x="140" y="1"/>
                    </a:cubicBezTo>
                    <a:cubicBezTo>
                      <a:pt x="138" y="1"/>
                      <a:pt x="137" y="1"/>
                      <a:pt x="136" y="1"/>
                    </a:cubicBezTo>
                    <a:cubicBezTo>
                      <a:pt x="135" y="1"/>
                      <a:pt x="134" y="1"/>
                      <a:pt x="134" y="1"/>
                    </a:cubicBezTo>
                    <a:cubicBezTo>
                      <a:pt x="133" y="1"/>
                      <a:pt x="133" y="1"/>
                      <a:pt x="133" y="1"/>
                    </a:cubicBezTo>
                    <a:cubicBezTo>
                      <a:pt x="133" y="1"/>
                      <a:pt x="133" y="1"/>
                      <a:pt x="133" y="1"/>
                    </a:cubicBezTo>
                    <a:cubicBezTo>
                      <a:pt x="131" y="1"/>
                      <a:pt x="129" y="1"/>
                      <a:pt x="127" y="1"/>
                    </a:cubicBezTo>
                    <a:cubicBezTo>
                      <a:pt x="127" y="1"/>
                      <a:pt x="127" y="1"/>
                      <a:pt x="127" y="1"/>
                    </a:cubicBezTo>
                    <a:cubicBezTo>
                      <a:pt x="126" y="1"/>
                      <a:pt x="126" y="1"/>
                      <a:pt x="125" y="1"/>
                    </a:cubicBezTo>
                    <a:cubicBezTo>
                      <a:pt x="124" y="1"/>
                      <a:pt x="122" y="1"/>
                      <a:pt x="121" y="1"/>
                    </a:cubicBezTo>
                    <a:cubicBezTo>
                      <a:pt x="121" y="1"/>
                      <a:pt x="121" y="1"/>
                      <a:pt x="121" y="1"/>
                    </a:cubicBezTo>
                    <a:cubicBezTo>
                      <a:pt x="120" y="1"/>
                      <a:pt x="119" y="1"/>
                      <a:pt x="118" y="2"/>
                    </a:cubicBezTo>
                    <a:cubicBezTo>
                      <a:pt x="117" y="2"/>
                      <a:pt x="116" y="2"/>
                      <a:pt x="114" y="2"/>
                    </a:cubicBezTo>
                    <a:cubicBezTo>
                      <a:pt x="114" y="2"/>
                      <a:pt x="114" y="2"/>
                      <a:pt x="114" y="2"/>
                    </a:cubicBezTo>
                    <a:cubicBezTo>
                      <a:pt x="113" y="2"/>
                      <a:pt x="112" y="2"/>
                      <a:pt x="111" y="2"/>
                    </a:cubicBezTo>
                    <a:cubicBezTo>
                      <a:pt x="110" y="3"/>
                      <a:pt x="109" y="3"/>
                      <a:pt x="108" y="3"/>
                    </a:cubicBezTo>
                    <a:cubicBezTo>
                      <a:pt x="108" y="3"/>
                      <a:pt x="108" y="3"/>
                      <a:pt x="108" y="3"/>
                    </a:cubicBezTo>
                    <a:cubicBezTo>
                      <a:pt x="107" y="3"/>
                      <a:pt x="107" y="3"/>
                      <a:pt x="107" y="3"/>
                    </a:cubicBezTo>
                    <a:cubicBezTo>
                      <a:pt x="106" y="3"/>
                      <a:pt x="105" y="3"/>
                      <a:pt x="104" y="3"/>
                    </a:cubicBezTo>
                    <a:cubicBezTo>
                      <a:pt x="103" y="4"/>
                      <a:pt x="102" y="4"/>
                      <a:pt x="102" y="4"/>
                    </a:cubicBezTo>
                    <a:cubicBezTo>
                      <a:pt x="101" y="4"/>
                      <a:pt x="101" y="4"/>
                      <a:pt x="101" y="4"/>
                    </a:cubicBezTo>
                    <a:cubicBezTo>
                      <a:pt x="100" y="4"/>
                      <a:pt x="99" y="5"/>
                      <a:pt x="98" y="5"/>
                    </a:cubicBezTo>
                    <a:cubicBezTo>
                      <a:pt x="97" y="5"/>
                      <a:pt x="96" y="5"/>
                      <a:pt x="95" y="5"/>
                    </a:cubicBezTo>
                    <a:cubicBezTo>
                      <a:pt x="95" y="6"/>
                      <a:pt x="95" y="6"/>
                      <a:pt x="95" y="6"/>
                    </a:cubicBezTo>
                    <a:cubicBezTo>
                      <a:pt x="94" y="6"/>
                      <a:pt x="93" y="6"/>
                      <a:pt x="92" y="6"/>
                    </a:cubicBezTo>
                    <a:cubicBezTo>
                      <a:pt x="91" y="7"/>
                      <a:pt x="90" y="7"/>
                      <a:pt x="89" y="7"/>
                    </a:cubicBezTo>
                    <a:cubicBezTo>
                      <a:pt x="88" y="7"/>
                      <a:pt x="88" y="7"/>
                      <a:pt x="88" y="7"/>
                    </a:cubicBezTo>
                    <a:cubicBezTo>
                      <a:pt x="87" y="8"/>
                      <a:pt x="87" y="8"/>
                      <a:pt x="87" y="8"/>
                    </a:cubicBezTo>
                    <a:cubicBezTo>
                      <a:pt x="87" y="8"/>
                      <a:pt x="87" y="8"/>
                      <a:pt x="87" y="8"/>
                    </a:cubicBezTo>
                    <a:cubicBezTo>
                      <a:pt x="86" y="8"/>
                      <a:pt x="86" y="8"/>
                      <a:pt x="85" y="8"/>
                    </a:cubicBezTo>
                    <a:cubicBezTo>
                      <a:pt x="84" y="8"/>
                      <a:pt x="84" y="9"/>
                      <a:pt x="83" y="9"/>
                    </a:cubicBezTo>
                    <a:cubicBezTo>
                      <a:pt x="82" y="9"/>
                      <a:pt x="82" y="9"/>
                      <a:pt x="81" y="10"/>
                    </a:cubicBezTo>
                    <a:cubicBezTo>
                      <a:pt x="79" y="10"/>
                      <a:pt x="77" y="11"/>
                      <a:pt x="75" y="12"/>
                    </a:cubicBezTo>
                    <a:cubicBezTo>
                      <a:pt x="74" y="12"/>
                      <a:pt x="74" y="12"/>
                      <a:pt x="74" y="12"/>
                    </a:cubicBezTo>
                    <a:cubicBezTo>
                      <a:pt x="73" y="13"/>
                      <a:pt x="72" y="13"/>
                      <a:pt x="71" y="13"/>
                    </a:cubicBezTo>
                    <a:cubicBezTo>
                      <a:pt x="70" y="14"/>
                      <a:pt x="69" y="14"/>
                      <a:pt x="69" y="14"/>
                    </a:cubicBezTo>
                    <a:cubicBezTo>
                      <a:pt x="68" y="15"/>
                      <a:pt x="67" y="15"/>
                      <a:pt x="66" y="16"/>
                    </a:cubicBezTo>
                    <a:cubicBezTo>
                      <a:pt x="65" y="16"/>
                      <a:pt x="65" y="16"/>
                      <a:pt x="64" y="17"/>
                    </a:cubicBezTo>
                    <a:cubicBezTo>
                      <a:pt x="64" y="17"/>
                      <a:pt x="63" y="17"/>
                      <a:pt x="63" y="17"/>
                    </a:cubicBezTo>
                    <a:cubicBezTo>
                      <a:pt x="61" y="18"/>
                      <a:pt x="59" y="19"/>
                      <a:pt x="57" y="20"/>
                    </a:cubicBezTo>
                    <a:cubicBezTo>
                      <a:pt x="55" y="22"/>
                      <a:pt x="52" y="23"/>
                      <a:pt x="50" y="25"/>
                    </a:cubicBezTo>
                    <a:cubicBezTo>
                      <a:pt x="50" y="25"/>
                      <a:pt x="50" y="25"/>
                      <a:pt x="50" y="25"/>
                    </a:cubicBezTo>
                    <a:cubicBezTo>
                      <a:pt x="49" y="25"/>
                      <a:pt x="49" y="25"/>
                      <a:pt x="48" y="26"/>
                    </a:cubicBezTo>
                    <a:cubicBezTo>
                      <a:pt x="47" y="27"/>
                      <a:pt x="45" y="28"/>
                      <a:pt x="44" y="29"/>
                    </a:cubicBezTo>
                    <a:cubicBezTo>
                      <a:pt x="43" y="29"/>
                      <a:pt x="43" y="29"/>
                      <a:pt x="43" y="29"/>
                    </a:cubicBezTo>
                    <a:cubicBezTo>
                      <a:pt x="43" y="30"/>
                      <a:pt x="42" y="30"/>
                      <a:pt x="41" y="31"/>
                    </a:cubicBezTo>
                    <a:cubicBezTo>
                      <a:pt x="40" y="32"/>
                      <a:pt x="39" y="33"/>
                      <a:pt x="37" y="34"/>
                    </a:cubicBezTo>
                    <a:cubicBezTo>
                      <a:pt x="37" y="35"/>
                      <a:pt x="36" y="36"/>
                      <a:pt x="35" y="36"/>
                    </a:cubicBezTo>
                    <a:cubicBezTo>
                      <a:pt x="34" y="37"/>
                      <a:pt x="33" y="38"/>
                      <a:pt x="32" y="39"/>
                    </a:cubicBezTo>
                    <a:cubicBezTo>
                      <a:pt x="32" y="39"/>
                      <a:pt x="32" y="39"/>
                      <a:pt x="32" y="39"/>
                    </a:cubicBezTo>
                    <a:cubicBezTo>
                      <a:pt x="31" y="40"/>
                      <a:pt x="30" y="41"/>
                      <a:pt x="30" y="42"/>
                    </a:cubicBezTo>
                    <a:cubicBezTo>
                      <a:pt x="29" y="43"/>
                      <a:pt x="28" y="44"/>
                      <a:pt x="27" y="45"/>
                    </a:cubicBezTo>
                    <a:cubicBezTo>
                      <a:pt x="26" y="45"/>
                      <a:pt x="26" y="45"/>
                      <a:pt x="26" y="45"/>
                    </a:cubicBezTo>
                    <a:cubicBezTo>
                      <a:pt x="26" y="46"/>
                      <a:pt x="25" y="47"/>
                      <a:pt x="25" y="47"/>
                    </a:cubicBezTo>
                    <a:cubicBezTo>
                      <a:pt x="24" y="48"/>
                      <a:pt x="23" y="49"/>
                      <a:pt x="22" y="50"/>
                    </a:cubicBezTo>
                    <a:cubicBezTo>
                      <a:pt x="22" y="51"/>
                      <a:pt x="22" y="51"/>
                      <a:pt x="22" y="51"/>
                    </a:cubicBezTo>
                    <a:cubicBezTo>
                      <a:pt x="21" y="52"/>
                      <a:pt x="21" y="52"/>
                      <a:pt x="20" y="53"/>
                    </a:cubicBezTo>
                    <a:cubicBezTo>
                      <a:pt x="19" y="54"/>
                      <a:pt x="19" y="55"/>
                      <a:pt x="18" y="57"/>
                    </a:cubicBezTo>
                    <a:cubicBezTo>
                      <a:pt x="17" y="58"/>
                      <a:pt x="17" y="58"/>
                      <a:pt x="16" y="59"/>
                    </a:cubicBezTo>
                    <a:cubicBezTo>
                      <a:pt x="16" y="60"/>
                      <a:pt x="15" y="61"/>
                      <a:pt x="15" y="62"/>
                    </a:cubicBezTo>
                    <a:cubicBezTo>
                      <a:pt x="14" y="63"/>
                      <a:pt x="14" y="63"/>
                      <a:pt x="14" y="63"/>
                    </a:cubicBezTo>
                    <a:cubicBezTo>
                      <a:pt x="14" y="64"/>
                      <a:pt x="13" y="65"/>
                      <a:pt x="13" y="66"/>
                    </a:cubicBezTo>
                    <a:cubicBezTo>
                      <a:pt x="12" y="67"/>
                      <a:pt x="12" y="68"/>
                      <a:pt x="11" y="69"/>
                    </a:cubicBezTo>
                    <a:cubicBezTo>
                      <a:pt x="11" y="69"/>
                      <a:pt x="11" y="69"/>
                      <a:pt x="11" y="69"/>
                    </a:cubicBezTo>
                    <a:cubicBezTo>
                      <a:pt x="11" y="70"/>
                      <a:pt x="11" y="70"/>
                      <a:pt x="11" y="70"/>
                    </a:cubicBezTo>
                    <a:cubicBezTo>
                      <a:pt x="10" y="71"/>
                      <a:pt x="10" y="72"/>
                      <a:pt x="10" y="73"/>
                    </a:cubicBezTo>
                    <a:cubicBezTo>
                      <a:pt x="9" y="74"/>
                      <a:pt x="9" y="75"/>
                      <a:pt x="9" y="76"/>
                    </a:cubicBezTo>
                    <a:cubicBezTo>
                      <a:pt x="9" y="76"/>
                      <a:pt x="9" y="76"/>
                      <a:pt x="9" y="76"/>
                    </a:cubicBezTo>
                    <a:cubicBezTo>
                      <a:pt x="8" y="77"/>
                      <a:pt x="8" y="78"/>
                      <a:pt x="7" y="80"/>
                    </a:cubicBezTo>
                    <a:cubicBezTo>
                      <a:pt x="7" y="81"/>
                      <a:pt x="7" y="81"/>
                      <a:pt x="7" y="82"/>
                    </a:cubicBezTo>
                    <a:cubicBezTo>
                      <a:pt x="7" y="83"/>
                      <a:pt x="7" y="83"/>
                      <a:pt x="7" y="83"/>
                    </a:cubicBezTo>
                    <a:cubicBezTo>
                      <a:pt x="6" y="84"/>
                      <a:pt x="6" y="85"/>
                      <a:pt x="6" y="87"/>
                    </a:cubicBezTo>
                    <a:cubicBezTo>
                      <a:pt x="6" y="88"/>
                      <a:pt x="5" y="88"/>
                      <a:pt x="5" y="89"/>
                    </a:cubicBezTo>
                    <a:cubicBezTo>
                      <a:pt x="5" y="90"/>
                      <a:pt x="5" y="90"/>
                      <a:pt x="5" y="90"/>
                    </a:cubicBezTo>
                    <a:cubicBezTo>
                      <a:pt x="5" y="90"/>
                      <a:pt x="5" y="90"/>
                      <a:pt x="5" y="90"/>
                    </a:cubicBezTo>
                    <a:cubicBezTo>
                      <a:pt x="5" y="91"/>
                      <a:pt x="5" y="91"/>
                      <a:pt x="5" y="91"/>
                    </a:cubicBezTo>
                    <a:cubicBezTo>
                      <a:pt x="5" y="92"/>
                      <a:pt x="5" y="93"/>
                      <a:pt x="5" y="93"/>
                    </a:cubicBezTo>
                    <a:cubicBezTo>
                      <a:pt x="5" y="94"/>
                      <a:pt x="4" y="94"/>
                      <a:pt x="4" y="95"/>
                    </a:cubicBezTo>
                    <a:cubicBezTo>
                      <a:pt x="4" y="96"/>
                      <a:pt x="4" y="96"/>
                      <a:pt x="4" y="97"/>
                    </a:cubicBezTo>
                    <a:cubicBezTo>
                      <a:pt x="3" y="119"/>
                      <a:pt x="1" y="141"/>
                      <a:pt x="0" y="163"/>
                    </a:cubicBezTo>
                    <a:cubicBezTo>
                      <a:pt x="0" y="160"/>
                      <a:pt x="0" y="158"/>
                      <a:pt x="0" y="156"/>
                    </a:cubicBezTo>
                    <a:cubicBezTo>
                      <a:pt x="0" y="155"/>
                      <a:pt x="0" y="155"/>
                      <a:pt x="0" y="155"/>
                    </a:cubicBezTo>
                    <a:cubicBezTo>
                      <a:pt x="1" y="154"/>
                      <a:pt x="1" y="153"/>
                      <a:pt x="1" y="152"/>
                    </a:cubicBezTo>
                    <a:cubicBezTo>
                      <a:pt x="1" y="151"/>
                      <a:pt x="2" y="150"/>
                      <a:pt x="2" y="148"/>
                    </a:cubicBezTo>
                    <a:cubicBezTo>
                      <a:pt x="2" y="147"/>
                      <a:pt x="2" y="146"/>
                      <a:pt x="3" y="145"/>
                    </a:cubicBezTo>
                    <a:cubicBezTo>
                      <a:pt x="3" y="144"/>
                      <a:pt x="3" y="143"/>
                      <a:pt x="4" y="142"/>
                    </a:cubicBezTo>
                    <a:cubicBezTo>
                      <a:pt x="4" y="141"/>
                      <a:pt x="5" y="140"/>
                      <a:pt x="5" y="139"/>
                    </a:cubicBezTo>
                    <a:cubicBezTo>
                      <a:pt x="5" y="137"/>
                      <a:pt x="6" y="136"/>
                      <a:pt x="6" y="135"/>
                    </a:cubicBezTo>
                    <a:cubicBezTo>
                      <a:pt x="7" y="134"/>
                      <a:pt x="7" y="133"/>
                      <a:pt x="8" y="132"/>
                    </a:cubicBezTo>
                    <a:cubicBezTo>
                      <a:pt x="8" y="131"/>
                      <a:pt x="9" y="130"/>
                      <a:pt x="10" y="128"/>
                    </a:cubicBezTo>
                    <a:cubicBezTo>
                      <a:pt x="10" y="127"/>
                      <a:pt x="11" y="126"/>
                      <a:pt x="11" y="125"/>
                    </a:cubicBezTo>
                    <a:cubicBezTo>
                      <a:pt x="12" y="124"/>
                      <a:pt x="13" y="123"/>
                      <a:pt x="13" y="122"/>
                    </a:cubicBezTo>
                    <a:cubicBezTo>
                      <a:pt x="14" y="121"/>
                      <a:pt x="15" y="120"/>
                      <a:pt x="15" y="119"/>
                    </a:cubicBezTo>
                    <a:cubicBezTo>
                      <a:pt x="16" y="118"/>
                      <a:pt x="17" y="117"/>
                      <a:pt x="17" y="116"/>
                    </a:cubicBezTo>
                    <a:cubicBezTo>
                      <a:pt x="18" y="115"/>
                      <a:pt x="19" y="114"/>
                      <a:pt x="20" y="113"/>
                    </a:cubicBezTo>
                    <a:cubicBezTo>
                      <a:pt x="20" y="112"/>
                      <a:pt x="21" y="111"/>
                      <a:pt x="22" y="111"/>
                    </a:cubicBezTo>
                    <a:cubicBezTo>
                      <a:pt x="23" y="110"/>
                      <a:pt x="24" y="108"/>
                      <a:pt x="25" y="107"/>
                    </a:cubicBezTo>
                    <a:cubicBezTo>
                      <a:pt x="25" y="107"/>
                      <a:pt x="26" y="106"/>
                      <a:pt x="27" y="105"/>
                    </a:cubicBezTo>
                    <a:cubicBezTo>
                      <a:pt x="28" y="104"/>
                      <a:pt x="29" y="103"/>
                      <a:pt x="30" y="102"/>
                    </a:cubicBezTo>
                    <a:cubicBezTo>
                      <a:pt x="31" y="101"/>
                      <a:pt x="32" y="101"/>
                      <a:pt x="32" y="100"/>
                    </a:cubicBezTo>
                    <a:cubicBezTo>
                      <a:pt x="34" y="99"/>
                      <a:pt x="35" y="98"/>
                      <a:pt x="36" y="97"/>
                    </a:cubicBezTo>
                    <a:cubicBezTo>
                      <a:pt x="37" y="96"/>
                      <a:pt x="38" y="96"/>
                      <a:pt x="39" y="95"/>
                    </a:cubicBezTo>
                    <a:cubicBezTo>
                      <a:pt x="40" y="94"/>
                      <a:pt x="41" y="93"/>
                      <a:pt x="43" y="92"/>
                    </a:cubicBezTo>
                    <a:cubicBezTo>
                      <a:pt x="44" y="91"/>
                      <a:pt x="44" y="91"/>
                      <a:pt x="45" y="90"/>
                    </a:cubicBezTo>
                    <a:cubicBezTo>
                      <a:pt x="47" y="89"/>
                      <a:pt x="49" y="88"/>
                      <a:pt x="52" y="86"/>
                    </a:cubicBezTo>
                    <a:cubicBezTo>
                      <a:pt x="52" y="86"/>
                      <a:pt x="52" y="86"/>
                      <a:pt x="52" y="86"/>
                    </a:cubicBezTo>
                    <a:cubicBezTo>
                      <a:pt x="52" y="86"/>
                      <a:pt x="52" y="86"/>
                      <a:pt x="52" y="86"/>
                    </a:cubicBezTo>
                    <a:cubicBezTo>
                      <a:pt x="54" y="85"/>
                      <a:pt x="57" y="84"/>
                      <a:pt x="59" y="83"/>
                    </a:cubicBezTo>
                    <a:cubicBezTo>
                      <a:pt x="59" y="82"/>
                      <a:pt x="60" y="82"/>
                      <a:pt x="61" y="82"/>
                    </a:cubicBezTo>
                    <a:cubicBezTo>
                      <a:pt x="63" y="81"/>
                      <a:pt x="64" y="80"/>
                      <a:pt x="66" y="79"/>
                    </a:cubicBezTo>
                    <a:cubicBezTo>
                      <a:pt x="67" y="79"/>
                      <a:pt x="68" y="79"/>
                      <a:pt x="68" y="78"/>
                    </a:cubicBezTo>
                    <a:cubicBezTo>
                      <a:pt x="71" y="77"/>
                      <a:pt x="73" y="76"/>
                      <a:pt x="76" y="75"/>
                    </a:cubicBezTo>
                    <a:cubicBezTo>
                      <a:pt x="78" y="75"/>
                      <a:pt x="80" y="74"/>
                      <a:pt x="82" y="73"/>
                    </a:cubicBezTo>
                    <a:cubicBezTo>
                      <a:pt x="82" y="73"/>
                      <a:pt x="82" y="73"/>
                      <a:pt x="82" y="73"/>
                    </a:cubicBezTo>
                    <a:cubicBezTo>
                      <a:pt x="84" y="73"/>
                      <a:pt x="85" y="73"/>
                      <a:pt x="86" y="72"/>
                    </a:cubicBezTo>
                    <a:cubicBezTo>
                      <a:pt x="87" y="72"/>
                      <a:pt x="88" y="72"/>
                      <a:pt x="89" y="71"/>
                    </a:cubicBezTo>
                    <a:cubicBezTo>
                      <a:pt x="90" y="71"/>
                      <a:pt x="91" y="71"/>
                      <a:pt x="92" y="71"/>
                    </a:cubicBezTo>
                    <a:cubicBezTo>
                      <a:pt x="93" y="70"/>
                      <a:pt x="94" y="70"/>
                      <a:pt x="95" y="70"/>
                    </a:cubicBezTo>
                    <a:cubicBezTo>
                      <a:pt x="97" y="70"/>
                      <a:pt x="98" y="70"/>
                      <a:pt x="99" y="69"/>
                    </a:cubicBezTo>
                    <a:cubicBezTo>
                      <a:pt x="100" y="69"/>
                      <a:pt x="101" y="69"/>
                      <a:pt x="102" y="69"/>
                    </a:cubicBezTo>
                    <a:cubicBezTo>
                      <a:pt x="103" y="69"/>
                      <a:pt x="104" y="68"/>
                      <a:pt x="105" y="68"/>
                    </a:cubicBezTo>
                    <a:cubicBezTo>
                      <a:pt x="106" y="68"/>
                      <a:pt x="107" y="68"/>
                      <a:pt x="108" y="68"/>
                    </a:cubicBezTo>
                    <a:cubicBezTo>
                      <a:pt x="110" y="68"/>
                      <a:pt x="111" y="68"/>
                      <a:pt x="112" y="67"/>
                    </a:cubicBezTo>
                    <a:cubicBezTo>
                      <a:pt x="113" y="67"/>
                      <a:pt x="114" y="67"/>
                      <a:pt x="115" y="67"/>
                    </a:cubicBezTo>
                    <a:cubicBezTo>
                      <a:pt x="116" y="67"/>
                      <a:pt x="117" y="67"/>
                      <a:pt x="118" y="67"/>
                    </a:cubicBezTo>
                    <a:cubicBezTo>
                      <a:pt x="119" y="67"/>
                      <a:pt x="120" y="67"/>
                      <a:pt x="121" y="67"/>
                    </a:cubicBezTo>
                    <a:cubicBezTo>
                      <a:pt x="122" y="67"/>
                      <a:pt x="122" y="67"/>
                      <a:pt x="122" y="67"/>
                    </a:cubicBezTo>
                    <a:cubicBezTo>
                      <a:pt x="124" y="67"/>
                      <a:pt x="126" y="67"/>
                      <a:pt x="128" y="67"/>
                    </a:cubicBezTo>
                    <a:cubicBezTo>
                      <a:pt x="128" y="67"/>
                      <a:pt x="129" y="67"/>
                      <a:pt x="130" y="67"/>
                    </a:cubicBezTo>
                    <a:cubicBezTo>
                      <a:pt x="131" y="67"/>
                      <a:pt x="133" y="67"/>
                      <a:pt x="134" y="67"/>
                    </a:cubicBezTo>
                    <a:cubicBezTo>
                      <a:pt x="136" y="67"/>
                      <a:pt x="139" y="67"/>
                      <a:pt x="141" y="67"/>
                    </a:cubicBezTo>
                    <a:cubicBezTo>
                      <a:pt x="142" y="67"/>
                      <a:pt x="142" y="67"/>
                      <a:pt x="142" y="67"/>
                    </a:cubicBezTo>
                    <a:cubicBezTo>
                      <a:pt x="144" y="67"/>
                      <a:pt x="146" y="67"/>
                      <a:pt x="148" y="68"/>
                    </a:cubicBezTo>
                    <a:cubicBezTo>
                      <a:pt x="149" y="68"/>
                      <a:pt x="149" y="68"/>
                      <a:pt x="150" y="68"/>
                    </a:cubicBezTo>
                    <a:cubicBezTo>
                      <a:pt x="152" y="68"/>
                      <a:pt x="153" y="68"/>
                      <a:pt x="154" y="68"/>
                    </a:cubicBezTo>
                    <a:cubicBezTo>
                      <a:pt x="155" y="68"/>
                      <a:pt x="156" y="69"/>
                      <a:pt x="157" y="69"/>
                    </a:cubicBezTo>
                    <a:cubicBezTo>
                      <a:pt x="159" y="69"/>
                      <a:pt x="160" y="69"/>
                      <a:pt x="161" y="69"/>
                    </a:cubicBezTo>
                    <a:cubicBezTo>
                      <a:pt x="163" y="70"/>
                      <a:pt x="165" y="70"/>
                      <a:pt x="167" y="71"/>
                    </a:cubicBezTo>
                    <a:cubicBezTo>
                      <a:pt x="167" y="71"/>
                      <a:pt x="167" y="71"/>
                      <a:pt x="167" y="71"/>
                    </a:cubicBezTo>
                    <a:cubicBezTo>
                      <a:pt x="169" y="71"/>
                      <a:pt x="170" y="71"/>
                      <a:pt x="172" y="72"/>
                    </a:cubicBezTo>
                    <a:cubicBezTo>
                      <a:pt x="173" y="72"/>
                      <a:pt x="173" y="72"/>
                      <a:pt x="174" y="72"/>
                    </a:cubicBezTo>
                    <a:cubicBezTo>
                      <a:pt x="175" y="73"/>
                      <a:pt x="177" y="73"/>
                      <a:pt x="179" y="74"/>
                    </a:cubicBezTo>
                    <a:cubicBezTo>
                      <a:pt x="181" y="74"/>
                      <a:pt x="183" y="75"/>
                      <a:pt x="184" y="75"/>
                    </a:cubicBezTo>
                    <a:cubicBezTo>
                      <a:pt x="185" y="75"/>
                      <a:pt x="185" y="75"/>
                      <a:pt x="185" y="75"/>
                    </a:cubicBezTo>
                    <a:cubicBezTo>
                      <a:pt x="186" y="76"/>
                      <a:pt x="186" y="76"/>
                      <a:pt x="186" y="76"/>
                    </a:cubicBezTo>
                    <a:cubicBezTo>
                      <a:pt x="187" y="76"/>
                      <a:pt x="189" y="76"/>
                      <a:pt x="191" y="77"/>
                    </a:cubicBezTo>
                    <a:cubicBezTo>
                      <a:pt x="191" y="77"/>
                      <a:pt x="191" y="77"/>
                      <a:pt x="191" y="77"/>
                    </a:cubicBezTo>
                    <a:cubicBezTo>
                      <a:pt x="192" y="77"/>
                      <a:pt x="192" y="77"/>
                      <a:pt x="192" y="77"/>
                    </a:cubicBezTo>
                    <a:cubicBezTo>
                      <a:pt x="193" y="78"/>
                      <a:pt x="195" y="78"/>
                      <a:pt x="197" y="78"/>
                    </a:cubicBezTo>
                    <a:cubicBezTo>
                      <a:pt x="197" y="78"/>
                      <a:pt x="197" y="78"/>
                      <a:pt x="197" y="78"/>
                    </a:cubicBezTo>
                    <a:cubicBezTo>
                      <a:pt x="198" y="79"/>
                      <a:pt x="198" y="79"/>
                      <a:pt x="198" y="79"/>
                    </a:cubicBezTo>
                    <a:cubicBezTo>
                      <a:pt x="200" y="79"/>
                      <a:pt x="203" y="80"/>
                      <a:pt x="205" y="80"/>
                    </a:cubicBezTo>
                    <a:cubicBezTo>
                      <a:pt x="206" y="80"/>
                      <a:pt x="206" y="80"/>
                      <a:pt x="206" y="80"/>
                    </a:cubicBezTo>
                    <a:cubicBezTo>
                      <a:pt x="207" y="80"/>
                      <a:pt x="208" y="81"/>
                      <a:pt x="208" y="81"/>
                    </a:cubicBezTo>
                    <a:cubicBezTo>
                      <a:pt x="210" y="81"/>
                      <a:pt x="211" y="81"/>
                      <a:pt x="212" y="81"/>
                    </a:cubicBezTo>
                    <a:cubicBezTo>
                      <a:pt x="213" y="81"/>
                      <a:pt x="215" y="82"/>
                      <a:pt x="216" y="82"/>
                    </a:cubicBezTo>
                    <a:cubicBezTo>
                      <a:pt x="217" y="82"/>
                      <a:pt x="217" y="82"/>
                      <a:pt x="218" y="82"/>
                    </a:cubicBezTo>
                    <a:cubicBezTo>
                      <a:pt x="218" y="82"/>
                      <a:pt x="218" y="82"/>
                      <a:pt x="218" y="82"/>
                    </a:cubicBezTo>
                    <a:cubicBezTo>
                      <a:pt x="219" y="82"/>
                      <a:pt x="219" y="82"/>
                      <a:pt x="219" y="82"/>
                    </a:cubicBezTo>
                    <a:cubicBezTo>
                      <a:pt x="219" y="82"/>
                      <a:pt x="220" y="82"/>
                      <a:pt x="220" y="82"/>
                    </a:cubicBezTo>
                    <a:cubicBezTo>
                      <a:pt x="222" y="83"/>
                      <a:pt x="223" y="83"/>
                      <a:pt x="225" y="83"/>
                    </a:cubicBezTo>
                    <a:cubicBezTo>
                      <a:pt x="225" y="83"/>
                      <a:pt x="226" y="83"/>
                      <a:pt x="226" y="83"/>
                    </a:cubicBezTo>
                    <a:cubicBezTo>
                      <a:pt x="227" y="83"/>
                      <a:pt x="227" y="83"/>
                      <a:pt x="227" y="83"/>
                    </a:cubicBezTo>
                    <a:cubicBezTo>
                      <a:pt x="229" y="83"/>
                      <a:pt x="230" y="83"/>
                      <a:pt x="232" y="83"/>
                    </a:cubicBezTo>
                    <a:cubicBezTo>
                      <a:pt x="233" y="83"/>
                      <a:pt x="233" y="83"/>
                      <a:pt x="233" y="83"/>
                    </a:cubicBezTo>
                    <a:cubicBezTo>
                      <a:pt x="234" y="83"/>
                      <a:pt x="235" y="83"/>
                      <a:pt x="236" y="83"/>
                    </a:cubicBezTo>
                    <a:cubicBezTo>
                      <a:pt x="236" y="83"/>
                      <a:pt x="237" y="83"/>
                      <a:pt x="237" y="83"/>
                    </a:cubicBezTo>
                    <a:cubicBezTo>
                      <a:pt x="238" y="83"/>
                      <a:pt x="238" y="83"/>
                      <a:pt x="238" y="83"/>
                    </a:cubicBezTo>
                    <a:cubicBezTo>
                      <a:pt x="238" y="83"/>
                      <a:pt x="238" y="83"/>
                      <a:pt x="238" y="83"/>
                    </a:cubicBezTo>
                    <a:cubicBezTo>
                      <a:pt x="239" y="83"/>
                      <a:pt x="239" y="83"/>
                      <a:pt x="239" y="83"/>
                    </a:cubicBezTo>
                    <a:cubicBezTo>
                      <a:pt x="240" y="83"/>
                      <a:pt x="241" y="83"/>
                      <a:pt x="242" y="83"/>
                    </a:cubicBezTo>
                    <a:cubicBezTo>
                      <a:pt x="242" y="83"/>
                      <a:pt x="242" y="83"/>
                      <a:pt x="242" y="83"/>
                    </a:cubicBezTo>
                    <a:cubicBezTo>
                      <a:pt x="242" y="83"/>
                      <a:pt x="242" y="83"/>
                      <a:pt x="242" y="83"/>
                    </a:cubicBezTo>
                    <a:cubicBezTo>
                      <a:pt x="243" y="83"/>
                      <a:pt x="244" y="83"/>
                      <a:pt x="245" y="83"/>
                    </a:cubicBezTo>
                    <a:cubicBezTo>
                      <a:pt x="246" y="83"/>
                      <a:pt x="246" y="83"/>
                      <a:pt x="246" y="83"/>
                    </a:cubicBezTo>
                    <a:cubicBezTo>
                      <a:pt x="247" y="83"/>
                      <a:pt x="247" y="83"/>
                      <a:pt x="247" y="83"/>
                    </a:cubicBezTo>
                    <a:cubicBezTo>
                      <a:pt x="247" y="83"/>
                      <a:pt x="247" y="83"/>
                      <a:pt x="247" y="83"/>
                    </a:cubicBezTo>
                    <a:cubicBezTo>
                      <a:pt x="248" y="82"/>
                      <a:pt x="248" y="82"/>
                      <a:pt x="249" y="82"/>
                    </a:cubicBezTo>
                    <a:cubicBezTo>
                      <a:pt x="250" y="82"/>
                      <a:pt x="250" y="82"/>
                      <a:pt x="251" y="82"/>
                    </a:cubicBezTo>
                    <a:cubicBezTo>
                      <a:pt x="251" y="82"/>
                      <a:pt x="251" y="82"/>
                      <a:pt x="251" y="82"/>
                    </a:cubicBezTo>
                    <a:cubicBezTo>
                      <a:pt x="251" y="82"/>
                      <a:pt x="251" y="82"/>
                      <a:pt x="251" y="82"/>
                    </a:cubicBezTo>
                    <a:cubicBezTo>
                      <a:pt x="252" y="82"/>
                      <a:pt x="252" y="81"/>
                      <a:pt x="253" y="81"/>
                    </a:cubicBezTo>
                    <a:cubicBezTo>
                      <a:pt x="253" y="81"/>
                      <a:pt x="253" y="81"/>
                      <a:pt x="253" y="81"/>
                    </a:cubicBezTo>
                    <a:cubicBezTo>
                      <a:pt x="254" y="81"/>
                      <a:pt x="254" y="81"/>
                      <a:pt x="254" y="81"/>
                    </a:cubicBezTo>
                    <a:cubicBezTo>
                      <a:pt x="254" y="81"/>
                      <a:pt x="254" y="81"/>
                      <a:pt x="254" y="81"/>
                    </a:cubicBezTo>
                    <a:cubicBezTo>
                      <a:pt x="255" y="81"/>
                      <a:pt x="255" y="81"/>
                      <a:pt x="255" y="81"/>
                    </a:cubicBezTo>
                    <a:cubicBezTo>
                      <a:pt x="255" y="81"/>
                      <a:pt x="255" y="80"/>
                      <a:pt x="256" y="80"/>
                    </a:cubicBezTo>
                    <a:cubicBezTo>
                      <a:pt x="256" y="80"/>
                      <a:pt x="257" y="80"/>
                      <a:pt x="257" y="80"/>
                    </a:cubicBezTo>
                    <a:cubicBezTo>
                      <a:pt x="257" y="80"/>
                      <a:pt x="257" y="80"/>
                      <a:pt x="257" y="80"/>
                    </a:cubicBezTo>
                    <a:cubicBezTo>
                      <a:pt x="257" y="80"/>
                      <a:pt x="257" y="80"/>
                      <a:pt x="257" y="80"/>
                    </a:cubicBezTo>
                    <a:cubicBezTo>
                      <a:pt x="258" y="79"/>
                      <a:pt x="258" y="79"/>
                      <a:pt x="258" y="79"/>
                    </a:cubicBezTo>
                    <a:cubicBezTo>
                      <a:pt x="259" y="79"/>
                      <a:pt x="259" y="79"/>
                      <a:pt x="259" y="79"/>
                    </a:cubicBezTo>
                    <a:cubicBezTo>
                      <a:pt x="259" y="78"/>
                      <a:pt x="259" y="78"/>
                      <a:pt x="259" y="78"/>
                    </a:cubicBezTo>
                    <a:cubicBezTo>
                      <a:pt x="260" y="78"/>
                      <a:pt x="260" y="78"/>
                      <a:pt x="260" y="78"/>
                    </a:cubicBezTo>
                    <a:cubicBezTo>
                      <a:pt x="260" y="78"/>
                      <a:pt x="260" y="78"/>
                      <a:pt x="260" y="78"/>
                    </a:cubicBezTo>
                    <a:cubicBezTo>
                      <a:pt x="261" y="77"/>
                      <a:pt x="261" y="77"/>
                      <a:pt x="261" y="77"/>
                    </a:cubicBezTo>
                    <a:cubicBezTo>
                      <a:pt x="262" y="77"/>
                      <a:pt x="262" y="77"/>
                      <a:pt x="262" y="77"/>
                    </a:cubicBezTo>
                    <a:cubicBezTo>
                      <a:pt x="262" y="76"/>
                      <a:pt x="262" y="76"/>
                      <a:pt x="262" y="76"/>
                    </a:cubicBezTo>
                    <a:cubicBezTo>
                      <a:pt x="263" y="76"/>
                      <a:pt x="263" y="76"/>
                      <a:pt x="263" y="76"/>
                    </a:cubicBezTo>
                    <a:cubicBezTo>
                      <a:pt x="263" y="75"/>
                      <a:pt x="263" y="75"/>
                      <a:pt x="263" y="75"/>
                    </a:cubicBezTo>
                    <a:cubicBezTo>
                      <a:pt x="264" y="75"/>
                      <a:pt x="264" y="75"/>
                      <a:pt x="264" y="75"/>
                    </a:cubicBezTo>
                    <a:cubicBezTo>
                      <a:pt x="264" y="75"/>
                      <a:pt x="264" y="75"/>
                      <a:pt x="264" y="75"/>
                    </a:cubicBezTo>
                    <a:cubicBezTo>
                      <a:pt x="265" y="74"/>
                      <a:pt x="265" y="74"/>
                      <a:pt x="265" y="74"/>
                    </a:cubicBezTo>
                    <a:cubicBezTo>
                      <a:pt x="265" y="73"/>
                      <a:pt x="265" y="73"/>
                      <a:pt x="265" y="73"/>
                    </a:cubicBezTo>
                    <a:cubicBezTo>
                      <a:pt x="266" y="73"/>
                      <a:pt x="266" y="73"/>
                      <a:pt x="266" y="73"/>
                    </a:cubicBezTo>
                    <a:cubicBezTo>
                      <a:pt x="266" y="72"/>
                      <a:pt x="266" y="72"/>
                      <a:pt x="266" y="72"/>
                    </a:cubicBezTo>
                    <a:cubicBezTo>
                      <a:pt x="266" y="71"/>
                      <a:pt x="266" y="71"/>
                      <a:pt x="266" y="71"/>
                    </a:cubicBezTo>
                    <a:cubicBezTo>
                      <a:pt x="266" y="71"/>
                      <a:pt x="266" y="71"/>
                      <a:pt x="266" y="71"/>
                    </a:cubicBezTo>
                    <a:cubicBezTo>
                      <a:pt x="266" y="71"/>
                      <a:pt x="266" y="71"/>
                      <a:pt x="266" y="71"/>
                    </a:cubicBezTo>
                    <a:cubicBezTo>
                      <a:pt x="267" y="70"/>
                      <a:pt x="267" y="70"/>
                      <a:pt x="267" y="70"/>
                    </a:cubicBezTo>
                    <a:cubicBezTo>
                      <a:pt x="267" y="70"/>
                      <a:pt x="267" y="70"/>
                      <a:pt x="267" y="69"/>
                    </a:cubicBezTo>
                    <a:cubicBezTo>
                      <a:pt x="267" y="69"/>
                      <a:pt x="267" y="69"/>
                      <a:pt x="267" y="69"/>
                    </a:cubicBezTo>
                    <a:cubicBezTo>
                      <a:pt x="267" y="68"/>
                      <a:pt x="267" y="68"/>
                      <a:pt x="267" y="68"/>
                    </a:cubicBezTo>
                    <a:cubicBezTo>
                      <a:pt x="267" y="68"/>
                      <a:pt x="267" y="68"/>
                      <a:pt x="267" y="68"/>
                    </a:cubicBezTo>
                    <a:cubicBezTo>
                      <a:pt x="268" y="67"/>
                      <a:pt x="268" y="67"/>
                      <a:pt x="268" y="66"/>
                    </a:cubicBezTo>
                    <a:cubicBezTo>
                      <a:pt x="268" y="66"/>
                      <a:pt x="268" y="66"/>
                      <a:pt x="268" y="66"/>
                    </a:cubicBezTo>
                    <a:cubicBezTo>
                      <a:pt x="268" y="66"/>
                      <a:pt x="268" y="66"/>
                      <a:pt x="268" y="66"/>
                    </a:cubicBezTo>
                    <a:cubicBezTo>
                      <a:pt x="268" y="66"/>
                      <a:pt x="268" y="66"/>
                      <a:pt x="268" y="66"/>
                    </a:cubicBezTo>
                    <a:cubicBezTo>
                      <a:pt x="268" y="66"/>
                      <a:pt x="268" y="66"/>
                      <a:pt x="268" y="66"/>
                    </a:cubicBezTo>
                    <a:cubicBezTo>
                      <a:pt x="270" y="45"/>
                      <a:pt x="270" y="45"/>
                      <a:pt x="270" y="45"/>
                    </a:cubicBezTo>
                    <a:cubicBezTo>
                      <a:pt x="270" y="42"/>
                      <a:pt x="271" y="39"/>
                      <a:pt x="271" y="36"/>
                    </a:cubicBezTo>
                    <a:cubicBezTo>
                      <a:pt x="271" y="33"/>
                      <a:pt x="272" y="29"/>
                      <a:pt x="272" y="25"/>
                    </a:cubicBezTo>
                    <a:close/>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2" name="Google Shape;162;p4"/>
              <p:cNvSpPr/>
              <p:nvPr/>
            </p:nvSpPr>
            <p:spPr>
              <a:xfrm>
                <a:off x="4096270" y="4211416"/>
                <a:ext cx="2407355" cy="2190922"/>
              </a:xfrm>
              <a:custGeom>
                <a:rect b="b" l="l" r="r" t="t"/>
                <a:pathLst>
                  <a:path extrusionOk="0" h="920" w="1011">
                    <a:moveTo>
                      <a:pt x="1010" y="630"/>
                    </a:moveTo>
                    <a:cubicBezTo>
                      <a:pt x="1008" y="618"/>
                      <a:pt x="1004" y="607"/>
                      <a:pt x="997" y="595"/>
                    </a:cubicBezTo>
                    <a:cubicBezTo>
                      <a:pt x="914" y="468"/>
                      <a:pt x="914" y="468"/>
                      <a:pt x="914" y="468"/>
                    </a:cubicBezTo>
                    <a:cubicBezTo>
                      <a:pt x="914" y="467"/>
                      <a:pt x="914" y="467"/>
                      <a:pt x="913" y="466"/>
                    </a:cubicBezTo>
                    <a:cubicBezTo>
                      <a:pt x="913" y="466"/>
                      <a:pt x="912" y="465"/>
                      <a:pt x="912" y="464"/>
                    </a:cubicBezTo>
                    <a:cubicBezTo>
                      <a:pt x="911" y="463"/>
                      <a:pt x="910" y="462"/>
                      <a:pt x="909" y="460"/>
                    </a:cubicBezTo>
                    <a:cubicBezTo>
                      <a:pt x="908" y="459"/>
                      <a:pt x="906" y="457"/>
                      <a:pt x="905" y="455"/>
                    </a:cubicBezTo>
                    <a:cubicBezTo>
                      <a:pt x="904" y="454"/>
                      <a:pt x="904" y="454"/>
                      <a:pt x="904" y="454"/>
                    </a:cubicBezTo>
                    <a:cubicBezTo>
                      <a:pt x="904" y="454"/>
                      <a:pt x="904" y="454"/>
                      <a:pt x="904" y="454"/>
                    </a:cubicBezTo>
                    <a:cubicBezTo>
                      <a:pt x="903" y="453"/>
                      <a:pt x="903" y="453"/>
                      <a:pt x="903" y="453"/>
                    </a:cubicBezTo>
                    <a:cubicBezTo>
                      <a:pt x="903" y="453"/>
                      <a:pt x="903" y="453"/>
                      <a:pt x="903" y="453"/>
                    </a:cubicBezTo>
                    <a:cubicBezTo>
                      <a:pt x="902" y="452"/>
                      <a:pt x="902" y="452"/>
                      <a:pt x="902" y="452"/>
                    </a:cubicBezTo>
                    <a:cubicBezTo>
                      <a:pt x="902" y="451"/>
                      <a:pt x="902" y="451"/>
                      <a:pt x="902" y="451"/>
                    </a:cubicBezTo>
                    <a:cubicBezTo>
                      <a:pt x="901" y="451"/>
                      <a:pt x="901" y="451"/>
                      <a:pt x="901" y="450"/>
                    </a:cubicBezTo>
                    <a:cubicBezTo>
                      <a:pt x="900" y="450"/>
                      <a:pt x="900" y="449"/>
                      <a:pt x="899" y="449"/>
                    </a:cubicBezTo>
                    <a:cubicBezTo>
                      <a:pt x="899" y="448"/>
                      <a:pt x="899" y="448"/>
                      <a:pt x="899" y="448"/>
                    </a:cubicBezTo>
                    <a:cubicBezTo>
                      <a:pt x="898" y="448"/>
                      <a:pt x="898" y="448"/>
                      <a:pt x="898" y="448"/>
                    </a:cubicBezTo>
                    <a:cubicBezTo>
                      <a:pt x="897" y="447"/>
                      <a:pt x="897" y="447"/>
                      <a:pt x="897" y="447"/>
                    </a:cubicBezTo>
                    <a:cubicBezTo>
                      <a:pt x="897" y="447"/>
                      <a:pt x="897" y="446"/>
                      <a:pt x="896" y="446"/>
                    </a:cubicBezTo>
                    <a:cubicBezTo>
                      <a:pt x="896" y="446"/>
                      <a:pt x="895" y="445"/>
                      <a:pt x="895" y="445"/>
                    </a:cubicBezTo>
                    <a:cubicBezTo>
                      <a:pt x="895" y="445"/>
                      <a:pt x="894" y="444"/>
                      <a:pt x="894" y="444"/>
                    </a:cubicBezTo>
                    <a:cubicBezTo>
                      <a:pt x="894" y="444"/>
                      <a:pt x="893" y="443"/>
                      <a:pt x="893" y="443"/>
                    </a:cubicBezTo>
                    <a:cubicBezTo>
                      <a:pt x="892" y="443"/>
                      <a:pt x="892" y="443"/>
                      <a:pt x="892" y="442"/>
                    </a:cubicBezTo>
                    <a:cubicBezTo>
                      <a:pt x="891" y="442"/>
                      <a:pt x="891" y="442"/>
                      <a:pt x="890" y="441"/>
                    </a:cubicBezTo>
                    <a:cubicBezTo>
                      <a:pt x="890" y="441"/>
                      <a:pt x="890" y="441"/>
                      <a:pt x="889" y="441"/>
                    </a:cubicBezTo>
                    <a:cubicBezTo>
                      <a:pt x="889" y="441"/>
                      <a:pt x="889" y="440"/>
                      <a:pt x="888" y="440"/>
                    </a:cubicBezTo>
                    <a:cubicBezTo>
                      <a:pt x="888" y="440"/>
                      <a:pt x="888" y="440"/>
                      <a:pt x="887" y="439"/>
                    </a:cubicBezTo>
                    <a:cubicBezTo>
                      <a:pt x="886" y="439"/>
                      <a:pt x="886" y="439"/>
                      <a:pt x="885" y="438"/>
                    </a:cubicBezTo>
                    <a:cubicBezTo>
                      <a:pt x="884" y="438"/>
                      <a:pt x="883" y="438"/>
                      <a:pt x="883" y="437"/>
                    </a:cubicBezTo>
                    <a:cubicBezTo>
                      <a:pt x="882" y="437"/>
                      <a:pt x="880" y="437"/>
                      <a:pt x="879" y="436"/>
                    </a:cubicBezTo>
                    <a:cubicBezTo>
                      <a:pt x="878" y="436"/>
                      <a:pt x="876" y="436"/>
                      <a:pt x="874" y="435"/>
                    </a:cubicBezTo>
                    <a:cubicBezTo>
                      <a:pt x="873" y="435"/>
                      <a:pt x="873" y="435"/>
                      <a:pt x="873" y="435"/>
                    </a:cubicBezTo>
                    <a:cubicBezTo>
                      <a:pt x="872" y="435"/>
                      <a:pt x="872" y="435"/>
                      <a:pt x="872" y="435"/>
                    </a:cubicBezTo>
                    <a:cubicBezTo>
                      <a:pt x="871" y="435"/>
                      <a:pt x="871" y="435"/>
                      <a:pt x="871" y="435"/>
                    </a:cubicBezTo>
                    <a:cubicBezTo>
                      <a:pt x="871" y="435"/>
                      <a:pt x="871" y="435"/>
                      <a:pt x="870" y="435"/>
                    </a:cubicBezTo>
                    <a:cubicBezTo>
                      <a:pt x="870" y="435"/>
                      <a:pt x="870" y="435"/>
                      <a:pt x="869" y="435"/>
                    </a:cubicBezTo>
                    <a:cubicBezTo>
                      <a:pt x="869" y="435"/>
                      <a:pt x="868" y="435"/>
                      <a:pt x="867" y="436"/>
                    </a:cubicBezTo>
                    <a:cubicBezTo>
                      <a:pt x="866" y="436"/>
                      <a:pt x="865" y="436"/>
                      <a:pt x="863" y="437"/>
                    </a:cubicBezTo>
                    <a:cubicBezTo>
                      <a:pt x="862" y="437"/>
                      <a:pt x="859" y="438"/>
                      <a:pt x="857" y="439"/>
                    </a:cubicBezTo>
                    <a:cubicBezTo>
                      <a:pt x="856" y="439"/>
                      <a:pt x="856" y="439"/>
                      <a:pt x="856" y="439"/>
                    </a:cubicBezTo>
                    <a:cubicBezTo>
                      <a:pt x="855" y="439"/>
                      <a:pt x="855" y="440"/>
                      <a:pt x="855" y="440"/>
                    </a:cubicBezTo>
                    <a:cubicBezTo>
                      <a:pt x="854" y="440"/>
                      <a:pt x="854" y="441"/>
                      <a:pt x="853" y="441"/>
                    </a:cubicBezTo>
                    <a:cubicBezTo>
                      <a:pt x="853" y="441"/>
                      <a:pt x="852" y="442"/>
                      <a:pt x="851" y="442"/>
                    </a:cubicBezTo>
                    <a:cubicBezTo>
                      <a:pt x="850" y="443"/>
                      <a:pt x="850" y="443"/>
                      <a:pt x="850" y="443"/>
                    </a:cubicBezTo>
                    <a:cubicBezTo>
                      <a:pt x="850" y="443"/>
                      <a:pt x="850" y="443"/>
                      <a:pt x="850" y="443"/>
                    </a:cubicBezTo>
                    <a:cubicBezTo>
                      <a:pt x="849" y="444"/>
                      <a:pt x="849" y="444"/>
                      <a:pt x="848" y="445"/>
                    </a:cubicBezTo>
                    <a:cubicBezTo>
                      <a:pt x="848" y="445"/>
                      <a:pt x="847" y="446"/>
                      <a:pt x="846" y="446"/>
                    </a:cubicBezTo>
                    <a:cubicBezTo>
                      <a:pt x="845" y="447"/>
                      <a:pt x="845" y="447"/>
                      <a:pt x="845" y="447"/>
                    </a:cubicBezTo>
                    <a:cubicBezTo>
                      <a:pt x="845" y="448"/>
                      <a:pt x="845" y="448"/>
                      <a:pt x="845" y="448"/>
                    </a:cubicBezTo>
                    <a:cubicBezTo>
                      <a:pt x="844" y="449"/>
                      <a:pt x="844" y="449"/>
                      <a:pt x="844" y="449"/>
                    </a:cubicBezTo>
                    <a:cubicBezTo>
                      <a:pt x="843" y="449"/>
                      <a:pt x="843" y="449"/>
                      <a:pt x="842" y="450"/>
                    </a:cubicBezTo>
                    <a:cubicBezTo>
                      <a:pt x="842" y="451"/>
                      <a:pt x="842" y="451"/>
                      <a:pt x="842" y="451"/>
                    </a:cubicBezTo>
                    <a:cubicBezTo>
                      <a:pt x="841" y="451"/>
                      <a:pt x="841" y="451"/>
                      <a:pt x="841" y="451"/>
                    </a:cubicBezTo>
                    <a:cubicBezTo>
                      <a:pt x="840" y="452"/>
                      <a:pt x="840" y="452"/>
                      <a:pt x="840" y="452"/>
                    </a:cubicBezTo>
                    <a:cubicBezTo>
                      <a:pt x="840" y="453"/>
                      <a:pt x="840" y="453"/>
                      <a:pt x="839" y="453"/>
                    </a:cubicBezTo>
                    <a:cubicBezTo>
                      <a:pt x="839" y="454"/>
                      <a:pt x="839" y="454"/>
                      <a:pt x="838" y="455"/>
                    </a:cubicBezTo>
                    <a:cubicBezTo>
                      <a:pt x="838" y="455"/>
                      <a:pt x="837" y="456"/>
                      <a:pt x="837" y="456"/>
                    </a:cubicBezTo>
                    <a:cubicBezTo>
                      <a:pt x="837" y="457"/>
                      <a:pt x="836" y="457"/>
                      <a:pt x="836" y="458"/>
                    </a:cubicBezTo>
                    <a:cubicBezTo>
                      <a:pt x="836" y="458"/>
                      <a:pt x="835" y="459"/>
                      <a:pt x="835" y="459"/>
                    </a:cubicBezTo>
                    <a:cubicBezTo>
                      <a:pt x="834" y="460"/>
                      <a:pt x="834" y="460"/>
                      <a:pt x="834" y="460"/>
                    </a:cubicBezTo>
                    <a:cubicBezTo>
                      <a:pt x="834" y="461"/>
                      <a:pt x="834" y="461"/>
                      <a:pt x="834" y="461"/>
                    </a:cubicBezTo>
                    <a:cubicBezTo>
                      <a:pt x="833" y="462"/>
                      <a:pt x="833" y="462"/>
                      <a:pt x="833" y="462"/>
                    </a:cubicBezTo>
                    <a:cubicBezTo>
                      <a:pt x="832" y="463"/>
                      <a:pt x="832" y="463"/>
                      <a:pt x="832" y="463"/>
                    </a:cubicBezTo>
                    <a:cubicBezTo>
                      <a:pt x="832" y="463"/>
                      <a:pt x="832" y="463"/>
                      <a:pt x="832" y="463"/>
                    </a:cubicBezTo>
                    <a:cubicBezTo>
                      <a:pt x="831" y="464"/>
                      <a:pt x="831" y="464"/>
                      <a:pt x="831" y="464"/>
                    </a:cubicBezTo>
                    <a:cubicBezTo>
                      <a:pt x="831" y="465"/>
                      <a:pt x="831" y="465"/>
                      <a:pt x="831" y="465"/>
                    </a:cubicBezTo>
                    <a:cubicBezTo>
                      <a:pt x="830" y="466"/>
                      <a:pt x="830" y="466"/>
                      <a:pt x="830" y="466"/>
                    </a:cubicBezTo>
                    <a:cubicBezTo>
                      <a:pt x="830" y="467"/>
                      <a:pt x="830" y="467"/>
                      <a:pt x="830" y="467"/>
                    </a:cubicBezTo>
                    <a:cubicBezTo>
                      <a:pt x="829" y="468"/>
                      <a:pt x="829" y="468"/>
                      <a:pt x="829" y="468"/>
                    </a:cubicBezTo>
                    <a:cubicBezTo>
                      <a:pt x="829" y="468"/>
                      <a:pt x="829" y="468"/>
                      <a:pt x="829" y="469"/>
                    </a:cubicBezTo>
                    <a:cubicBezTo>
                      <a:pt x="828" y="469"/>
                      <a:pt x="828" y="469"/>
                      <a:pt x="828" y="470"/>
                    </a:cubicBezTo>
                    <a:cubicBezTo>
                      <a:pt x="827" y="471"/>
                      <a:pt x="827" y="471"/>
                      <a:pt x="827" y="471"/>
                    </a:cubicBezTo>
                    <a:cubicBezTo>
                      <a:pt x="827" y="472"/>
                      <a:pt x="827" y="472"/>
                      <a:pt x="827" y="472"/>
                    </a:cubicBezTo>
                    <a:cubicBezTo>
                      <a:pt x="827" y="472"/>
                      <a:pt x="826" y="473"/>
                      <a:pt x="826" y="473"/>
                    </a:cubicBezTo>
                    <a:cubicBezTo>
                      <a:pt x="826" y="473"/>
                      <a:pt x="826" y="474"/>
                      <a:pt x="825" y="474"/>
                    </a:cubicBezTo>
                    <a:cubicBezTo>
                      <a:pt x="825" y="475"/>
                      <a:pt x="825" y="475"/>
                      <a:pt x="825" y="475"/>
                    </a:cubicBezTo>
                    <a:cubicBezTo>
                      <a:pt x="824" y="476"/>
                      <a:pt x="824" y="476"/>
                      <a:pt x="824" y="476"/>
                    </a:cubicBezTo>
                    <a:cubicBezTo>
                      <a:pt x="824" y="476"/>
                      <a:pt x="824" y="477"/>
                      <a:pt x="824" y="477"/>
                    </a:cubicBezTo>
                    <a:cubicBezTo>
                      <a:pt x="824" y="477"/>
                      <a:pt x="824" y="478"/>
                      <a:pt x="823" y="478"/>
                    </a:cubicBezTo>
                    <a:cubicBezTo>
                      <a:pt x="823" y="479"/>
                      <a:pt x="823" y="479"/>
                      <a:pt x="823" y="479"/>
                    </a:cubicBezTo>
                    <a:cubicBezTo>
                      <a:pt x="823" y="480"/>
                      <a:pt x="823" y="480"/>
                      <a:pt x="823" y="480"/>
                    </a:cubicBezTo>
                    <a:cubicBezTo>
                      <a:pt x="822" y="481"/>
                      <a:pt x="822" y="481"/>
                      <a:pt x="822" y="481"/>
                    </a:cubicBezTo>
                    <a:cubicBezTo>
                      <a:pt x="822" y="481"/>
                      <a:pt x="822" y="482"/>
                      <a:pt x="822" y="482"/>
                    </a:cubicBezTo>
                    <a:cubicBezTo>
                      <a:pt x="821" y="483"/>
                      <a:pt x="821" y="483"/>
                      <a:pt x="821" y="483"/>
                    </a:cubicBezTo>
                    <a:cubicBezTo>
                      <a:pt x="821" y="484"/>
                      <a:pt x="821" y="484"/>
                      <a:pt x="821" y="484"/>
                    </a:cubicBezTo>
                    <a:cubicBezTo>
                      <a:pt x="820" y="485"/>
                      <a:pt x="820" y="485"/>
                      <a:pt x="820" y="485"/>
                    </a:cubicBezTo>
                    <a:cubicBezTo>
                      <a:pt x="820" y="485"/>
                      <a:pt x="820" y="485"/>
                      <a:pt x="820" y="485"/>
                    </a:cubicBezTo>
                    <a:cubicBezTo>
                      <a:pt x="817" y="492"/>
                      <a:pt x="814" y="498"/>
                      <a:pt x="809" y="504"/>
                    </a:cubicBezTo>
                    <a:cubicBezTo>
                      <a:pt x="805" y="510"/>
                      <a:pt x="800" y="515"/>
                      <a:pt x="794" y="521"/>
                    </a:cubicBezTo>
                    <a:cubicBezTo>
                      <a:pt x="788" y="526"/>
                      <a:pt x="782" y="530"/>
                      <a:pt x="775" y="535"/>
                    </a:cubicBezTo>
                    <a:cubicBezTo>
                      <a:pt x="767" y="539"/>
                      <a:pt x="759" y="543"/>
                      <a:pt x="751" y="546"/>
                    </a:cubicBezTo>
                    <a:cubicBezTo>
                      <a:pt x="750" y="546"/>
                      <a:pt x="750" y="546"/>
                      <a:pt x="749" y="546"/>
                    </a:cubicBezTo>
                    <a:cubicBezTo>
                      <a:pt x="749" y="546"/>
                      <a:pt x="748" y="546"/>
                      <a:pt x="747" y="547"/>
                    </a:cubicBezTo>
                    <a:cubicBezTo>
                      <a:pt x="747" y="547"/>
                      <a:pt x="746" y="547"/>
                      <a:pt x="745" y="547"/>
                    </a:cubicBezTo>
                    <a:cubicBezTo>
                      <a:pt x="744" y="548"/>
                      <a:pt x="743" y="548"/>
                      <a:pt x="742" y="548"/>
                    </a:cubicBezTo>
                    <a:cubicBezTo>
                      <a:pt x="742" y="548"/>
                      <a:pt x="741" y="549"/>
                      <a:pt x="741" y="549"/>
                    </a:cubicBezTo>
                    <a:cubicBezTo>
                      <a:pt x="740" y="549"/>
                      <a:pt x="739" y="549"/>
                      <a:pt x="738" y="549"/>
                    </a:cubicBezTo>
                    <a:cubicBezTo>
                      <a:pt x="736" y="550"/>
                      <a:pt x="734" y="550"/>
                      <a:pt x="731" y="551"/>
                    </a:cubicBezTo>
                    <a:cubicBezTo>
                      <a:pt x="728" y="551"/>
                      <a:pt x="724" y="552"/>
                      <a:pt x="719" y="553"/>
                    </a:cubicBezTo>
                    <a:cubicBezTo>
                      <a:pt x="719" y="553"/>
                      <a:pt x="718" y="553"/>
                      <a:pt x="718" y="553"/>
                    </a:cubicBezTo>
                    <a:cubicBezTo>
                      <a:pt x="717" y="553"/>
                      <a:pt x="717" y="553"/>
                      <a:pt x="715" y="554"/>
                    </a:cubicBezTo>
                    <a:cubicBezTo>
                      <a:pt x="714" y="554"/>
                      <a:pt x="713" y="554"/>
                      <a:pt x="711" y="554"/>
                    </a:cubicBezTo>
                    <a:cubicBezTo>
                      <a:pt x="708" y="554"/>
                      <a:pt x="706" y="554"/>
                      <a:pt x="702" y="555"/>
                    </a:cubicBezTo>
                    <a:cubicBezTo>
                      <a:pt x="701" y="555"/>
                      <a:pt x="701" y="555"/>
                      <a:pt x="700" y="555"/>
                    </a:cubicBezTo>
                    <a:cubicBezTo>
                      <a:pt x="699" y="555"/>
                      <a:pt x="699" y="555"/>
                      <a:pt x="698" y="555"/>
                    </a:cubicBezTo>
                    <a:cubicBezTo>
                      <a:pt x="698" y="555"/>
                      <a:pt x="697" y="555"/>
                      <a:pt x="696" y="555"/>
                    </a:cubicBezTo>
                    <a:cubicBezTo>
                      <a:pt x="695" y="555"/>
                      <a:pt x="695" y="555"/>
                      <a:pt x="694" y="555"/>
                    </a:cubicBezTo>
                    <a:cubicBezTo>
                      <a:pt x="690" y="555"/>
                      <a:pt x="687" y="555"/>
                      <a:pt x="683" y="554"/>
                    </a:cubicBezTo>
                    <a:cubicBezTo>
                      <a:pt x="680" y="554"/>
                      <a:pt x="676" y="554"/>
                      <a:pt x="673" y="553"/>
                    </a:cubicBezTo>
                    <a:cubicBezTo>
                      <a:pt x="669" y="553"/>
                      <a:pt x="666" y="552"/>
                      <a:pt x="662" y="552"/>
                    </a:cubicBezTo>
                    <a:cubicBezTo>
                      <a:pt x="659" y="551"/>
                      <a:pt x="655" y="550"/>
                      <a:pt x="651" y="549"/>
                    </a:cubicBezTo>
                    <a:cubicBezTo>
                      <a:pt x="651" y="549"/>
                      <a:pt x="651" y="549"/>
                      <a:pt x="650" y="549"/>
                    </a:cubicBezTo>
                    <a:cubicBezTo>
                      <a:pt x="650" y="549"/>
                      <a:pt x="649" y="549"/>
                      <a:pt x="649" y="549"/>
                    </a:cubicBezTo>
                    <a:cubicBezTo>
                      <a:pt x="648" y="548"/>
                      <a:pt x="648" y="548"/>
                      <a:pt x="647" y="548"/>
                    </a:cubicBezTo>
                    <a:cubicBezTo>
                      <a:pt x="647" y="548"/>
                      <a:pt x="646" y="548"/>
                      <a:pt x="646" y="548"/>
                    </a:cubicBezTo>
                    <a:cubicBezTo>
                      <a:pt x="645" y="548"/>
                      <a:pt x="645" y="548"/>
                      <a:pt x="645" y="548"/>
                    </a:cubicBezTo>
                    <a:cubicBezTo>
                      <a:pt x="644" y="547"/>
                      <a:pt x="644" y="547"/>
                      <a:pt x="644" y="547"/>
                    </a:cubicBezTo>
                    <a:cubicBezTo>
                      <a:pt x="643" y="547"/>
                      <a:pt x="643" y="547"/>
                      <a:pt x="643" y="547"/>
                    </a:cubicBezTo>
                    <a:cubicBezTo>
                      <a:pt x="643" y="547"/>
                      <a:pt x="643" y="547"/>
                      <a:pt x="643" y="547"/>
                    </a:cubicBezTo>
                    <a:cubicBezTo>
                      <a:pt x="642" y="547"/>
                      <a:pt x="642" y="546"/>
                      <a:pt x="641" y="546"/>
                    </a:cubicBezTo>
                    <a:cubicBezTo>
                      <a:pt x="641" y="546"/>
                      <a:pt x="640" y="546"/>
                      <a:pt x="640" y="546"/>
                    </a:cubicBezTo>
                    <a:cubicBezTo>
                      <a:pt x="639" y="546"/>
                      <a:pt x="638" y="545"/>
                      <a:pt x="638" y="545"/>
                    </a:cubicBezTo>
                    <a:cubicBezTo>
                      <a:pt x="637" y="545"/>
                      <a:pt x="636" y="545"/>
                      <a:pt x="635" y="544"/>
                    </a:cubicBezTo>
                    <a:cubicBezTo>
                      <a:pt x="632" y="543"/>
                      <a:pt x="630" y="542"/>
                      <a:pt x="627" y="541"/>
                    </a:cubicBezTo>
                    <a:cubicBezTo>
                      <a:pt x="624" y="540"/>
                      <a:pt x="621" y="538"/>
                      <a:pt x="618" y="537"/>
                    </a:cubicBezTo>
                    <a:cubicBezTo>
                      <a:pt x="616" y="536"/>
                      <a:pt x="613" y="534"/>
                      <a:pt x="610" y="533"/>
                    </a:cubicBezTo>
                    <a:cubicBezTo>
                      <a:pt x="608" y="531"/>
                      <a:pt x="605" y="530"/>
                      <a:pt x="603" y="528"/>
                    </a:cubicBezTo>
                    <a:cubicBezTo>
                      <a:pt x="602" y="528"/>
                      <a:pt x="602" y="527"/>
                      <a:pt x="601" y="527"/>
                    </a:cubicBezTo>
                    <a:cubicBezTo>
                      <a:pt x="601" y="527"/>
                      <a:pt x="600" y="526"/>
                      <a:pt x="600" y="526"/>
                    </a:cubicBezTo>
                    <a:cubicBezTo>
                      <a:pt x="599" y="526"/>
                      <a:pt x="599" y="525"/>
                      <a:pt x="598" y="525"/>
                    </a:cubicBezTo>
                    <a:cubicBezTo>
                      <a:pt x="598" y="525"/>
                      <a:pt x="597" y="524"/>
                      <a:pt x="597" y="524"/>
                    </a:cubicBezTo>
                    <a:cubicBezTo>
                      <a:pt x="596" y="523"/>
                      <a:pt x="596" y="523"/>
                      <a:pt x="595" y="523"/>
                    </a:cubicBezTo>
                    <a:cubicBezTo>
                      <a:pt x="595" y="522"/>
                      <a:pt x="594" y="522"/>
                      <a:pt x="593" y="521"/>
                    </a:cubicBezTo>
                    <a:cubicBezTo>
                      <a:pt x="593" y="521"/>
                      <a:pt x="592" y="521"/>
                      <a:pt x="592" y="520"/>
                    </a:cubicBezTo>
                    <a:cubicBezTo>
                      <a:pt x="591" y="520"/>
                      <a:pt x="591" y="519"/>
                      <a:pt x="590" y="519"/>
                    </a:cubicBezTo>
                    <a:cubicBezTo>
                      <a:pt x="590" y="519"/>
                      <a:pt x="590" y="518"/>
                      <a:pt x="589" y="518"/>
                    </a:cubicBezTo>
                    <a:cubicBezTo>
                      <a:pt x="589" y="517"/>
                      <a:pt x="588" y="517"/>
                      <a:pt x="587" y="516"/>
                    </a:cubicBezTo>
                    <a:cubicBezTo>
                      <a:pt x="586" y="515"/>
                      <a:pt x="584" y="513"/>
                      <a:pt x="582" y="511"/>
                    </a:cubicBezTo>
                    <a:cubicBezTo>
                      <a:pt x="580" y="509"/>
                      <a:pt x="578" y="507"/>
                      <a:pt x="574" y="503"/>
                    </a:cubicBezTo>
                    <a:cubicBezTo>
                      <a:pt x="558" y="476"/>
                      <a:pt x="558" y="476"/>
                      <a:pt x="558" y="476"/>
                    </a:cubicBezTo>
                    <a:cubicBezTo>
                      <a:pt x="552" y="463"/>
                      <a:pt x="550" y="450"/>
                      <a:pt x="551" y="438"/>
                    </a:cubicBezTo>
                    <a:cubicBezTo>
                      <a:pt x="552" y="425"/>
                      <a:pt x="556" y="413"/>
                      <a:pt x="562" y="401"/>
                    </a:cubicBezTo>
                    <a:cubicBezTo>
                      <a:pt x="568" y="390"/>
                      <a:pt x="577" y="380"/>
                      <a:pt x="588" y="371"/>
                    </a:cubicBezTo>
                    <a:cubicBezTo>
                      <a:pt x="599" y="362"/>
                      <a:pt x="613" y="355"/>
                      <a:pt x="628" y="350"/>
                    </a:cubicBezTo>
                    <a:cubicBezTo>
                      <a:pt x="637" y="347"/>
                      <a:pt x="645" y="344"/>
                      <a:pt x="654" y="343"/>
                    </a:cubicBezTo>
                    <a:cubicBezTo>
                      <a:pt x="663" y="342"/>
                      <a:pt x="672" y="341"/>
                      <a:pt x="681" y="341"/>
                    </a:cubicBezTo>
                    <a:cubicBezTo>
                      <a:pt x="689" y="341"/>
                      <a:pt x="698" y="341"/>
                      <a:pt x="707" y="342"/>
                    </a:cubicBezTo>
                    <a:cubicBezTo>
                      <a:pt x="716" y="344"/>
                      <a:pt x="724" y="346"/>
                      <a:pt x="733" y="348"/>
                    </a:cubicBezTo>
                    <a:cubicBezTo>
                      <a:pt x="738" y="350"/>
                      <a:pt x="744" y="351"/>
                      <a:pt x="751" y="353"/>
                    </a:cubicBezTo>
                    <a:cubicBezTo>
                      <a:pt x="757" y="354"/>
                      <a:pt x="764" y="355"/>
                      <a:pt x="771" y="356"/>
                    </a:cubicBezTo>
                    <a:cubicBezTo>
                      <a:pt x="778" y="357"/>
                      <a:pt x="785" y="358"/>
                      <a:pt x="792" y="358"/>
                    </a:cubicBezTo>
                    <a:cubicBezTo>
                      <a:pt x="798" y="357"/>
                      <a:pt x="804" y="357"/>
                      <a:pt x="809" y="355"/>
                    </a:cubicBezTo>
                    <a:cubicBezTo>
                      <a:pt x="812" y="354"/>
                      <a:pt x="816" y="352"/>
                      <a:pt x="818" y="349"/>
                    </a:cubicBezTo>
                    <a:cubicBezTo>
                      <a:pt x="820" y="347"/>
                      <a:pt x="822" y="344"/>
                      <a:pt x="822" y="340"/>
                    </a:cubicBezTo>
                    <a:cubicBezTo>
                      <a:pt x="822" y="336"/>
                      <a:pt x="822" y="331"/>
                      <a:pt x="820" y="326"/>
                    </a:cubicBezTo>
                    <a:cubicBezTo>
                      <a:pt x="818" y="320"/>
                      <a:pt x="815" y="314"/>
                      <a:pt x="810" y="306"/>
                    </a:cubicBezTo>
                    <a:cubicBezTo>
                      <a:pt x="732" y="186"/>
                      <a:pt x="732" y="186"/>
                      <a:pt x="732" y="186"/>
                    </a:cubicBezTo>
                    <a:cubicBezTo>
                      <a:pt x="731" y="185"/>
                      <a:pt x="731" y="185"/>
                      <a:pt x="731" y="185"/>
                    </a:cubicBezTo>
                    <a:cubicBezTo>
                      <a:pt x="731" y="184"/>
                      <a:pt x="731" y="184"/>
                      <a:pt x="730" y="184"/>
                    </a:cubicBezTo>
                    <a:cubicBezTo>
                      <a:pt x="730" y="183"/>
                      <a:pt x="730" y="183"/>
                      <a:pt x="729" y="182"/>
                    </a:cubicBezTo>
                    <a:cubicBezTo>
                      <a:pt x="729" y="182"/>
                      <a:pt x="729" y="181"/>
                      <a:pt x="728" y="181"/>
                    </a:cubicBezTo>
                    <a:cubicBezTo>
                      <a:pt x="728" y="180"/>
                      <a:pt x="728" y="180"/>
                      <a:pt x="728" y="180"/>
                    </a:cubicBezTo>
                    <a:cubicBezTo>
                      <a:pt x="727" y="179"/>
                      <a:pt x="727" y="179"/>
                      <a:pt x="727" y="179"/>
                    </a:cubicBezTo>
                    <a:cubicBezTo>
                      <a:pt x="727" y="179"/>
                      <a:pt x="726" y="178"/>
                      <a:pt x="726" y="178"/>
                    </a:cubicBezTo>
                    <a:cubicBezTo>
                      <a:pt x="726" y="178"/>
                      <a:pt x="725" y="177"/>
                      <a:pt x="725" y="177"/>
                    </a:cubicBezTo>
                    <a:cubicBezTo>
                      <a:pt x="724" y="176"/>
                      <a:pt x="724" y="176"/>
                      <a:pt x="724" y="176"/>
                    </a:cubicBezTo>
                    <a:cubicBezTo>
                      <a:pt x="724" y="175"/>
                      <a:pt x="724" y="175"/>
                      <a:pt x="724" y="175"/>
                    </a:cubicBezTo>
                    <a:cubicBezTo>
                      <a:pt x="723" y="175"/>
                      <a:pt x="723" y="175"/>
                      <a:pt x="723" y="174"/>
                    </a:cubicBezTo>
                    <a:cubicBezTo>
                      <a:pt x="722" y="174"/>
                      <a:pt x="722" y="173"/>
                      <a:pt x="721" y="173"/>
                    </a:cubicBezTo>
                    <a:cubicBezTo>
                      <a:pt x="721" y="172"/>
                      <a:pt x="721" y="172"/>
                      <a:pt x="721" y="172"/>
                    </a:cubicBezTo>
                    <a:cubicBezTo>
                      <a:pt x="720" y="171"/>
                      <a:pt x="720" y="171"/>
                      <a:pt x="720" y="171"/>
                    </a:cubicBezTo>
                    <a:cubicBezTo>
                      <a:pt x="720" y="171"/>
                      <a:pt x="720" y="171"/>
                      <a:pt x="719" y="171"/>
                    </a:cubicBezTo>
                    <a:cubicBezTo>
                      <a:pt x="719" y="170"/>
                      <a:pt x="718" y="170"/>
                      <a:pt x="718" y="169"/>
                    </a:cubicBezTo>
                    <a:cubicBezTo>
                      <a:pt x="717" y="169"/>
                      <a:pt x="717" y="169"/>
                      <a:pt x="717" y="169"/>
                    </a:cubicBezTo>
                    <a:cubicBezTo>
                      <a:pt x="716" y="168"/>
                      <a:pt x="716" y="168"/>
                      <a:pt x="716" y="168"/>
                    </a:cubicBezTo>
                    <a:cubicBezTo>
                      <a:pt x="716" y="168"/>
                      <a:pt x="716" y="167"/>
                      <a:pt x="715" y="167"/>
                    </a:cubicBezTo>
                    <a:cubicBezTo>
                      <a:pt x="715" y="167"/>
                      <a:pt x="715" y="166"/>
                      <a:pt x="714" y="166"/>
                    </a:cubicBezTo>
                    <a:cubicBezTo>
                      <a:pt x="713" y="165"/>
                      <a:pt x="713" y="165"/>
                      <a:pt x="713" y="165"/>
                    </a:cubicBezTo>
                    <a:cubicBezTo>
                      <a:pt x="713" y="165"/>
                      <a:pt x="713" y="165"/>
                      <a:pt x="713" y="165"/>
                    </a:cubicBezTo>
                    <a:cubicBezTo>
                      <a:pt x="712" y="164"/>
                      <a:pt x="712" y="164"/>
                      <a:pt x="711" y="164"/>
                    </a:cubicBezTo>
                    <a:cubicBezTo>
                      <a:pt x="711" y="163"/>
                      <a:pt x="711" y="163"/>
                      <a:pt x="710" y="163"/>
                    </a:cubicBezTo>
                    <a:cubicBezTo>
                      <a:pt x="709" y="162"/>
                      <a:pt x="709" y="162"/>
                      <a:pt x="709" y="162"/>
                    </a:cubicBezTo>
                    <a:cubicBezTo>
                      <a:pt x="708" y="161"/>
                      <a:pt x="708" y="161"/>
                      <a:pt x="708" y="161"/>
                    </a:cubicBezTo>
                    <a:cubicBezTo>
                      <a:pt x="708" y="161"/>
                      <a:pt x="708" y="161"/>
                      <a:pt x="707" y="161"/>
                    </a:cubicBezTo>
                    <a:cubicBezTo>
                      <a:pt x="707" y="160"/>
                      <a:pt x="707" y="160"/>
                      <a:pt x="706" y="160"/>
                    </a:cubicBezTo>
                    <a:cubicBezTo>
                      <a:pt x="706" y="159"/>
                      <a:pt x="705" y="159"/>
                      <a:pt x="705" y="159"/>
                    </a:cubicBezTo>
                    <a:cubicBezTo>
                      <a:pt x="704" y="159"/>
                      <a:pt x="704" y="158"/>
                      <a:pt x="704" y="158"/>
                    </a:cubicBezTo>
                    <a:cubicBezTo>
                      <a:pt x="703" y="158"/>
                      <a:pt x="703" y="157"/>
                      <a:pt x="702" y="157"/>
                    </a:cubicBezTo>
                    <a:cubicBezTo>
                      <a:pt x="701" y="157"/>
                      <a:pt x="701" y="156"/>
                      <a:pt x="700" y="156"/>
                    </a:cubicBezTo>
                    <a:cubicBezTo>
                      <a:pt x="699" y="155"/>
                      <a:pt x="699" y="155"/>
                      <a:pt x="699" y="155"/>
                    </a:cubicBezTo>
                    <a:cubicBezTo>
                      <a:pt x="699" y="155"/>
                      <a:pt x="698" y="155"/>
                      <a:pt x="698" y="155"/>
                    </a:cubicBezTo>
                    <a:cubicBezTo>
                      <a:pt x="698" y="154"/>
                      <a:pt x="697" y="154"/>
                      <a:pt x="697" y="154"/>
                    </a:cubicBezTo>
                    <a:cubicBezTo>
                      <a:pt x="696" y="153"/>
                      <a:pt x="695" y="153"/>
                      <a:pt x="695" y="153"/>
                    </a:cubicBezTo>
                    <a:cubicBezTo>
                      <a:pt x="694" y="152"/>
                      <a:pt x="694" y="152"/>
                      <a:pt x="694" y="152"/>
                    </a:cubicBezTo>
                    <a:cubicBezTo>
                      <a:pt x="693" y="152"/>
                      <a:pt x="693" y="152"/>
                      <a:pt x="693" y="152"/>
                    </a:cubicBezTo>
                    <a:cubicBezTo>
                      <a:pt x="692" y="151"/>
                      <a:pt x="692" y="151"/>
                      <a:pt x="691" y="151"/>
                    </a:cubicBezTo>
                    <a:cubicBezTo>
                      <a:pt x="691" y="151"/>
                      <a:pt x="690" y="150"/>
                      <a:pt x="689" y="150"/>
                    </a:cubicBezTo>
                    <a:cubicBezTo>
                      <a:pt x="689" y="150"/>
                      <a:pt x="689" y="150"/>
                      <a:pt x="688" y="150"/>
                    </a:cubicBezTo>
                    <a:cubicBezTo>
                      <a:pt x="688" y="149"/>
                      <a:pt x="688" y="149"/>
                      <a:pt x="687" y="149"/>
                    </a:cubicBezTo>
                    <a:cubicBezTo>
                      <a:pt x="687" y="149"/>
                      <a:pt x="686" y="149"/>
                      <a:pt x="686" y="148"/>
                    </a:cubicBezTo>
                    <a:cubicBezTo>
                      <a:pt x="685" y="148"/>
                      <a:pt x="685" y="148"/>
                      <a:pt x="684" y="148"/>
                    </a:cubicBezTo>
                    <a:cubicBezTo>
                      <a:pt x="684" y="147"/>
                      <a:pt x="683" y="147"/>
                      <a:pt x="683" y="147"/>
                    </a:cubicBezTo>
                    <a:cubicBezTo>
                      <a:pt x="682" y="147"/>
                      <a:pt x="682" y="147"/>
                      <a:pt x="681" y="147"/>
                    </a:cubicBezTo>
                    <a:cubicBezTo>
                      <a:pt x="681" y="146"/>
                      <a:pt x="680" y="146"/>
                      <a:pt x="680" y="146"/>
                    </a:cubicBezTo>
                    <a:cubicBezTo>
                      <a:pt x="679" y="146"/>
                      <a:pt x="679" y="146"/>
                      <a:pt x="678" y="145"/>
                    </a:cubicBezTo>
                    <a:cubicBezTo>
                      <a:pt x="678" y="145"/>
                      <a:pt x="677" y="145"/>
                      <a:pt x="677" y="145"/>
                    </a:cubicBezTo>
                    <a:cubicBezTo>
                      <a:pt x="676" y="145"/>
                      <a:pt x="676" y="145"/>
                      <a:pt x="675" y="144"/>
                    </a:cubicBezTo>
                    <a:cubicBezTo>
                      <a:pt x="675" y="144"/>
                      <a:pt x="675" y="144"/>
                      <a:pt x="674" y="144"/>
                    </a:cubicBezTo>
                    <a:cubicBezTo>
                      <a:pt x="674" y="144"/>
                      <a:pt x="673" y="144"/>
                      <a:pt x="673" y="143"/>
                    </a:cubicBezTo>
                    <a:cubicBezTo>
                      <a:pt x="672" y="143"/>
                      <a:pt x="671" y="143"/>
                      <a:pt x="670" y="143"/>
                    </a:cubicBezTo>
                    <a:cubicBezTo>
                      <a:pt x="669" y="142"/>
                      <a:pt x="668" y="142"/>
                      <a:pt x="667" y="142"/>
                    </a:cubicBezTo>
                    <a:cubicBezTo>
                      <a:pt x="665" y="141"/>
                      <a:pt x="664" y="141"/>
                      <a:pt x="663" y="141"/>
                    </a:cubicBezTo>
                    <a:cubicBezTo>
                      <a:pt x="662" y="141"/>
                      <a:pt x="661" y="140"/>
                      <a:pt x="660" y="140"/>
                    </a:cubicBezTo>
                    <a:cubicBezTo>
                      <a:pt x="659" y="140"/>
                      <a:pt x="658" y="140"/>
                      <a:pt x="658" y="140"/>
                    </a:cubicBezTo>
                    <a:cubicBezTo>
                      <a:pt x="657" y="139"/>
                      <a:pt x="656" y="139"/>
                      <a:pt x="656" y="139"/>
                    </a:cubicBezTo>
                    <a:cubicBezTo>
                      <a:pt x="655" y="139"/>
                      <a:pt x="654" y="139"/>
                      <a:pt x="653" y="139"/>
                    </a:cubicBezTo>
                    <a:cubicBezTo>
                      <a:pt x="652" y="139"/>
                      <a:pt x="651" y="138"/>
                      <a:pt x="650" y="138"/>
                    </a:cubicBezTo>
                    <a:cubicBezTo>
                      <a:pt x="649" y="138"/>
                      <a:pt x="649" y="138"/>
                      <a:pt x="648" y="138"/>
                    </a:cubicBezTo>
                    <a:cubicBezTo>
                      <a:pt x="647" y="138"/>
                      <a:pt x="646" y="138"/>
                      <a:pt x="645" y="138"/>
                    </a:cubicBezTo>
                    <a:cubicBezTo>
                      <a:pt x="645" y="138"/>
                      <a:pt x="644" y="137"/>
                      <a:pt x="643" y="137"/>
                    </a:cubicBezTo>
                    <a:cubicBezTo>
                      <a:pt x="642" y="137"/>
                      <a:pt x="641" y="137"/>
                      <a:pt x="641" y="137"/>
                    </a:cubicBezTo>
                    <a:cubicBezTo>
                      <a:pt x="639" y="137"/>
                      <a:pt x="637" y="137"/>
                      <a:pt x="636" y="137"/>
                    </a:cubicBezTo>
                    <a:cubicBezTo>
                      <a:pt x="634" y="137"/>
                      <a:pt x="632" y="137"/>
                      <a:pt x="630" y="137"/>
                    </a:cubicBezTo>
                    <a:cubicBezTo>
                      <a:pt x="629" y="137"/>
                      <a:pt x="627" y="137"/>
                      <a:pt x="625" y="137"/>
                    </a:cubicBezTo>
                    <a:cubicBezTo>
                      <a:pt x="623" y="137"/>
                      <a:pt x="622" y="137"/>
                      <a:pt x="620" y="137"/>
                    </a:cubicBezTo>
                    <a:cubicBezTo>
                      <a:pt x="619" y="137"/>
                      <a:pt x="619" y="137"/>
                      <a:pt x="619" y="137"/>
                    </a:cubicBezTo>
                    <a:cubicBezTo>
                      <a:pt x="618" y="137"/>
                      <a:pt x="618" y="137"/>
                      <a:pt x="617" y="137"/>
                    </a:cubicBezTo>
                    <a:cubicBezTo>
                      <a:pt x="617" y="137"/>
                      <a:pt x="616" y="137"/>
                      <a:pt x="616" y="137"/>
                    </a:cubicBezTo>
                    <a:cubicBezTo>
                      <a:pt x="615" y="137"/>
                      <a:pt x="615" y="137"/>
                      <a:pt x="614" y="137"/>
                    </a:cubicBezTo>
                    <a:cubicBezTo>
                      <a:pt x="614" y="138"/>
                      <a:pt x="613" y="138"/>
                      <a:pt x="613" y="138"/>
                    </a:cubicBezTo>
                    <a:cubicBezTo>
                      <a:pt x="612" y="138"/>
                      <a:pt x="612" y="138"/>
                      <a:pt x="612" y="138"/>
                    </a:cubicBezTo>
                    <a:cubicBezTo>
                      <a:pt x="611" y="138"/>
                      <a:pt x="611" y="138"/>
                      <a:pt x="610" y="138"/>
                    </a:cubicBezTo>
                    <a:cubicBezTo>
                      <a:pt x="609" y="138"/>
                      <a:pt x="609" y="138"/>
                      <a:pt x="608" y="138"/>
                    </a:cubicBezTo>
                    <a:cubicBezTo>
                      <a:pt x="607" y="138"/>
                      <a:pt x="607" y="138"/>
                      <a:pt x="607" y="138"/>
                    </a:cubicBezTo>
                    <a:cubicBezTo>
                      <a:pt x="607" y="138"/>
                      <a:pt x="606" y="139"/>
                      <a:pt x="606" y="139"/>
                    </a:cubicBezTo>
                    <a:cubicBezTo>
                      <a:pt x="605" y="139"/>
                      <a:pt x="605" y="139"/>
                      <a:pt x="604" y="139"/>
                    </a:cubicBezTo>
                    <a:cubicBezTo>
                      <a:pt x="604" y="139"/>
                      <a:pt x="603" y="139"/>
                      <a:pt x="602" y="139"/>
                    </a:cubicBezTo>
                    <a:cubicBezTo>
                      <a:pt x="601" y="139"/>
                      <a:pt x="601" y="139"/>
                      <a:pt x="601" y="139"/>
                    </a:cubicBezTo>
                    <a:cubicBezTo>
                      <a:pt x="601" y="140"/>
                      <a:pt x="601" y="140"/>
                      <a:pt x="600" y="140"/>
                    </a:cubicBezTo>
                    <a:cubicBezTo>
                      <a:pt x="600" y="140"/>
                      <a:pt x="599" y="140"/>
                      <a:pt x="599" y="140"/>
                    </a:cubicBezTo>
                    <a:cubicBezTo>
                      <a:pt x="598" y="140"/>
                      <a:pt x="598" y="140"/>
                      <a:pt x="597" y="140"/>
                    </a:cubicBezTo>
                    <a:cubicBezTo>
                      <a:pt x="596" y="141"/>
                      <a:pt x="596" y="141"/>
                      <a:pt x="596" y="141"/>
                    </a:cubicBezTo>
                    <a:cubicBezTo>
                      <a:pt x="596" y="141"/>
                      <a:pt x="595" y="141"/>
                      <a:pt x="595" y="141"/>
                    </a:cubicBezTo>
                    <a:cubicBezTo>
                      <a:pt x="594" y="141"/>
                      <a:pt x="594" y="141"/>
                      <a:pt x="593" y="141"/>
                    </a:cubicBezTo>
                    <a:cubicBezTo>
                      <a:pt x="593" y="141"/>
                      <a:pt x="592" y="142"/>
                      <a:pt x="591" y="142"/>
                    </a:cubicBezTo>
                    <a:cubicBezTo>
                      <a:pt x="591" y="142"/>
                      <a:pt x="591" y="142"/>
                      <a:pt x="590" y="142"/>
                    </a:cubicBezTo>
                    <a:cubicBezTo>
                      <a:pt x="590" y="142"/>
                      <a:pt x="589" y="143"/>
                      <a:pt x="589" y="143"/>
                    </a:cubicBezTo>
                    <a:cubicBezTo>
                      <a:pt x="588" y="143"/>
                      <a:pt x="588" y="143"/>
                      <a:pt x="587" y="143"/>
                    </a:cubicBezTo>
                    <a:cubicBezTo>
                      <a:pt x="587" y="143"/>
                      <a:pt x="587" y="143"/>
                      <a:pt x="586" y="144"/>
                    </a:cubicBezTo>
                    <a:cubicBezTo>
                      <a:pt x="431" y="195"/>
                      <a:pt x="431" y="195"/>
                      <a:pt x="431" y="195"/>
                    </a:cubicBezTo>
                    <a:cubicBezTo>
                      <a:pt x="431" y="196"/>
                      <a:pt x="430" y="196"/>
                      <a:pt x="430" y="196"/>
                    </a:cubicBezTo>
                    <a:cubicBezTo>
                      <a:pt x="429" y="196"/>
                      <a:pt x="428" y="196"/>
                      <a:pt x="427" y="197"/>
                    </a:cubicBezTo>
                    <a:cubicBezTo>
                      <a:pt x="427" y="197"/>
                      <a:pt x="426" y="197"/>
                      <a:pt x="425" y="197"/>
                    </a:cubicBezTo>
                    <a:cubicBezTo>
                      <a:pt x="424" y="198"/>
                      <a:pt x="422" y="198"/>
                      <a:pt x="421" y="199"/>
                    </a:cubicBezTo>
                    <a:cubicBezTo>
                      <a:pt x="420" y="199"/>
                      <a:pt x="420" y="199"/>
                      <a:pt x="420" y="199"/>
                    </a:cubicBezTo>
                    <a:cubicBezTo>
                      <a:pt x="420" y="199"/>
                      <a:pt x="419" y="199"/>
                      <a:pt x="419" y="199"/>
                    </a:cubicBezTo>
                    <a:cubicBezTo>
                      <a:pt x="419" y="199"/>
                      <a:pt x="418" y="199"/>
                      <a:pt x="418" y="199"/>
                    </a:cubicBezTo>
                    <a:cubicBezTo>
                      <a:pt x="417" y="199"/>
                      <a:pt x="417" y="200"/>
                      <a:pt x="416" y="200"/>
                    </a:cubicBezTo>
                    <a:cubicBezTo>
                      <a:pt x="416" y="200"/>
                      <a:pt x="415" y="200"/>
                      <a:pt x="414" y="200"/>
                    </a:cubicBezTo>
                    <a:cubicBezTo>
                      <a:pt x="414" y="200"/>
                      <a:pt x="413" y="200"/>
                      <a:pt x="412" y="201"/>
                    </a:cubicBezTo>
                    <a:cubicBezTo>
                      <a:pt x="411" y="201"/>
                      <a:pt x="410" y="201"/>
                      <a:pt x="409" y="201"/>
                    </a:cubicBezTo>
                    <a:cubicBezTo>
                      <a:pt x="407" y="202"/>
                      <a:pt x="405" y="202"/>
                      <a:pt x="403" y="202"/>
                    </a:cubicBezTo>
                    <a:cubicBezTo>
                      <a:pt x="403" y="202"/>
                      <a:pt x="402" y="202"/>
                      <a:pt x="401" y="202"/>
                    </a:cubicBezTo>
                    <a:cubicBezTo>
                      <a:pt x="401" y="202"/>
                      <a:pt x="400" y="202"/>
                      <a:pt x="398" y="202"/>
                    </a:cubicBezTo>
                    <a:cubicBezTo>
                      <a:pt x="396" y="202"/>
                      <a:pt x="393" y="201"/>
                      <a:pt x="389" y="200"/>
                    </a:cubicBezTo>
                    <a:cubicBezTo>
                      <a:pt x="385" y="200"/>
                      <a:pt x="380" y="199"/>
                      <a:pt x="373" y="197"/>
                    </a:cubicBezTo>
                    <a:cubicBezTo>
                      <a:pt x="373" y="197"/>
                      <a:pt x="373" y="197"/>
                      <a:pt x="373" y="197"/>
                    </a:cubicBezTo>
                    <a:cubicBezTo>
                      <a:pt x="372" y="196"/>
                      <a:pt x="372" y="196"/>
                      <a:pt x="372" y="196"/>
                    </a:cubicBezTo>
                    <a:cubicBezTo>
                      <a:pt x="371" y="196"/>
                      <a:pt x="371" y="196"/>
                      <a:pt x="371" y="196"/>
                    </a:cubicBezTo>
                    <a:cubicBezTo>
                      <a:pt x="371" y="195"/>
                      <a:pt x="371" y="195"/>
                      <a:pt x="371" y="195"/>
                    </a:cubicBezTo>
                    <a:cubicBezTo>
                      <a:pt x="370" y="194"/>
                      <a:pt x="370" y="194"/>
                      <a:pt x="370" y="194"/>
                    </a:cubicBezTo>
                    <a:cubicBezTo>
                      <a:pt x="370" y="194"/>
                      <a:pt x="370" y="194"/>
                      <a:pt x="370" y="194"/>
                    </a:cubicBezTo>
                    <a:cubicBezTo>
                      <a:pt x="369" y="193"/>
                      <a:pt x="369" y="193"/>
                      <a:pt x="369" y="193"/>
                    </a:cubicBezTo>
                    <a:cubicBezTo>
                      <a:pt x="369" y="192"/>
                      <a:pt x="369" y="192"/>
                      <a:pt x="369" y="192"/>
                    </a:cubicBezTo>
                    <a:cubicBezTo>
                      <a:pt x="368" y="191"/>
                      <a:pt x="368" y="191"/>
                      <a:pt x="368" y="191"/>
                    </a:cubicBezTo>
                    <a:cubicBezTo>
                      <a:pt x="368" y="191"/>
                      <a:pt x="368" y="191"/>
                      <a:pt x="368" y="190"/>
                    </a:cubicBezTo>
                    <a:cubicBezTo>
                      <a:pt x="367" y="189"/>
                      <a:pt x="367" y="189"/>
                      <a:pt x="367" y="187"/>
                    </a:cubicBezTo>
                    <a:cubicBezTo>
                      <a:pt x="366" y="186"/>
                      <a:pt x="366" y="185"/>
                      <a:pt x="365" y="183"/>
                    </a:cubicBezTo>
                    <a:cubicBezTo>
                      <a:pt x="365" y="182"/>
                      <a:pt x="365" y="182"/>
                      <a:pt x="365" y="182"/>
                    </a:cubicBezTo>
                    <a:cubicBezTo>
                      <a:pt x="365" y="181"/>
                      <a:pt x="365" y="181"/>
                      <a:pt x="365" y="181"/>
                    </a:cubicBezTo>
                    <a:cubicBezTo>
                      <a:pt x="365" y="181"/>
                      <a:pt x="365" y="181"/>
                      <a:pt x="365" y="180"/>
                    </a:cubicBezTo>
                    <a:cubicBezTo>
                      <a:pt x="365" y="180"/>
                      <a:pt x="365" y="179"/>
                      <a:pt x="365" y="179"/>
                    </a:cubicBezTo>
                    <a:cubicBezTo>
                      <a:pt x="365" y="178"/>
                      <a:pt x="365" y="178"/>
                      <a:pt x="365" y="178"/>
                    </a:cubicBezTo>
                    <a:cubicBezTo>
                      <a:pt x="365" y="178"/>
                      <a:pt x="365" y="177"/>
                      <a:pt x="365" y="177"/>
                    </a:cubicBezTo>
                    <a:cubicBezTo>
                      <a:pt x="365" y="176"/>
                      <a:pt x="365" y="176"/>
                      <a:pt x="365" y="175"/>
                    </a:cubicBezTo>
                    <a:cubicBezTo>
                      <a:pt x="365" y="174"/>
                      <a:pt x="365" y="174"/>
                      <a:pt x="365" y="172"/>
                    </a:cubicBezTo>
                    <a:cubicBezTo>
                      <a:pt x="365" y="172"/>
                      <a:pt x="365" y="172"/>
                      <a:pt x="365" y="172"/>
                    </a:cubicBezTo>
                    <a:cubicBezTo>
                      <a:pt x="365" y="171"/>
                      <a:pt x="365" y="171"/>
                      <a:pt x="365" y="171"/>
                    </a:cubicBezTo>
                    <a:cubicBezTo>
                      <a:pt x="365" y="171"/>
                      <a:pt x="365" y="170"/>
                      <a:pt x="365" y="170"/>
                    </a:cubicBezTo>
                    <a:cubicBezTo>
                      <a:pt x="365" y="169"/>
                      <a:pt x="365" y="169"/>
                      <a:pt x="365" y="168"/>
                    </a:cubicBezTo>
                    <a:cubicBezTo>
                      <a:pt x="365" y="167"/>
                      <a:pt x="365" y="167"/>
                      <a:pt x="365" y="167"/>
                    </a:cubicBezTo>
                    <a:cubicBezTo>
                      <a:pt x="365" y="167"/>
                      <a:pt x="365" y="167"/>
                      <a:pt x="366" y="166"/>
                    </a:cubicBezTo>
                    <a:cubicBezTo>
                      <a:pt x="366" y="166"/>
                      <a:pt x="366" y="165"/>
                      <a:pt x="366" y="164"/>
                    </a:cubicBezTo>
                    <a:cubicBezTo>
                      <a:pt x="366" y="163"/>
                      <a:pt x="367" y="161"/>
                      <a:pt x="367" y="160"/>
                    </a:cubicBezTo>
                    <a:cubicBezTo>
                      <a:pt x="367" y="159"/>
                      <a:pt x="367" y="159"/>
                      <a:pt x="367" y="158"/>
                    </a:cubicBezTo>
                    <a:cubicBezTo>
                      <a:pt x="367" y="158"/>
                      <a:pt x="368" y="157"/>
                      <a:pt x="368" y="155"/>
                    </a:cubicBezTo>
                    <a:cubicBezTo>
                      <a:pt x="369" y="153"/>
                      <a:pt x="370" y="151"/>
                      <a:pt x="371" y="148"/>
                    </a:cubicBezTo>
                    <a:cubicBezTo>
                      <a:pt x="372" y="145"/>
                      <a:pt x="374" y="141"/>
                      <a:pt x="376" y="136"/>
                    </a:cubicBezTo>
                    <a:cubicBezTo>
                      <a:pt x="378" y="131"/>
                      <a:pt x="380" y="127"/>
                      <a:pt x="381" y="122"/>
                    </a:cubicBezTo>
                    <a:cubicBezTo>
                      <a:pt x="382" y="117"/>
                      <a:pt x="383" y="112"/>
                      <a:pt x="384" y="108"/>
                    </a:cubicBezTo>
                    <a:cubicBezTo>
                      <a:pt x="384" y="103"/>
                      <a:pt x="384" y="98"/>
                      <a:pt x="383" y="93"/>
                    </a:cubicBezTo>
                    <a:cubicBezTo>
                      <a:pt x="383" y="88"/>
                      <a:pt x="382" y="83"/>
                      <a:pt x="380" y="78"/>
                    </a:cubicBezTo>
                    <a:cubicBezTo>
                      <a:pt x="380" y="77"/>
                      <a:pt x="379" y="75"/>
                      <a:pt x="379" y="74"/>
                    </a:cubicBezTo>
                    <a:cubicBezTo>
                      <a:pt x="378" y="72"/>
                      <a:pt x="377" y="70"/>
                      <a:pt x="376" y="69"/>
                    </a:cubicBezTo>
                    <a:cubicBezTo>
                      <a:pt x="376" y="67"/>
                      <a:pt x="375" y="66"/>
                      <a:pt x="374" y="64"/>
                    </a:cubicBezTo>
                    <a:cubicBezTo>
                      <a:pt x="373" y="62"/>
                      <a:pt x="372" y="61"/>
                      <a:pt x="371" y="59"/>
                    </a:cubicBezTo>
                    <a:cubicBezTo>
                      <a:pt x="371" y="59"/>
                      <a:pt x="371" y="58"/>
                      <a:pt x="371" y="58"/>
                    </a:cubicBezTo>
                    <a:cubicBezTo>
                      <a:pt x="370" y="58"/>
                      <a:pt x="370" y="57"/>
                      <a:pt x="370" y="57"/>
                    </a:cubicBezTo>
                    <a:cubicBezTo>
                      <a:pt x="369" y="56"/>
                      <a:pt x="369" y="56"/>
                      <a:pt x="369" y="55"/>
                    </a:cubicBezTo>
                    <a:cubicBezTo>
                      <a:pt x="368" y="54"/>
                      <a:pt x="368" y="54"/>
                      <a:pt x="367" y="53"/>
                    </a:cubicBezTo>
                    <a:cubicBezTo>
                      <a:pt x="367" y="52"/>
                      <a:pt x="367" y="52"/>
                      <a:pt x="367" y="52"/>
                    </a:cubicBezTo>
                    <a:cubicBezTo>
                      <a:pt x="366" y="51"/>
                      <a:pt x="366" y="51"/>
                      <a:pt x="366" y="51"/>
                    </a:cubicBezTo>
                    <a:cubicBezTo>
                      <a:pt x="366" y="51"/>
                      <a:pt x="365" y="51"/>
                      <a:pt x="365" y="50"/>
                    </a:cubicBezTo>
                    <a:cubicBezTo>
                      <a:pt x="364" y="50"/>
                      <a:pt x="364" y="49"/>
                      <a:pt x="363" y="48"/>
                    </a:cubicBezTo>
                    <a:cubicBezTo>
                      <a:pt x="363" y="48"/>
                      <a:pt x="363" y="48"/>
                      <a:pt x="363" y="48"/>
                    </a:cubicBezTo>
                    <a:cubicBezTo>
                      <a:pt x="362" y="47"/>
                      <a:pt x="362" y="47"/>
                      <a:pt x="362" y="47"/>
                    </a:cubicBezTo>
                    <a:cubicBezTo>
                      <a:pt x="362" y="46"/>
                      <a:pt x="362" y="46"/>
                      <a:pt x="361" y="46"/>
                    </a:cubicBezTo>
                    <a:cubicBezTo>
                      <a:pt x="361" y="45"/>
                      <a:pt x="360" y="45"/>
                      <a:pt x="360" y="44"/>
                    </a:cubicBezTo>
                    <a:cubicBezTo>
                      <a:pt x="359" y="43"/>
                      <a:pt x="359" y="43"/>
                      <a:pt x="359" y="43"/>
                    </a:cubicBezTo>
                    <a:cubicBezTo>
                      <a:pt x="359" y="43"/>
                      <a:pt x="359" y="43"/>
                      <a:pt x="359" y="43"/>
                    </a:cubicBezTo>
                    <a:cubicBezTo>
                      <a:pt x="358" y="42"/>
                      <a:pt x="358" y="42"/>
                      <a:pt x="358" y="42"/>
                    </a:cubicBezTo>
                    <a:cubicBezTo>
                      <a:pt x="358" y="42"/>
                      <a:pt x="358" y="42"/>
                      <a:pt x="358" y="42"/>
                    </a:cubicBezTo>
                    <a:cubicBezTo>
                      <a:pt x="357" y="41"/>
                      <a:pt x="357" y="41"/>
                      <a:pt x="357" y="41"/>
                    </a:cubicBezTo>
                    <a:cubicBezTo>
                      <a:pt x="356" y="41"/>
                      <a:pt x="356" y="41"/>
                      <a:pt x="356" y="41"/>
                    </a:cubicBezTo>
                    <a:cubicBezTo>
                      <a:pt x="355" y="40"/>
                      <a:pt x="355" y="40"/>
                      <a:pt x="355" y="40"/>
                    </a:cubicBezTo>
                    <a:cubicBezTo>
                      <a:pt x="355" y="39"/>
                      <a:pt x="355" y="39"/>
                      <a:pt x="354" y="39"/>
                    </a:cubicBezTo>
                    <a:cubicBezTo>
                      <a:pt x="353" y="38"/>
                      <a:pt x="353" y="38"/>
                      <a:pt x="353" y="38"/>
                    </a:cubicBezTo>
                    <a:cubicBezTo>
                      <a:pt x="353" y="37"/>
                      <a:pt x="352" y="37"/>
                      <a:pt x="352" y="37"/>
                    </a:cubicBezTo>
                    <a:cubicBezTo>
                      <a:pt x="352" y="36"/>
                      <a:pt x="351" y="36"/>
                      <a:pt x="351" y="35"/>
                    </a:cubicBezTo>
                    <a:cubicBezTo>
                      <a:pt x="350" y="35"/>
                      <a:pt x="350" y="34"/>
                      <a:pt x="349" y="34"/>
                    </a:cubicBezTo>
                    <a:cubicBezTo>
                      <a:pt x="349" y="34"/>
                      <a:pt x="348" y="33"/>
                      <a:pt x="348" y="33"/>
                    </a:cubicBezTo>
                    <a:cubicBezTo>
                      <a:pt x="348" y="33"/>
                      <a:pt x="347" y="32"/>
                      <a:pt x="347" y="32"/>
                    </a:cubicBezTo>
                    <a:cubicBezTo>
                      <a:pt x="346" y="32"/>
                      <a:pt x="346" y="31"/>
                      <a:pt x="345" y="31"/>
                    </a:cubicBezTo>
                    <a:cubicBezTo>
                      <a:pt x="345" y="30"/>
                      <a:pt x="344" y="30"/>
                      <a:pt x="343" y="29"/>
                    </a:cubicBezTo>
                    <a:cubicBezTo>
                      <a:pt x="343" y="29"/>
                      <a:pt x="342" y="29"/>
                      <a:pt x="342" y="29"/>
                    </a:cubicBezTo>
                    <a:cubicBezTo>
                      <a:pt x="342" y="28"/>
                      <a:pt x="341" y="28"/>
                      <a:pt x="341" y="28"/>
                    </a:cubicBezTo>
                    <a:cubicBezTo>
                      <a:pt x="340" y="27"/>
                      <a:pt x="340" y="27"/>
                      <a:pt x="339" y="27"/>
                    </a:cubicBezTo>
                    <a:cubicBezTo>
                      <a:pt x="339" y="26"/>
                      <a:pt x="338" y="26"/>
                      <a:pt x="338" y="25"/>
                    </a:cubicBezTo>
                    <a:cubicBezTo>
                      <a:pt x="337" y="25"/>
                      <a:pt x="336" y="24"/>
                      <a:pt x="335" y="24"/>
                    </a:cubicBezTo>
                    <a:cubicBezTo>
                      <a:pt x="334" y="23"/>
                      <a:pt x="333" y="22"/>
                      <a:pt x="331" y="22"/>
                    </a:cubicBezTo>
                    <a:cubicBezTo>
                      <a:pt x="330" y="21"/>
                      <a:pt x="329" y="20"/>
                      <a:pt x="328" y="20"/>
                    </a:cubicBezTo>
                    <a:cubicBezTo>
                      <a:pt x="327" y="19"/>
                      <a:pt x="325" y="18"/>
                      <a:pt x="324" y="18"/>
                    </a:cubicBezTo>
                    <a:cubicBezTo>
                      <a:pt x="324" y="18"/>
                      <a:pt x="323" y="17"/>
                      <a:pt x="323" y="17"/>
                    </a:cubicBezTo>
                    <a:cubicBezTo>
                      <a:pt x="322" y="17"/>
                      <a:pt x="322" y="17"/>
                      <a:pt x="321" y="16"/>
                    </a:cubicBezTo>
                    <a:cubicBezTo>
                      <a:pt x="321" y="16"/>
                      <a:pt x="320" y="16"/>
                      <a:pt x="320" y="16"/>
                    </a:cubicBezTo>
                    <a:cubicBezTo>
                      <a:pt x="319" y="15"/>
                      <a:pt x="318" y="15"/>
                      <a:pt x="317" y="14"/>
                    </a:cubicBezTo>
                    <a:cubicBezTo>
                      <a:pt x="317" y="14"/>
                      <a:pt x="316" y="14"/>
                      <a:pt x="316" y="14"/>
                    </a:cubicBezTo>
                    <a:cubicBezTo>
                      <a:pt x="316" y="14"/>
                      <a:pt x="315" y="14"/>
                      <a:pt x="315" y="13"/>
                    </a:cubicBezTo>
                    <a:cubicBezTo>
                      <a:pt x="314" y="13"/>
                      <a:pt x="314" y="13"/>
                      <a:pt x="313" y="13"/>
                    </a:cubicBezTo>
                    <a:cubicBezTo>
                      <a:pt x="312" y="12"/>
                      <a:pt x="311" y="12"/>
                      <a:pt x="310" y="12"/>
                    </a:cubicBezTo>
                    <a:cubicBezTo>
                      <a:pt x="310" y="12"/>
                      <a:pt x="310" y="11"/>
                      <a:pt x="309" y="11"/>
                    </a:cubicBezTo>
                    <a:cubicBezTo>
                      <a:pt x="309" y="11"/>
                      <a:pt x="308" y="11"/>
                      <a:pt x="308" y="11"/>
                    </a:cubicBezTo>
                    <a:cubicBezTo>
                      <a:pt x="307" y="11"/>
                      <a:pt x="307" y="10"/>
                      <a:pt x="306" y="10"/>
                    </a:cubicBezTo>
                    <a:cubicBezTo>
                      <a:pt x="306" y="10"/>
                      <a:pt x="305" y="10"/>
                      <a:pt x="304" y="9"/>
                    </a:cubicBezTo>
                    <a:cubicBezTo>
                      <a:pt x="303" y="9"/>
                      <a:pt x="302" y="9"/>
                      <a:pt x="302" y="9"/>
                    </a:cubicBezTo>
                    <a:cubicBezTo>
                      <a:pt x="301" y="9"/>
                      <a:pt x="300" y="8"/>
                      <a:pt x="300" y="8"/>
                    </a:cubicBezTo>
                    <a:cubicBezTo>
                      <a:pt x="299" y="8"/>
                      <a:pt x="298" y="8"/>
                      <a:pt x="297" y="8"/>
                    </a:cubicBezTo>
                    <a:cubicBezTo>
                      <a:pt x="297" y="8"/>
                      <a:pt x="296" y="8"/>
                      <a:pt x="295" y="7"/>
                    </a:cubicBezTo>
                    <a:cubicBezTo>
                      <a:pt x="295" y="7"/>
                      <a:pt x="294" y="7"/>
                      <a:pt x="294" y="7"/>
                    </a:cubicBezTo>
                    <a:cubicBezTo>
                      <a:pt x="293" y="7"/>
                      <a:pt x="292" y="6"/>
                      <a:pt x="292" y="6"/>
                    </a:cubicBezTo>
                    <a:cubicBezTo>
                      <a:pt x="291" y="6"/>
                      <a:pt x="291" y="6"/>
                      <a:pt x="290" y="6"/>
                    </a:cubicBezTo>
                    <a:cubicBezTo>
                      <a:pt x="290" y="5"/>
                      <a:pt x="289" y="5"/>
                      <a:pt x="289" y="5"/>
                    </a:cubicBezTo>
                    <a:cubicBezTo>
                      <a:pt x="285" y="4"/>
                      <a:pt x="282" y="3"/>
                      <a:pt x="278" y="3"/>
                    </a:cubicBezTo>
                    <a:cubicBezTo>
                      <a:pt x="274" y="2"/>
                      <a:pt x="271" y="2"/>
                      <a:pt x="267" y="1"/>
                    </a:cubicBezTo>
                    <a:cubicBezTo>
                      <a:pt x="263" y="1"/>
                      <a:pt x="260" y="1"/>
                      <a:pt x="256" y="0"/>
                    </a:cubicBezTo>
                    <a:cubicBezTo>
                      <a:pt x="252" y="0"/>
                      <a:pt x="248" y="0"/>
                      <a:pt x="244" y="0"/>
                    </a:cubicBezTo>
                    <a:cubicBezTo>
                      <a:pt x="243" y="0"/>
                      <a:pt x="243" y="0"/>
                      <a:pt x="242" y="0"/>
                    </a:cubicBezTo>
                    <a:cubicBezTo>
                      <a:pt x="242" y="0"/>
                      <a:pt x="241" y="0"/>
                      <a:pt x="241" y="0"/>
                    </a:cubicBezTo>
                    <a:cubicBezTo>
                      <a:pt x="240" y="0"/>
                      <a:pt x="239" y="1"/>
                      <a:pt x="239" y="1"/>
                    </a:cubicBezTo>
                    <a:cubicBezTo>
                      <a:pt x="238" y="1"/>
                      <a:pt x="237" y="1"/>
                      <a:pt x="236" y="1"/>
                    </a:cubicBezTo>
                    <a:cubicBezTo>
                      <a:pt x="236" y="1"/>
                      <a:pt x="235" y="1"/>
                      <a:pt x="235" y="1"/>
                    </a:cubicBezTo>
                    <a:cubicBezTo>
                      <a:pt x="234" y="1"/>
                      <a:pt x="234" y="1"/>
                      <a:pt x="233" y="1"/>
                    </a:cubicBezTo>
                    <a:cubicBezTo>
                      <a:pt x="233" y="1"/>
                      <a:pt x="232" y="1"/>
                      <a:pt x="231" y="1"/>
                    </a:cubicBezTo>
                    <a:cubicBezTo>
                      <a:pt x="230" y="1"/>
                      <a:pt x="229" y="1"/>
                      <a:pt x="228" y="1"/>
                    </a:cubicBezTo>
                    <a:cubicBezTo>
                      <a:pt x="228" y="1"/>
                      <a:pt x="228" y="2"/>
                      <a:pt x="227" y="2"/>
                    </a:cubicBezTo>
                    <a:cubicBezTo>
                      <a:pt x="227" y="2"/>
                      <a:pt x="226" y="2"/>
                      <a:pt x="226" y="2"/>
                    </a:cubicBezTo>
                    <a:cubicBezTo>
                      <a:pt x="225" y="2"/>
                      <a:pt x="225" y="2"/>
                      <a:pt x="224" y="2"/>
                    </a:cubicBezTo>
                    <a:cubicBezTo>
                      <a:pt x="223" y="2"/>
                      <a:pt x="223" y="2"/>
                      <a:pt x="222" y="2"/>
                    </a:cubicBezTo>
                    <a:cubicBezTo>
                      <a:pt x="221" y="2"/>
                      <a:pt x="221" y="2"/>
                      <a:pt x="220" y="3"/>
                    </a:cubicBezTo>
                    <a:cubicBezTo>
                      <a:pt x="220" y="3"/>
                      <a:pt x="220" y="3"/>
                      <a:pt x="219" y="3"/>
                    </a:cubicBezTo>
                    <a:cubicBezTo>
                      <a:pt x="219" y="3"/>
                      <a:pt x="218" y="3"/>
                      <a:pt x="217" y="3"/>
                    </a:cubicBezTo>
                    <a:cubicBezTo>
                      <a:pt x="217" y="3"/>
                      <a:pt x="216" y="3"/>
                      <a:pt x="215" y="3"/>
                    </a:cubicBezTo>
                    <a:cubicBezTo>
                      <a:pt x="214" y="4"/>
                      <a:pt x="214" y="4"/>
                      <a:pt x="214" y="4"/>
                    </a:cubicBezTo>
                    <a:cubicBezTo>
                      <a:pt x="214" y="4"/>
                      <a:pt x="213" y="4"/>
                      <a:pt x="213" y="4"/>
                    </a:cubicBezTo>
                    <a:cubicBezTo>
                      <a:pt x="212" y="4"/>
                      <a:pt x="212" y="4"/>
                      <a:pt x="211" y="4"/>
                    </a:cubicBezTo>
                    <a:cubicBezTo>
                      <a:pt x="210" y="4"/>
                      <a:pt x="210" y="5"/>
                      <a:pt x="209" y="5"/>
                    </a:cubicBezTo>
                    <a:cubicBezTo>
                      <a:pt x="208" y="5"/>
                      <a:pt x="208" y="5"/>
                      <a:pt x="208" y="5"/>
                    </a:cubicBezTo>
                    <a:cubicBezTo>
                      <a:pt x="207" y="5"/>
                      <a:pt x="207" y="5"/>
                      <a:pt x="206" y="5"/>
                    </a:cubicBezTo>
                    <a:cubicBezTo>
                      <a:pt x="206" y="6"/>
                      <a:pt x="205" y="6"/>
                      <a:pt x="205" y="6"/>
                    </a:cubicBezTo>
                    <a:cubicBezTo>
                      <a:pt x="204" y="6"/>
                      <a:pt x="203" y="6"/>
                      <a:pt x="202" y="6"/>
                    </a:cubicBezTo>
                    <a:cubicBezTo>
                      <a:pt x="202" y="7"/>
                      <a:pt x="201" y="7"/>
                      <a:pt x="201" y="7"/>
                    </a:cubicBezTo>
                    <a:cubicBezTo>
                      <a:pt x="200" y="7"/>
                      <a:pt x="200" y="7"/>
                      <a:pt x="199" y="7"/>
                    </a:cubicBezTo>
                    <a:cubicBezTo>
                      <a:pt x="199" y="8"/>
                      <a:pt x="198" y="8"/>
                      <a:pt x="198" y="8"/>
                    </a:cubicBezTo>
                    <a:cubicBezTo>
                      <a:pt x="197" y="8"/>
                      <a:pt x="197" y="8"/>
                      <a:pt x="196" y="8"/>
                    </a:cubicBezTo>
                    <a:cubicBezTo>
                      <a:pt x="179" y="14"/>
                      <a:pt x="165" y="21"/>
                      <a:pt x="153" y="31"/>
                    </a:cubicBezTo>
                    <a:cubicBezTo>
                      <a:pt x="141" y="40"/>
                      <a:pt x="132" y="51"/>
                      <a:pt x="126" y="63"/>
                    </a:cubicBezTo>
                    <a:cubicBezTo>
                      <a:pt x="120" y="74"/>
                      <a:pt x="117" y="87"/>
                      <a:pt x="117" y="100"/>
                    </a:cubicBezTo>
                    <a:cubicBezTo>
                      <a:pt x="117" y="113"/>
                      <a:pt x="121" y="126"/>
                      <a:pt x="129" y="139"/>
                    </a:cubicBezTo>
                    <a:cubicBezTo>
                      <a:pt x="130" y="141"/>
                      <a:pt x="130" y="142"/>
                      <a:pt x="132" y="144"/>
                    </a:cubicBezTo>
                    <a:cubicBezTo>
                      <a:pt x="133" y="145"/>
                      <a:pt x="134" y="147"/>
                      <a:pt x="135" y="148"/>
                    </a:cubicBezTo>
                    <a:cubicBezTo>
                      <a:pt x="136" y="150"/>
                      <a:pt x="137" y="151"/>
                      <a:pt x="138" y="153"/>
                    </a:cubicBezTo>
                    <a:cubicBezTo>
                      <a:pt x="139" y="154"/>
                      <a:pt x="141" y="155"/>
                      <a:pt x="142" y="157"/>
                    </a:cubicBezTo>
                    <a:cubicBezTo>
                      <a:pt x="146" y="161"/>
                      <a:pt x="150" y="165"/>
                      <a:pt x="155" y="168"/>
                    </a:cubicBezTo>
                    <a:cubicBezTo>
                      <a:pt x="159" y="172"/>
                      <a:pt x="164" y="175"/>
                      <a:pt x="169" y="178"/>
                    </a:cubicBezTo>
                    <a:cubicBezTo>
                      <a:pt x="175" y="181"/>
                      <a:pt x="180" y="184"/>
                      <a:pt x="186" y="186"/>
                    </a:cubicBezTo>
                    <a:cubicBezTo>
                      <a:pt x="191" y="189"/>
                      <a:pt x="197" y="191"/>
                      <a:pt x="203" y="193"/>
                    </a:cubicBezTo>
                    <a:cubicBezTo>
                      <a:pt x="209" y="194"/>
                      <a:pt x="214" y="196"/>
                      <a:pt x="221" y="198"/>
                    </a:cubicBezTo>
                    <a:cubicBezTo>
                      <a:pt x="227" y="201"/>
                      <a:pt x="233" y="203"/>
                      <a:pt x="239" y="206"/>
                    </a:cubicBezTo>
                    <a:cubicBezTo>
                      <a:pt x="245" y="209"/>
                      <a:pt x="250" y="212"/>
                      <a:pt x="255" y="216"/>
                    </a:cubicBezTo>
                    <a:cubicBezTo>
                      <a:pt x="259" y="219"/>
                      <a:pt x="263" y="223"/>
                      <a:pt x="265" y="226"/>
                    </a:cubicBezTo>
                    <a:cubicBezTo>
                      <a:pt x="267" y="229"/>
                      <a:pt x="267" y="231"/>
                      <a:pt x="268" y="233"/>
                    </a:cubicBezTo>
                    <a:cubicBezTo>
                      <a:pt x="268" y="236"/>
                      <a:pt x="267" y="238"/>
                      <a:pt x="266" y="241"/>
                    </a:cubicBezTo>
                    <a:cubicBezTo>
                      <a:pt x="264" y="243"/>
                      <a:pt x="262" y="246"/>
                      <a:pt x="259" y="248"/>
                    </a:cubicBezTo>
                    <a:cubicBezTo>
                      <a:pt x="256" y="251"/>
                      <a:pt x="252" y="253"/>
                      <a:pt x="247" y="256"/>
                    </a:cubicBezTo>
                    <a:cubicBezTo>
                      <a:pt x="246" y="256"/>
                      <a:pt x="244" y="257"/>
                      <a:pt x="243" y="258"/>
                    </a:cubicBezTo>
                    <a:cubicBezTo>
                      <a:pt x="241" y="258"/>
                      <a:pt x="239" y="259"/>
                      <a:pt x="238" y="260"/>
                    </a:cubicBezTo>
                    <a:cubicBezTo>
                      <a:pt x="236" y="261"/>
                      <a:pt x="234" y="261"/>
                      <a:pt x="232" y="262"/>
                    </a:cubicBezTo>
                    <a:cubicBezTo>
                      <a:pt x="230" y="263"/>
                      <a:pt x="228" y="263"/>
                      <a:pt x="226" y="264"/>
                    </a:cubicBezTo>
                    <a:cubicBezTo>
                      <a:pt x="67" y="317"/>
                      <a:pt x="67" y="317"/>
                      <a:pt x="67" y="317"/>
                    </a:cubicBezTo>
                    <a:cubicBezTo>
                      <a:pt x="53" y="322"/>
                      <a:pt x="41" y="329"/>
                      <a:pt x="31" y="337"/>
                    </a:cubicBezTo>
                    <a:cubicBezTo>
                      <a:pt x="21" y="345"/>
                      <a:pt x="13" y="354"/>
                      <a:pt x="8" y="365"/>
                    </a:cubicBezTo>
                    <a:cubicBezTo>
                      <a:pt x="2" y="375"/>
                      <a:pt x="0" y="386"/>
                      <a:pt x="0" y="397"/>
                    </a:cubicBezTo>
                    <a:cubicBezTo>
                      <a:pt x="0" y="408"/>
                      <a:pt x="3" y="420"/>
                      <a:pt x="9" y="431"/>
                    </a:cubicBezTo>
                    <a:cubicBezTo>
                      <a:pt x="80" y="558"/>
                      <a:pt x="80" y="558"/>
                      <a:pt x="80" y="558"/>
                    </a:cubicBezTo>
                    <a:cubicBezTo>
                      <a:pt x="175" y="729"/>
                      <a:pt x="175" y="729"/>
                      <a:pt x="175" y="729"/>
                    </a:cubicBezTo>
                    <a:cubicBezTo>
                      <a:pt x="223" y="814"/>
                      <a:pt x="223" y="814"/>
                      <a:pt x="223" y="814"/>
                    </a:cubicBezTo>
                    <a:cubicBezTo>
                      <a:pt x="251" y="864"/>
                      <a:pt x="251" y="864"/>
                      <a:pt x="251" y="864"/>
                    </a:cubicBezTo>
                    <a:cubicBezTo>
                      <a:pt x="251" y="864"/>
                      <a:pt x="251" y="864"/>
                      <a:pt x="251" y="865"/>
                    </a:cubicBezTo>
                    <a:cubicBezTo>
                      <a:pt x="252" y="865"/>
                      <a:pt x="252" y="866"/>
                      <a:pt x="252" y="866"/>
                    </a:cubicBezTo>
                    <a:cubicBezTo>
                      <a:pt x="252" y="867"/>
                      <a:pt x="253" y="867"/>
                      <a:pt x="253" y="868"/>
                    </a:cubicBezTo>
                    <a:cubicBezTo>
                      <a:pt x="253" y="868"/>
                      <a:pt x="254" y="869"/>
                      <a:pt x="254" y="870"/>
                    </a:cubicBezTo>
                    <a:cubicBezTo>
                      <a:pt x="255" y="870"/>
                      <a:pt x="255" y="870"/>
                      <a:pt x="255" y="870"/>
                    </a:cubicBezTo>
                    <a:cubicBezTo>
                      <a:pt x="255" y="871"/>
                      <a:pt x="255" y="871"/>
                      <a:pt x="255" y="871"/>
                    </a:cubicBezTo>
                    <a:cubicBezTo>
                      <a:pt x="256" y="872"/>
                      <a:pt x="256" y="872"/>
                      <a:pt x="256" y="873"/>
                    </a:cubicBezTo>
                    <a:cubicBezTo>
                      <a:pt x="257" y="873"/>
                      <a:pt x="257" y="874"/>
                      <a:pt x="257" y="874"/>
                    </a:cubicBezTo>
                    <a:cubicBezTo>
                      <a:pt x="258" y="875"/>
                      <a:pt x="258" y="875"/>
                      <a:pt x="258" y="875"/>
                    </a:cubicBezTo>
                    <a:cubicBezTo>
                      <a:pt x="259" y="876"/>
                      <a:pt x="259" y="876"/>
                      <a:pt x="259" y="876"/>
                    </a:cubicBezTo>
                    <a:cubicBezTo>
                      <a:pt x="259" y="876"/>
                      <a:pt x="259" y="877"/>
                      <a:pt x="260" y="877"/>
                    </a:cubicBezTo>
                    <a:cubicBezTo>
                      <a:pt x="260" y="877"/>
                      <a:pt x="260" y="878"/>
                      <a:pt x="261" y="878"/>
                    </a:cubicBezTo>
                    <a:cubicBezTo>
                      <a:pt x="262" y="879"/>
                      <a:pt x="262" y="879"/>
                      <a:pt x="262" y="879"/>
                    </a:cubicBezTo>
                    <a:cubicBezTo>
                      <a:pt x="262" y="880"/>
                      <a:pt x="262" y="880"/>
                      <a:pt x="262" y="880"/>
                    </a:cubicBezTo>
                    <a:cubicBezTo>
                      <a:pt x="263" y="880"/>
                      <a:pt x="263" y="881"/>
                      <a:pt x="263" y="881"/>
                    </a:cubicBezTo>
                    <a:cubicBezTo>
                      <a:pt x="264" y="881"/>
                      <a:pt x="264" y="882"/>
                      <a:pt x="264" y="882"/>
                    </a:cubicBezTo>
                    <a:cubicBezTo>
                      <a:pt x="265" y="883"/>
                      <a:pt x="265" y="883"/>
                      <a:pt x="265" y="883"/>
                    </a:cubicBezTo>
                    <a:cubicBezTo>
                      <a:pt x="266" y="884"/>
                      <a:pt x="266" y="884"/>
                      <a:pt x="266" y="884"/>
                    </a:cubicBezTo>
                    <a:cubicBezTo>
                      <a:pt x="266" y="884"/>
                      <a:pt x="267" y="885"/>
                      <a:pt x="267" y="885"/>
                    </a:cubicBezTo>
                    <a:cubicBezTo>
                      <a:pt x="267" y="885"/>
                      <a:pt x="268" y="886"/>
                      <a:pt x="268" y="886"/>
                    </a:cubicBezTo>
                    <a:cubicBezTo>
                      <a:pt x="269" y="887"/>
                      <a:pt x="269" y="887"/>
                      <a:pt x="269" y="887"/>
                    </a:cubicBezTo>
                    <a:cubicBezTo>
                      <a:pt x="270" y="888"/>
                      <a:pt x="270" y="888"/>
                      <a:pt x="270" y="888"/>
                    </a:cubicBezTo>
                    <a:cubicBezTo>
                      <a:pt x="271" y="889"/>
                      <a:pt x="271" y="889"/>
                      <a:pt x="271" y="889"/>
                    </a:cubicBezTo>
                    <a:cubicBezTo>
                      <a:pt x="271" y="889"/>
                      <a:pt x="272" y="889"/>
                      <a:pt x="272" y="890"/>
                    </a:cubicBezTo>
                    <a:cubicBezTo>
                      <a:pt x="273" y="890"/>
                      <a:pt x="273" y="891"/>
                      <a:pt x="274" y="891"/>
                    </a:cubicBezTo>
                    <a:cubicBezTo>
                      <a:pt x="275" y="892"/>
                      <a:pt x="275" y="892"/>
                      <a:pt x="276" y="893"/>
                    </a:cubicBezTo>
                    <a:cubicBezTo>
                      <a:pt x="277" y="893"/>
                      <a:pt x="277" y="894"/>
                      <a:pt x="278" y="895"/>
                    </a:cubicBezTo>
                    <a:cubicBezTo>
                      <a:pt x="279" y="895"/>
                      <a:pt x="280" y="896"/>
                      <a:pt x="280" y="896"/>
                    </a:cubicBezTo>
                    <a:cubicBezTo>
                      <a:pt x="281" y="897"/>
                      <a:pt x="282" y="897"/>
                      <a:pt x="282" y="898"/>
                    </a:cubicBezTo>
                    <a:cubicBezTo>
                      <a:pt x="283" y="898"/>
                      <a:pt x="284" y="899"/>
                      <a:pt x="284" y="899"/>
                    </a:cubicBezTo>
                    <a:cubicBezTo>
                      <a:pt x="285" y="899"/>
                      <a:pt x="286" y="900"/>
                      <a:pt x="287" y="900"/>
                    </a:cubicBezTo>
                    <a:cubicBezTo>
                      <a:pt x="287" y="901"/>
                      <a:pt x="288" y="901"/>
                      <a:pt x="289" y="902"/>
                    </a:cubicBezTo>
                    <a:cubicBezTo>
                      <a:pt x="291" y="903"/>
                      <a:pt x="294" y="904"/>
                      <a:pt x="296" y="906"/>
                    </a:cubicBezTo>
                    <a:cubicBezTo>
                      <a:pt x="299" y="907"/>
                      <a:pt x="301" y="908"/>
                      <a:pt x="304" y="909"/>
                    </a:cubicBezTo>
                    <a:cubicBezTo>
                      <a:pt x="307" y="911"/>
                      <a:pt x="309" y="912"/>
                      <a:pt x="312" y="913"/>
                    </a:cubicBezTo>
                    <a:cubicBezTo>
                      <a:pt x="315" y="913"/>
                      <a:pt x="318" y="914"/>
                      <a:pt x="321" y="915"/>
                    </a:cubicBezTo>
                    <a:cubicBezTo>
                      <a:pt x="321" y="915"/>
                      <a:pt x="322" y="915"/>
                      <a:pt x="322" y="916"/>
                    </a:cubicBezTo>
                    <a:cubicBezTo>
                      <a:pt x="323" y="916"/>
                      <a:pt x="323" y="916"/>
                      <a:pt x="324" y="916"/>
                    </a:cubicBezTo>
                    <a:cubicBezTo>
                      <a:pt x="324" y="916"/>
                      <a:pt x="325" y="916"/>
                      <a:pt x="326" y="916"/>
                    </a:cubicBezTo>
                    <a:cubicBezTo>
                      <a:pt x="326" y="917"/>
                      <a:pt x="327" y="917"/>
                      <a:pt x="328" y="917"/>
                    </a:cubicBezTo>
                    <a:cubicBezTo>
                      <a:pt x="328" y="917"/>
                      <a:pt x="329" y="917"/>
                      <a:pt x="329" y="917"/>
                    </a:cubicBezTo>
                    <a:cubicBezTo>
                      <a:pt x="330" y="917"/>
                      <a:pt x="330" y="918"/>
                      <a:pt x="331" y="918"/>
                    </a:cubicBezTo>
                    <a:cubicBezTo>
                      <a:pt x="331" y="918"/>
                      <a:pt x="332" y="918"/>
                      <a:pt x="333" y="918"/>
                    </a:cubicBezTo>
                    <a:cubicBezTo>
                      <a:pt x="333" y="918"/>
                      <a:pt x="334" y="918"/>
                      <a:pt x="335" y="918"/>
                    </a:cubicBezTo>
                    <a:cubicBezTo>
                      <a:pt x="335" y="918"/>
                      <a:pt x="336" y="919"/>
                      <a:pt x="336" y="919"/>
                    </a:cubicBezTo>
                    <a:cubicBezTo>
                      <a:pt x="337" y="919"/>
                      <a:pt x="337" y="919"/>
                      <a:pt x="338" y="919"/>
                    </a:cubicBezTo>
                    <a:cubicBezTo>
                      <a:pt x="338" y="919"/>
                      <a:pt x="339" y="919"/>
                      <a:pt x="339" y="919"/>
                    </a:cubicBezTo>
                    <a:cubicBezTo>
                      <a:pt x="340" y="919"/>
                      <a:pt x="341" y="919"/>
                      <a:pt x="342" y="919"/>
                    </a:cubicBezTo>
                    <a:cubicBezTo>
                      <a:pt x="342" y="919"/>
                      <a:pt x="343" y="919"/>
                      <a:pt x="343" y="920"/>
                    </a:cubicBezTo>
                    <a:cubicBezTo>
                      <a:pt x="343" y="920"/>
                      <a:pt x="344" y="920"/>
                      <a:pt x="344" y="920"/>
                    </a:cubicBezTo>
                    <a:cubicBezTo>
                      <a:pt x="345" y="920"/>
                      <a:pt x="346" y="920"/>
                      <a:pt x="346" y="920"/>
                    </a:cubicBezTo>
                    <a:cubicBezTo>
                      <a:pt x="347" y="920"/>
                      <a:pt x="348" y="920"/>
                      <a:pt x="349" y="920"/>
                    </a:cubicBezTo>
                    <a:cubicBezTo>
                      <a:pt x="349" y="920"/>
                      <a:pt x="349" y="920"/>
                      <a:pt x="350" y="920"/>
                    </a:cubicBezTo>
                    <a:cubicBezTo>
                      <a:pt x="350" y="920"/>
                      <a:pt x="351" y="920"/>
                      <a:pt x="351" y="920"/>
                    </a:cubicBezTo>
                    <a:cubicBezTo>
                      <a:pt x="352" y="920"/>
                      <a:pt x="353" y="920"/>
                      <a:pt x="353" y="920"/>
                    </a:cubicBezTo>
                    <a:cubicBezTo>
                      <a:pt x="354" y="920"/>
                      <a:pt x="355" y="920"/>
                      <a:pt x="355" y="920"/>
                    </a:cubicBezTo>
                    <a:cubicBezTo>
                      <a:pt x="356" y="920"/>
                      <a:pt x="357" y="920"/>
                      <a:pt x="357" y="920"/>
                    </a:cubicBezTo>
                    <a:cubicBezTo>
                      <a:pt x="358" y="920"/>
                      <a:pt x="358" y="920"/>
                      <a:pt x="359" y="920"/>
                    </a:cubicBezTo>
                    <a:cubicBezTo>
                      <a:pt x="360" y="920"/>
                      <a:pt x="360" y="920"/>
                      <a:pt x="361" y="920"/>
                    </a:cubicBezTo>
                    <a:cubicBezTo>
                      <a:pt x="361" y="920"/>
                      <a:pt x="362" y="920"/>
                      <a:pt x="363" y="920"/>
                    </a:cubicBezTo>
                    <a:cubicBezTo>
                      <a:pt x="363" y="920"/>
                      <a:pt x="364" y="920"/>
                      <a:pt x="364" y="920"/>
                    </a:cubicBezTo>
                    <a:cubicBezTo>
                      <a:pt x="365" y="920"/>
                      <a:pt x="365" y="920"/>
                      <a:pt x="366" y="920"/>
                    </a:cubicBezTo>
                    <a:cubicBezTo>
                      <a:pt x="366" y="920"/>
                      <a:pt x="367" y="920"/>
                      <a:pt x="368" y="920"/>
                    </a:cubicBezTo>
                    <a:cubicBezTo>
                      <a:pt x="368" y="920"/>
                      <a:pt x="369" y="920"/>
                      <a:pt x="370" y="920"/>
                    </a:cubicBezTo>
                    <a:cubicBezTo>
                      <a:pt x="370" y="920"/>
                      <a:pt x="370" y="920"/>
                      <a:pt x="371" y="920"/>
                    </a:cubicBezTo>
                    <a:cubicBezTo>
                      <a:pt x="371" y="920"/>
                      <a:pt x="372" y="920"/>
                      <a:pt x="372" y="920"/>
                    </a:cubicBezTo>
                    <a:cubicBezTo>
                      <a:pt x="373" y="920"/>
                      <a:pt x="373" y="920"/>
                      <a:pt x="374" y="920"/>
                    </a:cubicBezTo>
                    <a:cubicBezTo>
                      <a:pt x="375" y="920"/>
                      <a:pt x="375" y="920"/>
                      <a:pt x="376" y="919"/>
                    </a:cubicBezTo>
                    <a:cubicBezTo>
                      <a:pt x="377" y="919"/>
                      <a:pt x="377" y="919"/>
                      <a:pt x="377" y="919"/>
                    </a:cubicBezTo>
                    <a:cubicBezTo>
                      <a:pt x="378" y="919"/>
                      <a:pt x="378" y="919"/>
                      <a:pt x="379" y="919"/>
                    </a:cubicBezTo>
                    <a:cubicBezTo>
                      <a:pt x="379" y="919"/>
                      <a:pt x="380" y="919"/>
                      <a:pt x="380" y="919"/>
                    </a:cubicBezTo>
                    <a:cubicBezTo>
                      <a:pt x="381" y="919"/>
                      <a:pt x="382" y="919"/>
                      <a:pt x="382" y="919"/>
                    </a:cubicBezTo>
                    <a:cubicBezTo>
                      <a:pt x="383" y="918"/>
                      <a:pt x="383" y="918"/>
                      <a:pt x="384" y="918"/>
                    </a:cubicBezTo>
                    <a:cubicBezTo>
                      <a:pt x="384" y="918"/>
                      <a:pt x="384" y="918"/>
                      <a:pt x="385" y="918"/>
                    </a:cubicBezTo>
                    <a:cubicBezTo>
                      <a:pt x="385" y="918"/>
                      <a:pt x="386" y="918"/>
                      <a:pt x="386" y="918"/>
                    </a:cubicBezTo>
                    <a:cubicBezTo>
                      <a:pt x="387" y="918"/>
                      <a:pt x="388" y="918"/>
                      <a:pt x="389" y="917"/>
                    </a:cubicBezTo>
                    <a:cubicBezTo>
                      <a:pt x="389" y="917"/>
                      <a:pt x="389" y="917"/>
                      <a:pt x="390" y="917"/>
                    </a:cubicBezTo>
                    <a:cubicBezTo>
                      <a:pt x="390" y="917"/>
                      <a:pt x="390" y="917"/>
                      <a:pt x="391" y="917"/>
                    </a:cubicBezTo>
                    <a:cubicBezTo>
                      <a:pt x="391" y="917"/>
                      <a:pt x="392" y="917"/>
                      <a:pt x="392" y="916"/>
                    </a:cubicBezTo>
                    <a:cubicBezTo>
                      <a:pt x="393" y="916"/>
                      <a:pt x="394" y="916"/>
                      <a:pt x="395" y="916"/>
                    </a:cubicBezTo>
                    <a:cubicBezTo>
                      <a:pt x="395" y="916"/>
                      <a:pt x="395" y="916"/>
                      <a:pt x="396" y="916"/>
                    </a:cubicBezTo>
                    <a:cubicBezTo>
                      <a:pt x="396" y="916"/>
                      <a:pt x="397" y="915"/>
                      <a:pt x="397" y="915"/>
                    </a:cubicBezTo>
                    <a:cubicBezTo>
                      <a:pt x="397" y="915"/>
                      <a:pt x="398" y="915"/>
                      <a:pt x="399" y="915"/>
                    </a:cubicBezTo>
                    <a:cubicBezTo>
                      <a:pt x="399" y="915"/>
                      <a:pt x="400" y="914"/>
                      <a:pt x="401" y="914"/>
                    </a:cubicBezTo>
                    <a:cubicBezTo>
                      <a:pt x="401" y="914"/>
                      <a:pt x="402" y="914"/>
                      <a:pt x="402" y="914"/>
                    </a:cubicBezTo>
                    <a:cubicBezTo>
                      <a:pt x="403" y="914"/>
                      <a:pt x="403" y="913"/>
                      <a:pt x="404" y="913"/>
                    </a:cubicBezTo>
                    <a:cubicBezTo>
                      <a:pt x="404" y="913"/>
                      <a:pt x="405" y="913"/>
                      <a:pt x="405" y="913"/>
                    </a:cubicBezTo>
                    <a:cubicBezTo>
                      <a:pt x="406" y="913"/>
                      <a:pt x="406" y="912"/>
                      <a:pt x="407" y="912"/>
                    </a:cubicBezTo>
                    <a:cubicBezTo>
                      <a:pt x="439" y="901"/>
                      <a:pt x="439" y="901"/>
                      <a:pt x="439" y="901"/>
                    </a:cubicBezTo>
                    <a:cubicBezTo>
                      <a:pt x="573" y="852"/>
                      <a:pt x="573" y="852"/>
                      <a:pt x="573" y="852"/>
                    </a:cubicBezTo>
                    <a:cubicBezTo>
                      <a:pt x="608" y="839"/>
                      <a:pt x="608" y="839"/>
                      <a:pt x="608" y="839"/>
                    </a:cubicBezTo>
                    <a:cubicBezTo>
                      <a:pt x="728" y="795"/>
                      <a:pt x="728" y="795"/>
                      <a:pt x="728" y="795"/>
                    </a:cubicBezTo>
                    <a:cubicBezTo>
                      <a:pt x="787" y="774"/>
                      <a:pt x="787" y="774"/>
                      <a:pt x="787" y="774"/>
                    </a:cubicBezTo>
                    <a:cubicBezTo>
                      <a:pt x="949" y="715"/>
                      <a:pt x="949" y="715"/>
                      <a:pt x="949" y="715"/>
                    </a:cubicBezTo>
                    <a:cubicBezTo>
                      <a:pt x="963" y="710"/>
                      <a:pt x="975" y="703"/>
                      <a:pt x="984" y="694"/>
                    </a:cubicBezTo>
                    <a:cubicBezTo>
                      <a:pt x="994" y="685"/>
                      <a:pt x="1001" y="675"/>
                      <a:pt x="1005" y="664"/>
                    </a:cubicBezTo>
                    <a:cubicBezTo>
                      <a:pt x="1009" y="654"/>
                      <a:pt x="1011" y="642"/>
                      <a:pt x="1010" y="630"/>
                    </a:cubicBezTo>
                  </a:path>
                </a:pathLst>
              </a:custGeom>
              <a:solidFill>
                <a:srgbClr val="FFD9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3" name="Google Shape;163;p4"/>
              <p:cNvSpPr/>
              <p:nvPr/>
            </p:nvSpPr>
            <p:spPr>
              <a:xfrm>
                <a:off x="4086106" y="4207061"/>
                <a:ext cx="2417519" cy="2199633"/>
              </a:xfrm>
              <a:custGeom>
                <a:rect b="b" l="l" r="r" t="t"/>
                <a:pathLst>
                  <a:path extrusionOk="0" h="924" w="1015">
                    <a:moveTo>
                      <a:pt x="360" y="924"/>
                    </a:moveTo>
                    <a:cubicBezTo>
                      <a:pt x="343" y="923"/>
                      <a:pt x="343" y="923"/>
                      <a:pt x="343" y="923"/>
                    </a:cubicBezTo>
                    <a:cubicBezTo>
                      <a:pt x="329" y="921"/>
                      <a:pt x="329" y="921"/>
                      <a:pt x="329" y="921"/>
                    </a:cubicBezTo>
                    <a:cubicBezTo>
                      <a:pt x="322" y="919"/>
                      <a:pt x="322" y="919"/>
                      <a:pt x="322" y="919"/>
                    </a:cubicBezTo>
                    <a:cubicBezTo>
                      <a:pt x="319" y="918"/>
                      <a:pt x="316" y="917"/>
                      <a:pt x="313" y="916"/>
                    </a:cubicBezTo>
                    <a:cubicBezTo>
                      <a:pt x="311" y="915"/>
                      <a:pt x="308" y="914"/>
                      <a:pt x="305" y="913"/>
                    </a:cubicBezTo>
                    <a:cubicBezTo>
                      <a:pt x="303" y="912"/>
                      <a:pt x="300" y="911"/>
                      <a:pt x="297" y="910"/>
                    </a:cubicBezTo>
                    <a:cubicBezTo>
                      <a:pt x="295" y="908"/>
                      <a:pt x="292" y="907"/>
                      <a:pt x="290" y="905"/>
                    </a:cubicBezTo>
                    <a:cubicBezTo>
                      <a:pt x="289" y="905"/>
                      <a:pt x="288" y="904"/>
                      <a:pt x="288" y="904"/>
                    </a:cubicBezTo>
                    <a:cubicBezTo>
                      <a:pt x="287" y="904"/>
                      <a:pt x="286" y="903"/>
                      <a:pt x="285" y="903"/>
                    </a:cubicBezTo>
                    <a:cubicBezTo>
                      <a:pt x="285" y="902"/>
                      <a:pt x="284" y="902"/>
                      <a:pt x="283" y="901"/>
                    </a:cubicBezTo>
                    <a:cubicBezTo>
                      <a:pt x="283" y="901"/>
                      <a:pt x="282" y="900"/>
                      <a:pt x="281" y="900"/>
                    </a:cubicBezTo>
                    <a:cubicBezTo>
                      <a:pt x="280" y="899"/>
                      <a:pt x="280" y="899"/>
                      <a:pt x="279" y="898"/>
                    </a:cubicBezTo>
                    <a:cubicBezTo>
                      <a:pt x="278" y="898"/>
                      <a:pt x="277" y="897"/>
                      <a:pt x="277" y="896"/>
                    </a:cubicBezTo>
                    <a:cubicBezTo>
                      <a:pt x="276" y="896"/>
                      <a:pt x="275" y="895"/>
                      <a:pt x="275" y="895"/>
                    </a:cubicBezTo>
                    <a:cubicBezTo>
                      <a:pt x="274" y="894"/>
                      <a:pt x="274" y="894"/>
                      <a:pt x="273" y="893"/>
                    </a:cubicBezTo>
                    <a:cubicBezTo>
                      <a:pt x="261" y="882"/>
                      <a:pt x="261" y="882"/>
                      <a:pt x="261" y="882"/>
                    </a:cubicBezTo>
                    <a:cubicBezTo>
                      <a:pt x="255" y="873"/>
                      <a:pt x="255" y="873"/>
                      <a:pt x="255" y="873"/>
                    </a:cubicBezTo>
                    <a:cubicBezTo>
                      <a:pt x="251" y="867"/>
                      <a:pt x="251" y="867"/>
                      <a:pt x="251" y="867"/>
                    </a:cubicBezTo>
                    <a:cubicBezTo>
                      <a:pt x="9" y="434"/>
                      <a:pt x="9" y="434"/>
                      <a:pt x="9" y="434"/>
                    </a:cubicBezTo>
                    <a:cubicBezTo>
                      <a:pt x="3" y="423"/>
                      <a:pt x="0" y="411"/>
                      <a:pt x="0" y="399"/>
                    </a:cubicBezTo>
                    <a:cubicBezTo>
                      <a:pt x="0" y="388"/>
                      <a:pt x="2" y="376"/>
                      <a:pt x="8" y="366"/>
                    </a:cubicBezTo>
                    <a:cubicBezTo>
                      <a:pt x="13" y="355"/>
                      <a:pt x="21" y="345"/>
                      <a:pt x="32" y="337"/>
                    </a:cubicBezTo>
                    <a:cubicBezTo>
                      <a:pt x="42" y="329"/>
                      <a:pt x="54" y="322"/>
                      <a:pt x="68" y="317"/>
                    </a:cubicBezTo>
                    <a:cubicBezTo>
                      <a:pt x="228" y="264"/>
                      <a:pt x="228" y="264"/>
                      <a:pt x="228" y="264"/>
                    </a:cubicBezTo>
                    <a:cubicBezTo>
                      <a:pt x="230" y="263"/>
                      <a:pt x="232" y="263"/>
                      <a:pt x="234" y="262"/>
                    </a:cubicBezTo>
                    <a:cubicBezTo>
                      <a:pt x="235" y="261"/>
                      <a:pt x="237" y="261"/>
                      <a:pt x="239" y="260"/>
                    </a:cubicBezTo>
                    <a:cubicBezTo>
                      <a:pt x="241" y="259"/>
                      <a:pt x="242" y="259"/>
                      <a:pt x="244" y="258"/>
                    </a:cubicBezTo>
                    <a:cubicBezTo>
                      <a:pt x="245" y="257"/>
                      <a:pt x="247" y="257"/>
                      <a:pt x="248" y="256"/>
                    </a:cubicBezTo>
                    <a:cubicBezTo>
                      <a:pt x="253" y="254"/>
                      <a:pt x="257" y="251"/>
                      <a:pt x="260" y="249"/>
                    </a:cubicBezTo>
                    <a:cubicBezTo>
                      <a:pt x="263" y="246"/>
                      <a:pt x="265" y="244"/>
                      <a:pt x="266" y="242"/>
                    </a:cubicBezTo>
                    <a:cubicBezTo>
                      <a:pt x="267" y="240"/>
                      <a:pt x="268" y="238"/>
                      <a:pt x="268" y="235"/>
                    </a:cubicBezTo>
                    <a:cubicBezTo>
                      <a:pt x="267" y="233"/>
                      <a:pt x="267" y="231"/>
                      <a:pt x="266" y="229"/>
                    </a:cubicBezTo>
                    <a:cubicBezTo>
                      <a:pt x="264" y="226"/>
                      <a:pt x="260" y="223"/>
                      <a:pt x="256" y="219"/>
                    </a:cubicBezTo>
                    <a:cubicBezTo>
                      <a:pt x="251" y="216"/>
                      <a:pt x="246" y="213"/>
                      <a:pt x="240" y="210"/>
                    </a:cubicBezTo>
                    <a:cubicBezTo>
                      <a:pt x="234" y="207"/>
                      <a:pt x="228" y="205"/>
                      <a:pt x="222" y="202"/>
                    </a:cubicBezTo>
                    <a:cubicBezTo>
                      <a:pt x="216" y="200"/>
                      <a:pt x="211" y="198"/>
                      <a:pt x="205" y="197"/>
                    </a:cubicBezTo>
                    <a:cubicBezTo>
                      <a:pt x="199" y="195"/>
                      <a:pt x="193" y="193"/>
                      <a:pt x="187" y="190"/>
                    </a:cubicBezTo>
                    <a:cubicBezTo>
                      <a:pt x="181" y="188"/>
                      <a:pt x="176" y="185"/>
                      <a:pt x="170" y="182"/>
                    </a:cubicBezTo>
                    <a:cubicBezTo>
                      <a:pt x="165" y="179"/>
                      <a:pt x="160" y="176"/>
                      <a:pt x="156" y="172"/>
                    </a:cubicBezTo>
                    <a:cubicBezTo>
                      <a:pt x="151" y="168"/>
                      <a:pt x="147" y="164"/>
                      <a:pt x="143" y="160"/>
                    </a:cubicBezTo>
                    <a:cubicBezTo>
                      <a:pt x="141" y="159"/>
                      <a:pt x="140" y="157"/>
                      <a:pt x="139" y="156"/>
                    </a:cubicBezTo>
                    <a:cubicBezTo>
                      <a:pt x="138" y="154"/>
                      <a:pt x="136" y="153"/>
                      <a:pt x="135" y="151"/>
                    </a:cubicBezTo>
                    <a:cubicBezTo>
                      <a:pt x="134" y="150"/>
                      <a:pt x="133" y="148"/>
                      <a:pt x="132" y="147"/>
                    </a:cubicBezTo>
                    <a:cubicBezTo>
                      <a:pt x="131" y="145"/>
                      <a:pt x="130" y="144"/>
                      <a:pt x="129" y="142"/>
                    </a:cubicBezTo>
                    <a:cubicBezTo>
                      <a:pt x="121" y="129"/>
                      <a:pt x="117" y="116"/>
                      <a:pt x="117" y="102"/>
                    </a:cubicBezTo>
                    <a:cubicBezTo>
                      <a:pt x="117" y="89"/>
                      <a:pt x="120" y="76"/>
                      <a:pt x="126" y="64"/>
                    </a:cubicBezTo>
                    <a:cubicBezTo>
                      <a:pt x="133" y="51"/>
                      <a:pt x="142" y="41"/>
                      <a:pt x="154" y="31"/>
                    </a:cubicBezTo>
                    <a:cubicBezTo>
                      <a:pt x="166" y="21"/>
                      <a:pt x="181" y="14"/>
                      <a:pt x="197" y="9"/>
                    </a:cubicBezTo>
                    <a:cubicBezTo>
                      <a:pt x="217" y="4"/>
                      <a:pt x="217" y="4"/>
                      <a:pt x="217" y="4"/>
                    </a:cubicBezTo>
                    <a:cubicBezTo>
                      <a:pt x="230" y="1"/>
                      <a:pt x="230" y="1"/>
                      <a:pt x="230" y="1"/>
                    </a:cubicBezTo>
                    <a:cubicBezTo>
                      <a:pt x="246" y="0"/>
                      <a:pt x="246" y="0"/>
                      <a:pt x="246" y="0"/>
                    </a:cubicBezTo>
                    <a:cubicBezTo>
                      <a:pt x="250" y="0"/>
                      <a:pt x="254" y="0"/>
                      <a:pt x="258" y="1"/>
                    </a:cubicBezTo>
                    <a:cubicBezTo>
                      <a:pt x="262" y="1"/>
                      <a:pt x="266" y="1"/>
                      <a:pt x="269" y="1"/>
                    </a:cubicBezTo>
                    <a:cubicBezTo>
                      <a:pt x="273" y="2"/>
                      <a:pt x="277" y="2"/>
                      <a:pt x="280" y="3"/>
                    </a:cubicBezTo>
                    <a:cubicBezTo>
                      <a:pt x="284" y="3"/>
                      <a:pt x="287" y="4"/>
                      <a:pt x="291" y="5"/>
                    </a:cubicBezTo>
                    <a:cubicBezTo>
                      <a:pt x="298" y="8"/>
                      <a:pt x="298" y="8"/>
                      <a:pt x="298" y="8"/>
                    </a:cubicBezTo>
                    <a:cubicBezTo>
                      <a:pt x="306" y="9"/>
                      <a:pt x="306" y="9"/>
                      <a:pt x="306" y="9"/>
                    </a:cubicBezTo>
                    <a:cubicBezTo>
                      <a:pt x="320" y="15"/>
                      <a:pt x="320" y="15"/>
                      <a:pt x="320" y="15"/>
                    </a:cubicBezTo>
                    <a:cubicBezTo>
                      <a:pt x="327" y="18"/>
                      <a:pt x="327" y="18"/>
                      <a:pt x="327" y="18"/>
                    </a:cubicBezTo>
                    <a:cubicBezTo>
                      <a:pt x="328" y="19"/>
                      <a:pt x="330" y="19"/>
                      <a:pt x="331" y="20"/>
                    </a:cubicBezTo>
                    <a:cubicBezTo>
                      <a:pt x="332" y="21"/>
                      <a:pt x="333" y="21"/>
                      <a:pt x="334" y="22"/>
                    </a:cubicBezTo>
                    <a:cubicBezTo>
                      <a:pt x="336" y="23"/>
                      <a:pt x="337" y="23"/>
                      <a:pt x="338" y="24"/>
                    </a:cubicBezTo>
                    <a:cubicBezTo>
                      <a:pt x="339" y="25"/>
                      <a:pt x="340" y="25"/>
                      <a:pt x="341" y="26"/>
                    </a:cubicBezTo>
                    <a:cubicBezTo>
                      <a:pt x="352" y="34"/>
                      <a:pt x="352" y="34"/>
                      <a:pt x="352" y="34"/>
                    </a:cubicBezTo>
                    <a:cubicBezTo>
                      <a:pt x="354" y="36"/>
                      <a:pt x="354" y="36"/>
                      <a:pt x="354" y="36"/>
                    </a:cubicBezTo>
                    <a:cubicBezTo>
                      <a:pt x="354" y="36"/>
                      <a:pt x="355" y="37"/>
                      <a:pt x="355" y="37"/>
                    </a:cubicBezTo>
                    <a:cubicBezTo>
                      <a:pt x="360" y="42"/>
                      <a:pt x="360" y="42"/>
                      <a:pt x="360" y="42"/>
                    </a:cubicBezTo>
                    <a:cubicBezTo>
                      <a:pt x="359" y="43"/>
                      <a:pt x="359" y="43"/>
                      <a:pt x="359" y="43"/>
                    </a:cubicBezTo>
                    <a:cubicBezTo>
                      <a:pt x="361" y="42"/>
                      <a:pt x="361" y="42"/>
                      <a:pt x="361" y="42"/>
                    </a:cubicBezTo>
                    <a:cubicBezTo>
                      <a:pt x="367" y="49"/>
                      <a:pt x="367" y="49"/>
                      <a:pt x="367" y="49"/>
                    </a:cubicBezTo>
                    <a:cubicBezTo>
                      <a:pt x="375" y="60"/>
                      <a:pt x="375" y="60"/>
                      <a:pt x="375" y="60"/>
                    </a:cubicBezTo>
                    <a:cubicBezTo>
                      <a:pt x="376" y="62"/>
                      <a:pt x="377" y="63"/>
                      <a:pt x="378" y="65"/>
                    </a:cubicBezTo>
                    <a:cubicBezTo>
                      <a:pt x="379" y="67"/>
                      <a:pt x="380" y="68"/>
                      <a:pt x="380" y="70"/>
                    </a:cubicBezTo>
                    <a:cubicBezTo>
                      <a:pt x="381" y="72"/>
                      <a:pt x="382" y="73"/>
                      <a:pt x="382" y="75"/>
                    </a:cubicBezTo>
                    <a:cubicBezTo>
                      <a:pt x="383" y="76"/>
                      <a:pt x="384" y="78"/>
                      <a:pt x="384" y="80"/>
                    </a:cubicBezTo>
                    <a:cubicBezTo>
                      <a:pt x="386" y="85"/>
                      <a:pt x="387" y="90"/>
                      <a:pt x="387" y="95"/>
                    </a:cubicBezTo>
                    <a:cubicBezTo>
                      <a:pt x="388" y="100"/>
                      <a:pt x="388" y="105"/>
                      <a:pt x="388" y="110"/>
                    </a:cubicBezTo>
                    <a:cubicBezTo>
                      <a:pt x="387" y="115"/>
                      <a:pt x="386" y="120"/>
                      <a:pt x="385" y="124"/>
                    </a:cubicBezTo>
                    <a:cubicBezTo>
                      <a:pt x="384" y="129"/>
                      <a:pt x="382" y="134"/>
                      <a:pt x="379" y="138"/>
                    </a:cubicBezTo>
                    <a:cubicBezTo>
                      <a:pt x="378" y="144"/>
                      <a:pt x="376" y="148"/>
                      <a:pt x="375" y="151"/>
                    </a:cubicBezTo>
                    <a:cubicBezTo>
                      <a:pt x="374" y="154"/>
                      <a:pt x="373" y="156"/>
                      <a:pt x="372" y="158"/>
                    </a:cubicBezTo>
                    <a:cubicBezTo>
                      <a:pt x="372" y="159"/>
                      <a:pt x="371" y="160"/>
                      <a:pt x="371" y="161"/>
                    </a:cubicBezTo>
                    <a:cubicBezTo>
                      <a:pt x="371" y="161"/>
                      <a:pt x="371" y="162"/>
                      <a:pt x="371" y="162"/>
                    </a:cubicBezTo>
                    <a:cubicBezTo>
                      <a:pt x="369" y="175"/>
                      <a:pt x="369" y="175"/>
                      <a:pt x="369" y="175"/>
                    </a:cubicBezTo>
                    <a:cubicBezTo>
                      <a:pt x="369" y="179"/>
                      <a:pt x="369" y="179"/>
                      <a:pt x="369" y="179"/>
                    </a:cubicBezTo>
                    <a:cubicBezTo>
                      <a:pt x="369" y="185"/>
                      <a:pt x="369" y="185"/>
                      <a:pt x="369" y="185"/>
                    </a:cubicBezTo>
                    <a:cubicBezTo>
                      <a:pt x="370" y="186"/>
                      <a:pt x="370" y="188"/>
                      <a:pt x="371" y="189"/>
                    </a:cubicBezTo>
                    <a:cubicBezTo>
                      <a:pt x="371" y="190"/>
                      <a:pt x="371" y="191"/>
                      <a:pt x="372" y="191"/>
                    </a:cubicBezTo>
                    <a:cubicBezTo>
                      <a:pt x="372" y="192"/>
                      <a:pt x="372" y="192"/>
                      <a:pt x="372" y="192"/>
                    </a:cubicBezTo>
                    <a:cubicBezTo>
                      <a:pt x="372" y="193"/>
                      <a:pt x="372" y="193"/>
                      <a:pt x="372" y="193"/>
                    </a:cubicBezTo>
                    <a:cubicBezTo>
                      <a:pt x="375" y="197"/>
                      <a:pt x="375" y="197"/>
                      <a:pt x="375" y="197"/>
                    </a:cubicBezTo>
                    <a:cubicBezTo>
                      <a:pt x="376" y="197"/>
                      <a:pt x="376" y="197"/>
                      <a:pt x="376" y="197"/>
                    </a:cubicBezTo>
                    <a:cubicBezTo>
                      <a:pt x="376" y="197"/>
                      <a:pt x="376" y="197"/>
                      <a:pt x="376" y="197"/>
                    </a:cubicBezTo>
                    <a:cubicBezTo>
                      <a:pt x="383" y="199"/>
                      <a:pt x="388" y="200"/>
                      <a:pt x="391" y="200"/>
                    </a:cubicBezTo>
                    <a:cubicBezTo>
                      <a:pt x="395" y="201"/>
                      <a:pt x="398" y="202"/>
                      <a:pt x="400" y="202"/>
                    </a:cubicBezTo>
                    <a:cubicBezTo>
                      <a:pt x="402" y="202"/>
                      <a:pt x="403" y="202"/>
                      <a:pt x="404" y="202"/>
                    </a:cubicBezTo>
                    <a:cubicBezTo>
                      <a:pt x="404" y="202"/>
                      <a:pt x="404" y="202"/>
                      <a:pt x="404" y="202"/>
                    </a:cubicBezTo>
                    <a:cubicBezTo>
                      <a:pt x="405" y="202"/>
                      <a:pt x="405" y="202"/>
                      <a:pt x="405" y="202"/>
                    </a:cubicBezTo>
                    <a:cubicBezTo>
                      <a:pt x="410" y="201"/>
                      <a:pt x="410" y="201"/>
                      <a:pt x="410" y="201"/>
                    </a:cubicBezTo>
                    <a:cubicBezTo>
                      <a:pt x="412" y="201"/>
                      <a:pt x="413" y="201"/>
                      <a:pt x="414" y="201"/>
                    </a:cubicBezTo>
                    <a:cubicBezTo>
                      <a:pt x="415" y="200"/>
                      <a:pt x="415" y="200"/>
                      <a:pt x="416" y="200"/>
                    </a:cubicBezTo>
                    <a:cubicBezTo>
                      <a:pt x="426" y="198"/>
                      <a:pt x="426" y="198"/>
                      <a:pt x="426" y="198"/>
                    </a:cubicBezTo>
                    <a:cubicBezTo>
                      <a:pt x="427" y="197"/>
                      <a:pt x="428" y="197"/>
                      <a:pt x="429" y="197"/>
                    </a:cubicBezTo>
                    <a:cubicBezTo>
                      <a:pt x="433" y="195"/>
                      <a:pt x="433" y="195"/>
                      <a:pt x="433" y="195"/>
                    </a:cubicBezTo>
                    <a:cubicBezTo>
                      <a:pt x="593" y="142"/>
                      <a:pt x="593" y="142"/>
                      <a:pt x="593" y="142"/>
                    </a:cubicBezTo>
                    <a:cubicBezTo>
                      <a:pt x="610" y="138"/>
                      <a:pt x="610" y="138"/>
                      <a:pt x="610" y="138"/>
                    </a:cubicBezTo>
                    <a:cubicBezTo>
                      <a:pt x="622" y="137"/>
                      <a:pt x="622" y="137"/>
                      <a:pt x="622" y="137"/>
                    </a:cubicBezTo>
                    <a:cubicBezTo>
                      <a:pt x="624" y="137"/>
                      <a:pt x="625" y="137"/>
                      <a:pt x="627" y="137"/>
                    </a:cubicBezTo>
                    <a:cubicBezTo>
                      <a:pt x="628" y="137"/>
                      <a:pt x="630" y="137"/>
                      <a:pt x="631" y="137"/>
                    </a:cubicBezTo>
                    <a:cubicBezTo>
                      <a:pt x="632" y="137"/>
                      <a:pt x="632" y="137"/>
                      <a:pt x="632" y="137"/>
                    </a:cubicBezTo>
                    <a:cubicBezTo>
                      <a:pt x="634" y="137"/>
                      <a:pt x="636" y="137"/>
                      <a:pt x="638" y="137"/>
                    </a:cubicBezTo>
                    <a:cubicBezTo>
                      <a:pt x="639" y="137"/>
                      <a:pt x="641" y="137"/>
                      <a:pt x="643" y="137"/>
                    </a:cubicBezTo>
                    <a:cubicBezTo>
                      <a:pt x="644" y="137"/>
                      <a:pt x="644" y="137"/>
                      <a:pt x="645" y="137"/>
                    </a:cubicBezTo>
                    <a:cubicBezTo>
                      <a:pt x="646" y="138"/>
                      <a:pt x="647" y="138"/>
                      <a:pt x="648" y="138"/>
                    </a:cubicBezTo>
                    <a:cubicBezTo>
                      <a:pt x="650" y="138"/>
                      <a:pt x="650" y="138"/>
                      <a:pt x="650" y="138"/>
                    </a:cubicBezTo>
                    <a:cubicBezTo>
                      <a:pt x="651" y="138"/>
                      <a:pt x="652" y="138"/>
                      <a:pt x="652" y="138"/>
                    </a:cubicBezTo>
                    <a:cubicBezTo>
                      <a:pt x="660" y="140"/>
                      <a:pt x="660" y="140"/>
                      <a:pt x="660" y="140"/>
                    </a:cubicBezTo>
                    <a:cubicBezTo>
                      <a:pt x="661" y="140"/>
                      <a:pt x="661" y="140"/>
                      <a:pt x="662" y="140"/>
                    </a:cubicBezTo>
                    <a:cubicBezTo>
                      <a:pt x="663" y="140"/>
                      <a:pt x="665" y="141"/>
                      <a:pt x="666" y="141"/>
                    </a:cubicBezTo>
                    <a:cubicBezTo>
                      <a:pt x="667" y="141"/>
                      <a:pt x="668" y="141"/>
                      <a:pt x="669" y="142"/>
                    </a:cubicBezTo>
                    <a:cubicBezTo>
                      <a:pt x="670" y="142"/>
                      <a:pt x="671" y="142"/>
                      <a:pt x="672" y="143"/>
                    </a:cubicBezTo>
                    <a:cubicBezTo>
                      <a:pt x="673" y="143"/>
                      <a:pt x="674" y="143"/>
                      <a:pt x="675" y="144"/>
                    </a:cubicBezTo>
                    <a:cubicBezTo>
                      <a:pt x="688" y="148"/>
                      <a:pt x="688" y="148"/>
                      <a:pt x="688" y="148"/>
                    </a:cubicBezTo>
                    <a:cubicBezTo>
                      <a:pt x="703" y="156"/>
                      <a:pt x="703" y="156"/>
                      <a:pt x="703" y="156"/>
                    </a:cubicBezTo>
                    <a:cubicBezTo>
                      <a:pt x="705" y="157"/>
                      <a:pt x="705" y="157"/>
                      <a:pt x="705" y="157"/>
                    </a:cubicBezTo>
                    <a:cubicBezTo>
                      <a:pt x="706" y="158"/>
                      <a:pt x="706" y="158"/>
                      <a:pt x="707" y="158"/>
                    </a:cubicBezTo>
                    <a:cubicBezTo>
                      <a:pt x="717" y="166"/>
                      <a:pt x="717" y="166"/>
                      <a:pt x="717" y="166"/>
                    </a:cubicBezTo>
                    <a:cubicBezTo>
                      <a:pt x="725" y="173"/>
                      <a:pt x="725" y="173"/>
                      <a:pt x="725" y="173"/>
                    </a:cubicBezTo>
                    <a:cubicBezTo>
                      <a:pt x="733" y="183"/>
                      <a:pt x="733" y="183"/>
                      <a:pt x="733" y="183"/>
                    </a:cubicBezTo>
                    <a:cubicBezTo>
                      <a:pt x="736" y="187"/>
                      <a:pt x="736" y="187"/>
                      <a:pt x="736" y="187"/>
                    </a:cubicBezTo>
                    <a:cubicBezTo>
                      <a:pt x="813" y="307"/>
                      <a:pt x="813" y="307"/>
                      <a:pt x="813" y="307"/>
                    </a:cubicBezTo>
                    <a:cubicBezTo>
                      <a:pt x="818" y="314"/>
                      <a:pt x="822" y="321"/>
                      <a:pt x="824" y="327"/>
                    </a:cubicBezTo>
                    <a:cubicBezTo>
                      <a:pt x="826" y="333"/>
                      <a:pt x="826" y="338"/>
                      <a:pt x="826" y="342"/>
                    </a:cubicBezTo>
                    <a:cubicBezTo>
                      <a:pt x="826" y="346"/>
                      <a:pt x="824" y="350"/>
                      <a:pt x="821" y="353"/>
                    </a:cubicBezTo>
                    <a:cubicBezTo>
                      <a:pt x="819" y="355"/>
                      <a:pt x="816" y="357"/>
                      <a:pt x="811" y="359"/>
                    </a:cubicBezTo>
                    <a:cubicBezTo>
                      <a:pt x="807" y="360"/>
                      <a:pt x="801" y="361"/>
                      <a:pt x="794" y="362"/>
                    </a:cubicBezTo>
                    <a:cubicBezTo>
                      <a:pt x="788" y="362"/>
                      <a:pt x="781" y="361"/>
                      <a:pt x="773" y="360"/>
                    </a:cubicBezTo>
                    <a:cubicBezTo>
                      <a:pt x="767" y="359"/>
                      <a:pt x="760" y="358"/>
                      <a:pt x="752" y="357"/>
                    </a:cubicBezTo>
                    <a:cubicBezTo>
                      <a:pt x="746" y="355"/>
                      <a:pt x="740" y="354"/>
                      <a:pt x="734" y="352"/>
                    </a:cubicBezTo>
                    <a:cubicBezTo>
                      <a:pt x="726" y="349"/>
                      <a:pt x="717" y="348"/>
                      <a:pt x="709" y="346"/>
                    </a:cubicBezTo>
                    <a:cubicBezTo>
                      <a:pt x="701" y="345"/>
                      <a:pt x="692" y="345"/>
                      <a:pt x="684" y="345"/>
                    </a:cubicBezTo>
                    <a:cubicBezTo>
                      <a:pt x="683" y="345"/>
                      <a:pt x="683" y="345"/>
                      <a:pt x="683" y="345"/>
                    </a:cubicBezTo>
                    <a:cubicBezTo>
                      <a:pt x="674" y="345"/>
                      <a:pt x="665" y="346"/>
                      <a:pt x="656" y="347"/>
                    </a:cubicBezTo>
                    <a:cubicBezTo>
                      <a:pt x="648" y="348"/>
                      <a:pt x="639" y="351"/>
                      <a:pt x="631" y="353"/>
                    </a:cubicBezTo>
                    <a:cubicBezTo>
                      <a:pt x="616" y="359"/>
                      <a:pt x="603" y="366"/>
                      <a:pt x="591" y="375"/>
                    </a:cubicBezTo>
                    <a:cubicBezTo>
                      <a:pt x="580" y="383"/>
                      <a:pt x="572" y="393"/>
                      <a:pt x="566" y="404"/>
                    </a:cubicBezTo>
                    <a:cubicBezTo>
                      <a:pt x="559" y="416"/>
                      <a:pt x="556" y="427"/>
                      <a:pt x="555" y="440"/>
                    </a:cubicBezTo>
                    <a:cubicBezTo>
                      <a:pt x="554" y="452"/>
                      <a:pt x="556" y="465"/>
                      <a:pt x="562" y="477"/>
                    </a:cubicBezTo>
                    <a:cubicBezTo>
                      <a:pt x="578" y="504"/>
                      <a:pt x="578" y="504"/>
                      <a:pt x="578" y="504"/>
                    </a:cubicBezTo>
                    <a:cubicBezTo>
                      <a:pt x="581" y="507"/>
                      <a:pt x="584" y="510"/>
                      <a:pt x="586" y="512"/>
                    </a:cubicBezTo>
                    <a:cubicBezTo>
                      <a:pt x="588" y="514"/>
                      <a:pt x="589" y="515"/>
                      <a:pt x="590" y="516"/>
                    </a:cubicBezTo>
                    <a:cubicBezTo>
                      <a:pt x="591" y="517"/>
                      <a:pt x="592" y="518"/>
                      <a:pt x="592" y="518"/>
                    </a:cubicBezTo>
                    <a:cubicBezTo>
                      <a:pt x="593" y="519"/>
                      <a:pt x="593" y="519"/>
                      <a:pt x="594" y="519"/>
                    </a:cubicBezTo>
                    <a:cubicBezTo>
                      <a:pt x="606" y="528"/>
                      <a:pt x="606" y="528"/>
                      <a:pt x="606" y="528"/>
                    </a:cubicBezTo>
                    <a:cubicBezTo>
                      <a:pt x="608" y="530"/>
                      <a:pt x="611" y="532"/>
                      <a:pt x="613" y="533"/>
                    </a:cubicBezTo>
                    <a:cubicBezTo>
                      <a:pt x="616" y="535"/>
                      <a:pt x="619" y="536"/>
                      <a:pt x="621" y="537"/>
                    </a:cubicBezTo>
                    <a:cubicBezTo>
                      <a:pt x="624" y="539"/>
                      <a:pt x="627" y="540"/>
                      <a:pt x="630" y="541"/>
                    </a:cubicBezTo>
                    <a:cubicBezTo>
                      <a:pt x="632" y="542"/>
                      <a:pt x="635" y="543"/>
                      <a:pt x="638" y="544"/>
                    </a:cubicBezTo>
                    <a:cubicBezTo>
                      <a:pt x="654" y="549"/>
                      <a:pt x="654" y="549"/>
                      <a:pt x="654" y="549"/>
                    </a:cubicBezTo>
                    <a:cubicBezTo>
                      <a:pt x="658" y="550"/>
                      <a:pt x="661" y="551"/>
                      <a:pt x="665" y="552"/>
                    </a:cubicBezTo>
                    <a:cubicBezTo>
                      <a:pt x="668" y="552"/>
                      <a:pt x="672" y="553"/>
                      <a:pt x="675" y="553"/>
                    </a:cubicBezTo>
                    <a:cubicBezTo>
                      <a:pt x="679" y="554"/>
                      <a:pt x="682" y="554"/>
                      <a:pt x="686" y="554"/>
                    </a:cubicBezTo>
                    <a:cubicBezTo>
                      <a:pt x="689" y="555"/>
                      <a:pt x="692" y="555"/>
                      <a:pt x="696" y="555"/>
                    </a:cubicBezTo>
                    <a:cubicBezTo>
                      <a:pt x="698" y="555"/>
                      <a:pt x="698" y="555"/>
                      <a:pt x="698" y="555"/>
                    </a:cubicBezTo>
                    <a:cubicBezTo>
                      <a:pt x="704" y="555"/>
                      <a:pt x="704" y="555"/>
                      <a:pt x="704" y="555"/>
                    </a:cubicBezTo>
                    <a:cubicBezTo>
                      <a:pt x="712" y="554"/>
                      <a:pt x="712" y="554"/>
                      <a:pt x="712" y="554"/>
                    </a:cubicBezTo>
                    <a:cubicBezTo>
                      <a:pt x="715" y="554"/>
                      <a:pt x="716" y="554"/>
                      <a:pt x="717" y="554"/>
                    </a:cubicBezTo>
                    <a:cubicBezTo>
                      <a:pt x="718" y="554"/>
                      <a:pt x="719" y="553"/>
                      <a:pt x="720" y="553"/>
                    </a:cubicBezTo>
                    <a:cubicBezTo>
                      <a:pt x="721" y="553"/>
                      <a:pt x="721" y="553"/>
                      <a:pt x="721" y="553"/>
                    </a:cubicBezTo>
                    <a:cubicBezTo>
                      <a:pt x="733" y="551"/>
                      <a:pt x="733" y="551"/>
                      <a:pt x="733" y="551"/>
                    </a:cubicBezTo>
                    <a:cubicBezTo>
                      <a:pt x="736" y="550"/>
                      <a:pt x="738" y="550"/>
                      <a:pt x="739" y="549"/>
                    </a:cubicBezTo>
                    <a:cubicBezTo>
                      <a:pt x="741" y="549"/>
                      <a:pt x="742" y="549"/>
                      <a:pt x="742" y="549"/>
                    </a:cubicBezTo>
                    <a:cubicBezTo>
                      <a:pt x="752" y="546"/>
                      <a:pt x="752" y="546"/>
                      <a:pt x="752" y="546"/>
                    </a:cubicBezTo>
                    <a:cubicBezTo>
                      <a:pt x="761" y="543"/>
                      <a:pt x="768" y="539"/>
                      <a:pt x="776" y="535"/>
                    </a:cubicBezTo>
                    <a:cubicBezTo>
                      <a:pt x="783" y="531"/>
                      <a:pt x="789" y="526"/>
                      <a:pt x="795" y="521"/>
                    </a:cubicBezTo>
                    <a:cubicBezTo>
                      <a:pt x="801" y="516"/>
                      <a:pt x="806" y="511"/>
                      <a:pt x="810" y="505"/>
                    </a:cubicBezTo>
                    <a:cubicBezTo>
                      <a:pt x="814" y="499"/>
                      <a:pt x="818" y="493"/>
                      <a:pt x="820" y="487"/>
                    </a:cubicBezTo>
                    <a:cubicBezTo>
                      <a:pt x="831" y="466"/>
                      <a:pt x="831" y="466"/>
                      <a:pt x="831" y="466"/>
                    </a:cubicBezTo>
                    <a:cubicBezTo>
                      <a:pt x="841" y="453"/>
                      <a:pt x="841" y="453"/>
                      <a:pt x="841" y="453"/>
                    </a:cubicBezTo>
                    <a:cubicBezTo>
                      <a:pt x="845" y="448"/>
                      <a:pt x="845" y="448"/>
                      <a:pt x="845" y="448"/>
                    </a:cubicBezTo>
                    <a:cubicBezTo>
                      <a:pt x="846" y="448"/>
                      <a:pt x="846" y="448"/>
                      <a:pt x="846" y="448"/>
                    </a:cubicBezTo>
                    <a:cubicBezTo>
                      <a:pt x="852" y="443"/>
                      <a:pt x="852" y="443"/>
                      <a:pt x="852" y="443"/>
                    </a:cubicBezTo>
                    <a:cubicBezTo>
                      <a:pt x="854" y="441"/>
                      <a:pt x="854" y="441"/>
                      <a:pt x="854" y="441"/>
                    </a:cubicBezTo>
                    <a:cubicBezTo>
                      <a:pt x="855" y="441"/>
                      <a:pt x="855" y="441"/>
                      <a:pt x="855" y="440"/>
                    </a:cubicBezTo>
                    <a:cubicBezTo>
                      <a:pt x="856" y="440"/>
                      <a:pt x="856" y="440"/>
                      <a:pt x="857" y="440"/>
                    </a:cubicBezTo>
                    <a:cubicBezTo>
                      <a:pt x="857" y="439"/>
                      <a:pt x="857" y="439"/>
                      <a:pt x="858" y="439"/>
                    </a:cubicBezTo>
                    <a:cubicBezTo>
                      <a:pt x="861" y="438"/>
                      <a:pt x="863" y="437"/>
                      <a:pt x="865" y="437"/>
                    </a:cubicBezTo>
                    <a:cubicBezTo>
                      <a:pt x="866" y="436"/>
                      <a:pt x="868" y="436"/>
                      <a:pt x="869" y="436"/>
                    </a:cubicBezTo>
                    <a:cubicBezTo>
                      <a:pt x="870" y="435"/>
                      <a:pt x="870" y="435"/>
                      <a:pt x="871" y="435"/>
                    </a:cubicBezTo>
                    <a:cubicBezTo>
                      <a:pt x="871" y="435"/>
                      <a:pt x="872" y="435"/>
                      <a:pt x="872" y="435"/>
                    </a:cubicBezTo>
                    <a:cubicBezTo>
                      <a:pt x="873" y="435"/>
                      <a:pt x="873" y="435"/>
                      <a:pt x="873" y="435"/>
                    </a:cubicBezTo>
                    <a:cubicBezTo>
                      <a:pt x="876" y="435"/>
                      <a:pt x="876" y="435"/>
                      <a:pt x="876" y="435"/>
                    </a:cubicBezTo>
                    <a:cubicBezTo>
                      <a:pt x="878" y="436"/>
                      <a:pt x="880" y="436"/>
                      <a:pt x="881" y="436"/>
                    </a:cubicBezTo>
                    <a:cubicBezTo>
                      <a:pt x="883" y="437"/>
                      <a:pt x="884" y="437"/>
                      <a:pt x="885" y="437"/>
                    </a:cubicBezTo>
                    <a:cubicBezTo>
                      <a:pt x="886" y="438"/>
                      <a:pt x="887" y="438"/>
                      <a:pt x="888" y="439"/>
                    </a:cubicBezTo>
                    <a:cubicBezTo>
                      <a:pt x="889" y="439"/>
                      <a:pt x="889" y="439"/>
                      <a:pt x="890" y="440"/>
                    </a:cubicBezTo>
                    <a:cubicBezTo>
                      <a:pt x="894" y="442"/>
                      <a:pt x="894" y="442"/>
                      <a:pt x="894" y="442"/>
                    </a:cubicBezTo>
                    <a:cubicBezTo>
                      <a:pt x="894" y="442"/>
                      <a:pt x="894" y="442"/>
                      <a:pt x="895" y="443"/>
                    </a:cubicBezTo>
                    <a:cubicBezTo>
                      <a:pt x="895" y="443"/>
                      <a:pt x="896" y="443"/>
                      <a:pt x="896" y="444"/>
                    </a:cubicBezTo>
                    <a:cubicBezTo>
                      <a:pt x="897" y="444"/>
                      <a:pt x="897" y="444"/>
                      <a:pt x="897" y="444"/>
                    </a:cubicBezTo>
                    <a:cubicBezTo>
                      <a:pt x="898" y="445"/>
                      <a:pt x="898" y="445"/>
                      <a:pt x="898" y="445"/>
                    </a:cubicBezTo>
                    <a:cubicBezTo>
                      <a:pt x="899" y="446"/>
                      <a:pt x="899" y="446"/>
                      <a:pt x="900" y="446"/>
                    </a:cubicBezTo>
                    <a:cubicBezTo>
                      <a:pt x="908" y="456"/>
                      <a:pt x="908" y="456"/>
                      <a:pt x="908" y="456"/>
                    </a:cubicBezTo>
                    <a:cubicBezTo>
                      <a:pt x="910" y="458"/>
                      <a:pt x="911" y="460"/>
                      <a:pt x="913" y="461"/>
                    </a:cubicBezTo>
                    <a:cubicBezTo>
                      <a:pt x="914" y="463"/>
                      <a:pt x="915" y="464"/>
                      <a:pt x="915" y="465"/>
                    </a:cubicBezTo>
                    <a:cubicBezTo>
                      <a:pt x="916" y="466"/>
                      <a:pt x="917" y="467"/>
                      <a:pt x="917" y="467"/>
                    </a:cubicBezTo>
                    <a:cubicBezTo>
                      <a:pt x="917" y="468"/>
                      <a:pt x="918" y="468"/>
                      <a:pt x="918" y="469"/>
                    </a:cubicBezTo>
                    <a:cubicBezTo>
                      <a:pt x="1000" y="596"/>
                      <a:pt x="1000" y="596"/>
                      <a:pt x="1000" y="596"/>
                    </a:cubicBezTo>
                    <a:cubicBezTo>
                      <a:pt x="1008" y="608"/>
                      <a:pt x="1012" y="620"/>
                      <a:pt x="1014" y="632"/>
                    </a:cubicBezTo>
                    <a:cubicBezTo>
                      <a:pt x="1015" y="644"/>
                      <a:pt x="1013" y="656"/>
                      <a:pt x="1009" y="667"/>
                    </a:cubicBezTo>
                    <a:cubicBezTo>
                      <a:pt x="1004" y="678"/>
                      <a:pt x="997" y="689"/>
                      <a:pt x="988" y="697"/>
                    </a:cubicBezTo>
                    <a:cubicBezTo>
                      <a:pt x="978" y="706"/>
                      <a:pt x="965" y="714"/>
                      <a:pt x="952" y="719"/>
                    </a:cubicBezTo>
                    <a:cubicBezTo>
                      <a:pt x="401" y="919"/>
                      <a:pt x="401" y="919"/>
                      <a:pt x="401" y="919"/>
                    </a:cubicBezTo>
                    <a:cubicBezTo>
                      <a:pt x="391" y="921"/>
                      <a:pt x="391" y="921"/>
                      <a:pt x="391" y="921"/>
                    </a:cubicBezTo>
                    <a:cubicBezTo>
                      <a:pt x="372" y="924"/>
                      <a:pt x="372" y="924"/>
                      <a:pt x="372" y="924"/>
                    </a:cubicBezTo>
                    <a:cubicBezTo>
                      <a:pt x="360" y="924"/>
                      <a:pt x="360" y="924"/>
                      <a:pt x="360" y="924"/>
                    </a:cubicBezTo>
                    <a:moveTo>
                      <a:pt x="250" y="4"/>
                    </a:moveTo>
                    <a:cubicBezTo>
                      <a:pt x="248" y="4"/>
                      <a:pt x="247" y="4"/>
                      <a:pt x="246" y="4"/>
                    </a:cubicBezTo>
                    <a:cubicBezTo>
                      <a:pt x="233" y="5"/>
                      <a:pt x="233" y="5"/>
                      <a:pt x="233" y="5"/>
                    </a:cubicBezTo>
                    <a:cubicBezTo>
                      <a:pt x="213" y="8"/>
                      <a:pt x="213" y="8"/>
                      <a:pt x="213" y="8"/>
                    </a:cubicBezTo>
                    <a:cubicBezTo>
                      <a:pt x="199" y="12"/>
                      <a:pt x="199" y="12"/>
                      <a:pt x="199" y="12"/>
                    </a:cubicBezTo>
                    <a:cubicBezTo>
                      <a:pt x="183" y="17"/>
                      <a:pt x="168" y="25"/>
                      <a:pt x="156" y="34"/>
                    </a:cubicBezTo>
                    <a:cubicBezTo>
                      <a:pt x="145" y="43"/>
                      <a:pt x="136" y="54"/>
                      <a:pt x="130" y="65"/>
                    </a:cubicBezTo>
                    <a:cubicBezTo>
                      <a:pt x="124" y="77"/>
                      <a:pt x="121" y="89"/>
                      <a:pt x="121" y="102"/>
                    </a:cubicBezTo>
                    <a:cubicBezTo>
                      <a:pt x="121" y="115"/>
                      <a:pt x="125" y="128"/>
                      <a:pt x="132" y="140"/>
                    </a:cubicBezTo>
                    <a:cubicBezTo>
                      <a:pt x="133" y="142"/>
                      <a:pt x="134" y="143"/>
                      <a:pt x="135" y="145"/>
                    </a:cubicBezTo>
                    <a:cubicBezTo>
                      <a:pt x="136" y="146"/>
                      <a:pt x="137" y="148"/>
                      <a:pt x="138" y="149"/>
                    </a:cubicBezTo>
                    <a:cubicBezTo>
                      <a:pt x="139" y="151"/>
                      <a:pt x="141" y="152"/>
                      <a:pt x="142" y="153"/>
                    </a:cubicBezTo>
                    <a:cubicBezTo>
                      <a:pt x="143" y="155"/>
                      <a:pt x="144" y="156"/>
                      <a:pt x="145" y="157"/>
                    </a:cubicBezTo>
                    <a:cubicBezTo>
                      <a:pt x="149" y="161"/>
                      <a:pt x="153" y="165"/>
                      <a:pt x="158" y="169"/>
                    </a:cubicBezTo>
                    <a:cubicBezTo>
                      <a:pt x="162" y="172"/>
                      <a:pt x="167" y="176"/>
                      <a:pt x="172" y="179"/>
                    </a:cubicBezTo>
                    <a:cubicBezTo>
                      <a:pt x="178" y="182"/>
                      <a:pt x="183" y="184"/>
                      <a:pt x="189" y="187"/>
                    </a:cubicBezTo>
                    <a:cubicBezTo>
                      <a:pt x="194" y="189"/>
                      <a:pt x="200" y="191"/>
                      <a:pt x="206" y="193"/>
                    </a:cubicBezTo>
                    <a:cubicBezTo>
                      <a:pt x="212" y="195"/>
                      <a:pt x="218" y="197"/>
                      <a:pt x="223" y="199"/>
                    </a:cubicBezTo>
                    <a:cubicBezTo>
                      <a:pt x="230" y="201"/>
                      <a:pt x="236" y="204"/>
                      <a:pt x="242" y="206"/>
                    </a:cubicBezTo>
                    <a:cubicBezTo>
                      <a:pt x="248" y="210"/>
                      <a:pt x="254" y="213"/>
                      <a:pt x="258" y="216"/>
                    </a:cubicBezTo>
                    <a:cubicBezTo>
                      <a:pt x="263" y="220"/>
                      <a:pt x="267" y="224"/>
                      <a:pt x="269" y="227"/>
                    </a:cubicBezTo>
                    <a:cubicBezTo>
                      <a:pt x="270" y="230"/>
                      <a:pt x="271" y="233"/>
                      <a:pt x="271" y="235"/>
                    </a:cubicBezTo>
                    <a:cubicBezTo>
                      <a:pt x="272" y="238"/>
                      <a:pt x="271" y="241"/>
                      <a:pt x="269" y="244"/>
                    </a:cubicBezTo>
                    <a:cubicBezTo>
                      <a:pt x="268" y="246"/>
                      <a:pt x="266" y="249"/>
                      <a:pt x="262" y="252"/>
                    </a:cubicBezTo>
                    <a:cubicBezTo>
                      <a:pt x="259" y="254"/>
                      <a:pt x="255" y="257"/>
                      <a:pt x="250" y="259"/>
                    </a:cubicBezTo>
                    <a:cubicBezTo>
                      <a:pt x="248" y="260"/>
                      <a:pt x="247" y="261"/>
                      <a:pt x="245" y="262"/>
                    </a:cubicBezTo>
                    <a:cubicBezTo>
                      <a:pt x="244" y="262"/>
                      <a:pt x="242" y="263"/>
                      <a:pt x="240" y="264"/>
                    </a:cubicBezTo>
                    <a:cubicBezTo>
                      <a:pt x="239" y="264"/>
                      <a:pt x="237" y="265"/>
                      <a:pt x="235" y="266"/>
                    </a:cubicBezTo>
                    <a:cubicBezTo>
                      <a:pt x="233" y="266"/>
                      <a:pt x="231" y="267"/>
                      <a:pt x="229" y="268"/>
                    </a:cubicBezTo>
                    <a:cubicBezTo>
                      <a:pt x="70" y="321"/>
                      <a:pt x="70" y="321"/>
                      <a:pt x="70" y="321"/>
                    </a:cubicBezTo>
                    <a:cubicBezTo>
                      <a:pt x="56" y="326"/>
                      <a:pt x="44" y="332"/>
                      <a:pt x="34" y="340"/>
                    </a:cubicBezTo>
                    <a:cubicBezTo>
                      <a:pt x="24" y="348"/>
                      <a:pt x="17" y="357"/>
                      <a:pt x="11" y="367"/>
                    </a:cubicBezTo>
                    <a:cubicBezTo>
                      <a:pt x="6" y="378"/>
                      <a:pt x="4" y="388"/>
                      <a:pt x="4" y="399"/>
                    </a:cubicBezTo>
                    <a:cubicBezTo>
                      <a:pt x="4" y="410"/>
                      <a:pt x="7" y="421"/>
                      <a:pt x="13" y="432"/>
                    </a:cubicBezTo>
                    <a:cubicBezTo>
                      <a:pt x="257" y="869"/>
                      <a:pt x="257" y="869"/>
                      <a:pt x="257" y="869"/>
                    </a:cubicBezTo>
                    <a:cubicBezTo>
                      <a:pt x="263" y="878"/>
                      <a:pt x="263" y="878"/>
                      <a:pt x="263" y="878"/>
                    </a:cubicBezTo>
                    <a:cubicBezTo>
                      <a:pt x="273" y="888"/>
                      <a:pt x="273" y="888"/>
                      <a:pt x="273" y="888"/>
                    </a:cubicBezTo>
                    <a:cubicBezTo>
                      <a:pt x="275" y="890"/>
                      <a:pt x="275" y="890"/>
                      <a:pt x="275" y="890"/>
                    </a:cubicBezTo>
                    <a:cubicBezTo>
                      <a:pt x="276" y="891"/>
                      <a:pt x="277" y="891"/>
                      <a:pt x="277" y="892"/>
                    </a:cubicBezTo>
                    <a:cubicBezTo>
                      <a:pt x="278" y="892"/>
                      <a:pt x="279" y="893"/>
                      <a:pt x="279" y="893"/>
                    </a:cubicBezTo>
                    <a:cubicBezTo>
                      <a:pt x="280" y="894"/>
                      <a:pt x="281" y="894"/>
                      <a:pt x="281" y="895"/>
                    </a:cubicBezTo>
                    <a:cubicBezTo>
                      <a:pt x="282" y="895"/>
                      <a:pt x="283" y="896"/>
                      <a:pt x="283" y="897"/>
                    </a:cubicBezTo>
                    <a:cubicBezTo>
                      <a:pt x="284" y="897"/>
                      <a:pt x="285" y="898"/>
                      <a:pt x="285" y="898"/>
                    </a:cubicBezTo>
                    <a:cubicBezTo>
                      <a:pt x="286" y="898"/>
                      <a:pt x="287" y="899"/>
                      <a:pt x="288" y="899"/>
                    </a:cubicBezTo>
                    <a:cubicBezTo>
                      <a:pt x="288" y="900"/>
                      <a:pt x="289" y="900"/>
                      <a:pt x="290" y="901"/>
                    </a:cubicBezTo>
                    <a:cubicBezTo>
                      <a:pt x="290" y="901"/>
                      <a:pt x="291" y="902"/>
                      <a:pt x="292" y="902"/>
                    </a:cubicBezTo>
                    <a:cubicBezTo>
                      <a:pt x="294" y="903"/>
                      <a:pt x="297" y="905"/>
                      <a:pt x="299" y="906"/>
                    </a:cubicBezTo>
                    <a:cubicBezTo>
                      <a:pt x="302" y="907"/>
                      <a:pt x="304" y="908"/>
                      <a:pt x="307" y="910"/>
                    </a:cubicBezTo>
                    <a:cubicBezTo>
                      <a:pt x="309" y="911"/>
                      <a:pt x="312" y="912"/>
                      <a:pt x="315" y="913"/>
                    </a:cubicBezTo>
                    <a:cubicBezTo>
                      <a:pt x="317" y="914"/>
                      <a:pt x="320" y="915"/>
                      <a:pt x="323" y="915"/>
                    </a:cubicBezTo>
                    <a:cubicBezTo>
                      <a:pt x="340" y="919"/>
                      <a:pt x="340" y="919"/>
                      <a:pt x="340" y="919"/>
                    </a:cubicBezTo>
                    <a:cubicBezTo>
                      <a:pt x="355" y="920"/>
                      <a:pt x="355" y="920"/>
                      <a:pt x="355" y="920"/>
                    </a:cubicBezTo>
                    <a:cubicBezTo>
                      <a:pt x="361" y="920"/>
                      <a:pt x="361" y="920"/>
                      <a:pt x="361" y="920"/>
                    </a:cubicBezTo>
                    <a:cubicBezTo>
                      <a:pt x="380" y="919"/>
                      <a:pt x="380" y="919"/>
                      <a:pt x="380" y="919"/>
                    </a:cubicBezTo>
                    <a:cubicBezTo>
                      <a:pt x="398" y="915"/>
                      <a:pt x="398" y="915"/>
                      <a:pt x="398" y="915"/>
                    </a:cubicBezTo>
                    <a:cubicBezTo>
                      <a:pt x="408" y="913"/>
                      <a:pt x="408" y="913"/>
                      <a:pt x="408" y="913"/>
                    </a:cubicBezTo>
                    <a:cubicBezTo>
                      <a:pt x="950" y="715"/>
                      <a:pt x="950" y="715"/>
                      <a:pt x="950" y="715"/>
                    </a:cubicBezTo>
                    <a:cubicBezTo>
                      <a:pt x="964" y="710"/>
                      <a:pt x="975" y="703"/>
                      <a:pt x="985" y="694"/>
                    </a:cubicBezTo>
                    <a:cubicBezTo>
                      <a:pt x="994" y="686"/>
                      <a:pt x="1001" y="676"/>
                      <a:pt x="1005" y="666"/>
                    </a:cubicBezTo>
                    <a:cubicBezTo>
                      <a:pt x="1009" y="655"/>
                      <a:pt x="1011" y="644"/>
                      <a:pt x="1010" y="632"/>
                    </a:cubicBezTo>
                    <a:cubicBezTo>
                      <a:pt x="1008" y="621"/>
                      <a:pt x="1004" y="609"/>
                      <a:pt x="997" y="598"/>
                    </a:cubicBezTo>
                    <a:cubicBezTo>
                      <a:pt x="915" y="471"/>
                      <a:pt x="915" y="471"/>
                      <a:pt x="915" y="471"/>
                    </a:cubicBezTo>
                    <a:cubicBezTo>
                      <a:pt x="914" y="470"/>
                      <a:pt x="914" y="470"/>
                      <a:pt x="914" y="469"/>
                    </a:cubicBezTo>
                    <a:cubicBezTo>
                      <a:pt x="913" y="469"/>
                      <a:pt x="913" y="468"/>
                      <a:pt x="912" y="467"/>
                    </a:cubicBezTo>
                    <a:cubicBezTo>
                      <a:pt x="911" y="466"/>
                      <a:pt x="911" y="465"/>
                      <a:pt x="909" y="464"/>
                    </a:cubicBezTo>
                    <a:cubicBezTo>
                      <a:pt x="908" y="462"/>
                      <a:pt x="907" y="460"/>
                      <a:pt x="905" y="458"/>
                    </a:cubicBezTo>
                    <a:cubicBezTo>
                      <a:pt x="906" y="456"/>
                      <a:pt x="906" y="456"/>
                      <a:pt x="906" y="456"/>
                    </a:cubicBezTo>
                    <a:cubicBezTo>
                      <a:pt x="905" y="457"/>
                      <a:pt x="905" y="457"/>
                      <a:pt x="905" y="457"/>
                    </a:cubicBezTo>
                    <a:cubicBezTo>
                      <a:pt x="906" y="456"/>
                      <a:pt x="906" y="456"/>
                      <a:pt x="906" y="456"/>
                    </a:cubicBezTo>
                    <a:cubicBezTo>
                      <a:pt x="904" y="457"/>
                      <a:pt x="904" y="457"/>
                      <a:pt x="904" y="457"/>
                    </a:cubicBezTo>
                    <a:cubicBezTo>
                      <a:pt x="905" y="455"/>
                      <a:pt x="905" y="455"/>
                      <a:pt x="905" y="455"/>
                    </a:cubicBezTo>
                    <a:cubicBezTo>
                      <a:pt x="904" y="456"/>
                      <a:pt x="904" y="456"/>
                      <a:pt x="904" y="456"/>
                    </a:cubicBezTo>
                    <a:cubicBezTo>
                      <a:pt x="897" y="449"/>
                      <a:pt x="897" y="449"/>
                      <a:pt x="897" y="449"/>
                    </a:cubicBezTo>
                    <a:cubicBezTo>
                      <a:pt x="897" y="449"/>
                      <a:pt x="896" y="449"/>
                      <a:pt x="896" y="448"/>
                    </a:cubicBezTo>
                    <a:cubicBezTo>
                      <a:pt x="894" y="447"/>
                      <a:pt x="894" y="447"/>
                      <a:pt x="894" y="447"/>
                    </a:cubicBezTo>
                    <a:cubicBezTo>
                      <a:pt x="893" y="446"/>
                      <a:pt x="893" y="446"/>
                      <a:pt x="892" y="446"/>
                    </a:cubicBezTo>
                    <a:cubicBezTo>
                      <a:pt x="891" y="445"/>
                      <a:pt x="891" y="445"/>
                      <a:pt x="891" y="445"/>
                    </a:cubicBezTo>
                    <a:cubicBezTo>
                      <a:pt x="888" y="443"/>
                      <a:pt x="888" y="443"/>
                      <a:pt x="888" y="443"/>
                    </a:cubicBezTo>
                    <a:cubicBezTo>
                      <a:pt x="888" y="443"/>
                      <a:pt x="887" y="442"/>
                      <a:pt x="886" y="442"/>
                    </a:cubicBezTo>
                    <a:cubicBezTo>
                      <a:pt x="886" y="442"/>
                      <a:pt x="885" y="442"/>
                      <a:pt x="884" y="441"/>
                    </a:cubicBezTo>
                    <a:cubicBezTo>
                      <a:pt x="883" y="441"/>
                      <a:pt x="882" y="441"/>
                      <a:pt x="880" y="440"/>
                    </a:cubicBezTo>
                    <a:cubicBezTo>
                      <a:pt x="879" y="440"/>
                      <a:pt x="878" y="439"/>
                      <a:pt x="876" y="439"/>
                    </a:cubicBezTo>
                    <a:cubicBezTo>
                      <a:pt x="873" y="439"/>
                      <a:pt x="873" y="439"/>
                      <a:pt x="873" y="439"/>
                    </a:cubicBezTo>
                    <a:cubicBezTo>
                      <a:pt x="872" y="439"/>
                      <a:pt x="872" y="439"/>
                      <a:pt x="872" y="439"/>
                    </a:cubicBezTo>
                    <a:cubicBezTo>
                      <a:pt x="872" y="439"/>
                      <a:pt x="872" y="439"/>
                      <a:pt x="871" y="439"/>
                    </a:cubicBezTo>
                    <a:cubicBezTo>
                      <a:pt x="871" y="439"/>
                      <a:pt x="870" y="439"/>
                      <a:pt x="870" y="439"/>
                    </a:cubicBezTo>
                    <a:cubicBezTo>
                      <a:pt x="869" y="440"/>
                      <a:pt x="867" y="440"/>
                      <a:pt x="866" y="441"/>
                    </a:cubicBezTo>
                    <a:cubicBezTo>
                      <a:pt x="864" y="441"/>
                      <a:pt x="862" y="442"/>
                      <a:pt x="859" y="443"/>
                    </a:cubicBezTo>
                    <a:cubicBezTo>
                      <a:pt x="859" y="443"/>
                      <a:pt x="859" y="443"/>
                      <a:pt x="859" y="443"/>
                    </a:cubicBezTo>
                    <a:cubicBezTo>
                      <a:pt x="858" y="443"/>
                      <a:pt x="858" y="443"/>
                      <a:pt x="858" y="444"/>
                    </a:cubicBezTo>
                    <a:cubicBezTo>
                      <a:pt x="857" y="444"/>
                      <a:pt x="857" y="444"/>
                      <a:pt x="856" y="445"/>
                    </a:cubicBezTo>
                    <a:cubicBezTo>
                      <a:pt x="851" y="448"/>
                      <a:pt x="851" y="448"/>
                      <a:pt x="851" y="448"/>
                    </a:cubicBezTo>
                    <a:cubicBezTo>
                      <a:pt x="849" y="450"/>
                      <a:pt x="849" y="450"/>
                      <a:pt x="849" y="450"/>
                    </a:cubicBezTo>
                    <a:cubicBezTo>
                      <a:pt x="848" y="451"/>
                      <a:pt x="848" y="451"/>
                      <a:pt x="848" y="451"/>
                    </a:cubicBezTo>
                    <a:cubicBezTo>
                      <a:pt x="842" y="458"/>
                      <a:pt x="842" y="458"/>
                      <a:pt x="842" y="458"/>
                    </a:cubicBezTo>
                    <a:cubicBezTo>
                      <a:pt x="837" y="465"/>
                      <a:pt x="837" y="465"/>
                      <a:pt x="837" y="465"/>
                    </a:cubicBezTo>
                    <a:cubicBezTo>
                      <a:pt x="835" y="464"/>
                      <a:pt x="835" y="464"/>
                      <a:pt x="835" y="464"/>
                    </a:cubicBezTo>
                    <a:cubicBezTo>
                      <a:pt x="836" y="465"/>
                      <a:pt x="836" y="465"/>
                      <a:pt x="836" y="465"/>
                    </a:cubicBezTo>
                    <a:cubicBezTo>
                      <a:pt x="829" y="477"/>
                      <a:pt x="829" y="477"/>
                      <a:pt x="829" y="477"/>
                    </a:cubicBezTo>
                    <a:cubicBezTo>
                      <a:pt x="827" y="477"/>
                      <a:pt x="827" y="477"/>
                      <a:pt x="827" y="477"/>
                    </a:cubicBezTo>
                    <a:cubicBezTo>
                      <a:pt x="829" y="477"/>
                      <a:pt x="829" y="477"/>
                      <a:pt x="829" y="477"/>
                    </a:cubicBezTo>
                    <a:cubicBezTo>
                      <a:pt x="824" y="488"/>
                      <a:pt x="824" y="488"/>
                      <a:pt x="824" y="488"/>
                    </a:cubicBezTo>
                    <a:cubicBezTo>
                      <a:pt x="821" y="495"/>
                      <a:pt x="817" y="501"/>
                      <a:pt x="813" y="507"/>
                    </a:cubicBezTo>
                    <a:cubicBezTo>
                      <a:pt x="809" y="513"/>
                      <a:pt x="803" y="519"/>
                      <a:pt x="798" y="524"/>
                    </a:cubicBezTo>
                    <a:cubicBezTo>
                      <a:pt x="792" y="529"/>
                      <a:pt x="785" y="534"/>
                      <a:pt x="778" y="538"/>
                    </a:cubicBezTo>
                    <a:cubicBezTo>
                      <a:pt x="770" y="543"/>
                      <a:pt x="762" y="546"/>
                      <a:pt x="753" y="549"/>
                    </a:cubicBezTo>
                    <a:cubicBezTo>
                      <a:pt x="743" y="553"/>
                      <a:pt x="743" y="553"/>
                      <a:pt x="743" y="553"/>
                    </a:cubicBezTo>
                    <a:cubicBezTo>
                      <a:pt x="743" y="553"/>
                      <a:pt x="742" y="553"/>
                      <a:pt x="740" y="553"/>
                    </a:cubicBezTo>
                    <a:cubicBezTo>
                      <a:pt x="739" y="554"/>
                      <a:pt x="736" y="554"/>
                      <a:pt x="733" y="555"/>
                    </a:cubicBezTo>
                    <a:cubicBezTo>
                      <a:pt x="720" y="557"/>
                      <a:pt x="720" y="557"/>
                      <a:pt x="720" y="557"/>
                    </a:cubicBezTo>
                    <a:cubicBezTo>
                      <a:pt x="720" y="557"/>
                      <a:pt x="719" y="557"/>
                      <a:pt x="718" y="558"/>
                    </a:cubicBezTo>
                    <a:cubicBezTo>
                      <a:pt x="716" y="558"/>
                      <a:pt x="715" y="558"/>
                      <a:pt x="713" y="558"/>
                    </a:cubicBezTo>
                    <a:cubicBezTo>
                      <a:pt x="698" y="559"/>
                      <a:pt x="698" y="559"/>
                      <a:pt x="698" y="559"/>
                    </a:cubicBezTo>
                    <a:cubicBezTo>
                      <a:pt x="696" y="559"/>
                      <a:pt x="696" y="559"/>
                      <a:pt x="696" y="559"/>
                    </a:cubicBezTo>
                    <a:cubicBezTo>
                      <a:pt x="692" y="559"/>
                      <a:pt x="689" y="559"/>
                      <a:pt x="685" y="558"/>
                    </a:cubicBezTo>
                    <a:cubicBezTo>
                      <a:pt x="682" y="558"/>
                      <a:pt x="678" y="558"/>
                      <a:pt x="675" y="557"/>
                    </a:cubicBezTo>
                    <a:cubicBezTo>
                      <a:pt x="671" y="557"/>
                      <a:pt x="667" y="556"/>
                      <a:pt x="664" y="556"/>
                    </a:cubicBezTo>
                    <a:cubicBezTo>
                      <a:pt x="660" y="555"/>
                      <a:pt x="657" y="554"/>
                      <a:pt x="653" y="553"/>
                    </a:cubicBezTo>
                    <a:cubicBezTo>
                      <a:pt x="639" y="549"/>
                      <a:pt x="639" y="549"/>
                      <a:pt x="639" y="549"/>
                    </a:cubicBezTo>
                    <a:cubicBezTo>
                      <a:pt x="637" y="548"/>
                      <a:pt x="637" y="548"/>
                      <a:pt x="637" y="548"/>
                    </a:cubicBezTo>
                    <a:cubicBezTo>
                      <a:pt x="634" y="547"/>
                      <a:pt x="631" y="546"/>
                      <a:pt x="628" y="545"/>
                    </a:cubicBezTo>
                    <a:cubicBezTo>
                      <a:pt x="625" y="543"/>
                      <a:pt x="622" y="542"/>
                      <a:pt x="620" y="541"/>
                    </a:cubicBezTo>
                    <a:cubicBezTo>
                      <a:pt x="617" y="539"/>
                      <a:pt x="614" y="538"/>
                      <a:pt x="612" y="537"/>
                    </a:cubicBezTo>
                    <a:cubicBezTo>
                      <a:pt x="609" y="535"/>
                      <a:pt x="606" y="533"/>
                      <a:pt x="604" y="532"/>
                    </a:cubicBezTo>
                    <a:cubicBezTo>
                      <a:pt x="593" y="524"/>
                      <a:pt x="593" y="524"/>
                      <a:pt x="593" y="524"/>
                    </a:cubicBezTo>
                    <a:cubicBezTo>
                      <a:pt x="591" y="522"/>
                      <a:pt x="591" y="522"/>
                      <a:pt x="591" y="522"/>
                    </a:cubicBezTo>
                    <a:cubicBezTo>
                      <a:pt x="591" y="522"/>
                      <a:pt x="590" y="522"/>
                      <a:pt x="590" y="521"/>
                    </a:cubicBezTo>
                    <a:cubicBezTo>
                      <a:pt x="589" y="521"/>
                      <a:pt x="588" y="520"/>
                      <a:pt x="587" y="519"/>
                    </a:cubicBezTo>
                    <a:cubicBezTo>
                      <a:pt x="586" y="518"/>
                      <a:pt x="585" y="517"/>
                      <a:pt x="583" y="514"/>
                    </a:cubicBezTo>
                    <a:cubicBezTo>
                      <a:pt x="581" y="512"/>
                      <a:pt x="578" y="510"/>
                      <a:pt x="575" y="507"/>
                    </a:cubicBezTo>
                    <a:cubicBezTo>
                      <a:pt x="575" y="506"/>
                      <a:pt x="575" y="506"/>
                      <a:pt x="575" y="506"/>
                    </a:cubicBezTo>
                    <a:cubicBezTo>
                      <a:pt x="558" y="479"/>
                      <a:pt x="558" y="479"/>
                      <a:pt x="558" y="479"/>
                    </a:cubicBezTo>
                    <a:cubicBezTo>
                      <a:pt x="553" y="466"/>
                      <a:pt x="550" y="453"/>
                      <a:pt x="551" y="439"/>
                    </a:cubicBezTo>
                    <a:cubicBezTo>
                      <a:pt x="552" y="427"/>
                      <a:pt x="556" y="414"/>
                      <a:pt x="562" y="403"/>
                    </a:cubicBezTo>
                    <a:cubicBezTo>
                      <a:pt x="569" y="391"/>
                      <a:pt x="578" y="380"/>
                      <a:pt x="589" y="372"/>
                    </a:cubicBezTo>
                    <a:cubicBezTo>
                      <a:pt x="600" y="362"/>
                      <a:pt x="614" y="355"/>
                      <a:pt x="630" y="350"/>
                    </a:cubicBezTo>
                    <a:cubicBezTo>
                      <a:pt x="638" y="347"/>
                      <a:pt x="647" y="345"/>
                      <a:pt x="656" y="343"/>
                    </a:cubicBezTo>
                    <a:cubicBezTo>
                      <a:pt x="665" y="342"/>
                      <a:pt x="674" y="341"/>
                      <a:pt x="683" y="341"/>
                    </a:cubicBezTo>
                    <a:cubicBezTo>
                      <a:pt x="684" y="341"/>
                      <a:pt x="684" y="341"/>
                      <a:pt x="684" y="341"/>
                    </a:cubicBezTo>
                    <a:cubicBezTo>
                      <a:pt x="693" y="341"/>
                      <a:pt x="701" y="341"/>
                      <a:pt x="709" y="342"/>
                    </a:cubicBezTo>
                    <a:cubicBezTo>
                      <a:pt x="718" y="344"/>
                      <a:pt x="727" y="346"/>
                      <a:pt x="735" y="348"/>
                    </a:cubicBezTo>
                    <a:cubicBezTo>
                      <a:pt x="741" y="350"/>
                      <a:pt x="747" y="351"/>
                      <a:pt x="753" y="353"/>
                    </a:cubicBezTo>
                    <a:cubicBezTo>
                      <a:pt x="760" y="354"/>
                      <a:pt x="767" y="356"/>
                      <a:pt x="774" y="356"/>
                    </a:cubicBezTo>
                    <a:cubicBezTo>
                      <a:pt x="781" y="357"/>
                      <a:pt x="788" y="358"/>
                      <a:pt x="794" y="358"/>
                    </a:cubicBezTo>
                    <a:cubicBezTo>
                      <a:pt x="800" y="357"/>
                      <a:pt x="806" y="357"/>
                      <a:pt x="810" y="355"/>
                    </a:cubicBezTo>
                    <a:cubicBezTo>
                      <a:pt x="814" y="354"/>
                      <a:pt x="817" y="352"/>
                      <a:pt x="819" y="350"/>
                    </a:cubicBezTo>
                    <a:cubicBezTo>
                      <a:pt x="821" y="348"/>
                      <a:pt x="822" y="345"/>
                      <a:pt x="822" y="342"/>
                    </a:cubicBezTo>
                    <a:cubicBezTo>
                      <a:pt x="822" y="338"/>
                      <a:pt x="822" y="333"/>
                      <a:pt x="820" y="328"/>
                    </a:cubicBezTo>
                    <a:cubicBezTo>
                      <a:pt x="818" y="323"/>
                      <a:pt x="815" y="316"/>
                      <a:pt x="810" y="309"/>
                    </a:cubicBezTo>
                    <a:cubicBezTo>
                      <a:pt x="727" y="182"/>
                      <a:pt x="727" y="182"/>
                      <a:pt x="727" y="182"/>
                    </a:cubicBezTo>
                    <a:cubicBezTo>
                      <a:pt x="720" y="174"/>
                      <a:pt x="720" y="174"/>
                      <a:pt x="720" y="174"/>
                    </a:cubicBezTo>
                    <a:cubicBezTo>
                      <a:pt x="707" y="164"/>
                      <a:pt x="707" y="164"/>
                      <a:pt x="707" y="164"/>
                    </a:cubicBezTo>
                    <a:cubicBezTo>
                      <a:pt x="704" y="162"/>
                      <a:pt x="704" y="162"/>
                      <a:pt x="704" y="162"/>
                    </a:cubicBezTo>
                    <a:cubicBezTo>
                      <a:pt x="704" y="161"/>
                      <a:pt x="703" y="161"/>
                      <a:pt x="703" y="161"/>
                    </a:cubicBezTo>
                    <a:cubicBezTo>
                      <a:pt x="688" y="153"/>
                      <a:pt x="688" y="153"/>
                      <a:pt x="688" y="153"/>
                    </a:cubicBezTo>
                    <a:cubicBezTo>
                      <a:pt x="674" y="147"/>
                      <a:pt x="674" y="147"/>
                      <a:pt x="674" y="147"/>
                    </a:cubicBezTo>
                    <a:cubicBezTo>
                      <a:pt x="673" y="147"/>
                      <a:pt x="672" y="147"/>
                      <a:pt x="671" y="146"/>
                    </a:cubicBezTo>
                    <a:cubicBezTo>
                      <a:pt x="670" y="146"/>
                      <a:pt x="669" y="146"/>
                      <a:pt x="668" y="146"/>
                    </a:cubicBezTo>
                    <a:cubicBezTo>
                      <a:pt x="667" y="145"/>
                      <a:pt x="666" y="145"/>
                      <a:pt x="665" y="145"/>
                    </a:cubicBezTo>
                    <a:cubicBezTo>
                      <a:pt x="664" y="144"/>
                      <a:pt x="662" y="144"/>
                      <a:pt x="661" y="144"/>
                    </a:cubicBezTo>
                    <a:cubicBezTo>
                      <a:pt x="661" y="144"/>
                      <a:pt x="660" y="144"/>
                      <a:pt x="659" y="144"/>
                    </a:cubicBezTo>
                    <a:cubicBezTo>
                      <a:pt x="652" y="142"/>
                      <a:pt x="652" y="142"/>
                      <a:pt x="652" y="142"/>
                    </a:cubicBezTo>
                    <a:cubicBezTo>
                      <a:pt x="651" y="142"/>
                      <a:pt x="650" y="142"/>
                      <a:pt x="649" y="142"/>
                    </a:cubicBezTo>
                    <a:cubicBezTo>
                      <a:pt x="647" y="142"/>
                      <a:pt x="647" y="142"/>
                      <a:pt x="647" y="142"/>
                    </a:cubicBezTo>
                    <a:cubicBezTo>
                      <a:pt x="646" y="142"/>
                      <a:pt x="646" y="141"/>
                      <a:pt x="645" y="141"/>
                    </a:cubicBezTo>
                    <a:cubicBezTo>
                      <a:pt x="644" y="141"/>
                      <a:pt x="643" y="141"/>
                      <a:pt x="642" y="141"/>
                    </a:cubicBezTo>
                    <a:cubicBezTo>
                      <a:pt x="641" y="141"/>
                      <a:pt x="639" y="141"/>
                      <a:pt x="637" y="141"/>
                    </a:cubicBezTo>
                    <a:cubicBezTo>
                      <a:pt x="636" y="141"/>
                      <a:pt x="634" y="141"/>
                      <a:pt x="632" y="141"/>
                    </a:cubicBezTo>
                    <a:cubicBezTo>
                      <a:pt x="631" y="141"/>
                      <a:pt x="631" y="141"/>
                      <a:pt x="631" y="141"/>
                    </a:cubicBezTo>
                    <a:cubicBezTo>
                      <a:pt x="630" y="141"/>
                      <a:pt x="628" y="141"/>
                      <a:pt x="627" y="141"/>
                    </a:cubicBezTo>
                    <a:cubicBezTo>
                      <a:pt x="626" y="141"/>
                      <a:pt x="624" y="141"/>
                      <a:pt x="622" y="141"/>
                    </a:cubicBezTo>
                    <a:cubicBezTo>
                      <a:pt x="601" y="144"/>
                      <a:pt x="601" y="144"/>
                      <a:pt x="601" y="144"/>
                    </a:cubicBezTo>
                    <a:cubicBezTo>
                      <a:pt x="589" y="147"/>
                      <a:pt x="589" y="147"/>
                      <a:pt x="589" y="147"/>
                    </a:cubicBezTo>
                    <a:cubicBezTo>
                      <a:pt x="430" y="200"/>
                      <a:pt x="430" y="200"/>
                      <a:pt x="430" y="200"/>
                    </a:cubicBezTo>
                    <a:cubicBezTo>
                      <a:pt x="429" y="201"/>
                      <a:pt x="428" y="201"/>
                      <a:pt x="427" y="201"/>
                    </a:cubicBezTo>
                    <a:cubicBezTo>
                      <a:pt x="417" y="204"/>
                      <a:pt x="417" y="204"/>
                      <a:pt x="417" y="204"/>
                    </a:cubicBezTo>
                    <a:cubicBezTo>
                      <a:pt x="416" y="204"/>
                      <a:pt x="416" y="204"/>
                      <a:pt x="415" y="205"/>
                    </a:cubicBezTo>
                    <a:cubicBezTo>
                      <a:pt x="414" y="205"/>
                      <a:pt x="413" y="205"/>
                      <a:pt x="411" y="205"/>
                    </a:cubicBezTo>
                    <a:cubicBezTo>
                      <a:pt x="405" y="206"/>
                      <a:pt x="405" y="206"/>
                      <a:pt x="405" y="206"/>
                    </a:cubicBezTo>
                    <a:cubicBezTo>
                      <a:pt x="405" y="206"/>
                      <a:pt x="405" y="206"/>
                      <a:pt x="404" y="206"/>
                    </a:cubicBezTo>
                    <a:cubicBezTo>
                      <a:pt x="403" y="206"/>
                      <a:pt x="403" y="206"/>
                      <a:pt x="403" y="206"/>
                    </a:cubicBezTo>
                    <a:cubicBezTo>
                      <a:pt x="403" y="206"/>
                      <a:pt x="401" y="206"/>
                      <a:pt x="399" y="206"/>
                    </a:cubicBezTo>
                    <a:cubicBezTo>
                      <a:pt x="397" y="205"/>
                      <a:pt x="395" y="205"/>
                      <a:pt x="391" y="204"/>
                    </a:cubicBezTo>
                    <a:cubicBezTo>
                      <a:pt x="387" y="203"/>
                      <a:pt x="382" y="202"/>
                      <a:pt x="375" y="201"/>
                    </a:cubicBezTo>
                    <a:cubicBezTo>
                      <a:pt x="374" y="201"/>
                      <a:pt x="374" y="201"/>
                      <a:pt x="374" y="201"/>
                    </a:cubicBezTo>
                    <a:cubicBezTo>
                      <a:pt x="373" y="200"/>
                      <a:pt x="373" y="200"/>
                      <a:pt x="373" y="200"/>
                    </a:cubicBezTo>
                    <a:cubicBezTo>
                      <a:pt x="373" y="200"/>
                      <a:pt x="373" y="200"/>
                      <a:pt x="373" y="200"/>
                    </a:cubicBezTo>
                    <a:cubicBezTo>
                      <a:pt x="372" y="199"/>
                      <a:pt x="372" y="199"/>
                      <a:pt x="372" y="199"/>
                    </a:cubicBezTo>
                    <a:cubicBezTo>
                      <a:pt x="371" y="198"/>
                      <a:pt x="371" y="198"/>
                      <a:pt x="371" y="198"/>
                    </a:cubicBezTo>
                    <a:cubicBezTo>
                      <a:pt x="369" y="195"/>
                      <a:pt x="369" y="195"/>
                      <a:pt x="369" y="195"/>
                    </a:cubicBezTo>
                    <a:cubicBezTo>
                      <a:pt x="369" y="195"/>
                      <a:pt x="369" y="195"/>
                      <a:pt x="369" y="194"/>
                    </a:cubicBezTo>
                    <a:cubicBezTo>
                      <a:pt x="368" y="194"/>
                      <a:pt x="368" y="193"/>
                      <a:pt x="368" y="193"/>
                    </a:cubicBezTo>
                    <a:cubicBezTo>
                      <a:pt x="368" y="192"/>
                      <a:pt x="367" y="191"/>
                      <a:pt x="367" y="190"/>
                    </a:cubicBezTo>
                    <a:cubicBezTo>
                      <a:pt x="367" y="189"/>
                      <a:pt x="366" y="188"/>
                      <a:pt x="365" y="186"/>
                    </a:cubicBezTo>
                    <a:cubicBezTo>
                      <a:pt x="365" y="180"/>
                      <a:pt x="365" y="180"/>
                      <a:pt x="365" y="180"/>
                    </a:cubicBezTo>
                    <a:cubicBezTo>
                      <a:pt x="365" y="179"/>
                      <a:pt x="365" y="179"/>
                      <a:pt x="365" y="179"/>
                    </a:cubicBezTo>
                    <a:cubicBezTo>
                      <a:pt x="365" y="169"/>
                      <a:pt x="365" y="169"/>
                      <a:pt x="365" y="169"/>
                    </a:cubicBezTo>
                    <a:cubicBezTo>
                      <a:pt x="367" y="161"/>
                      <a:pt x="367" y="161"/>
                      <a:pt x="367" y="161"/>
                    </a:cubicBezTo>
                    <a:cubicBezTo>
                      <a:pt x="367" y="161"/>
                      <a:pt x="367" y="160"/>
                      <a:pt x="367" y="160"/>
                    </a:cubicBezTo>
                    <a:cubicBezTo>
                      <a:pt x="368" y="159"/>
                      <a:pt x="368" y="158"/>
                      <a:pt x="369" y="156"/>
                    </a:cubicBezTo>
                    <a:cubicBezTo>
                      <a:pt x="369" y="155"/>
                      <a:pt x="370" y="153"/>
                      <a:pt x="371" y="149"/>
                    </a:cubicBezTo>
                    <a:cubicBezTo>
                      <a:pt x="372" y="146"/>
                      <a:pt x="374" y="142"/>
                      <a:pt x="376" y="137"/>
                    </a:cubicBezTo>
                    <a:cubicBezTo>
                      <a:pt x="378" y="132"/>
                      <a:pt x="380" y="128"/>
                      <a:pt x="381" y="123"/>
                    </a:cubicBezTo>
                    <a:cubicBezTo>
                      <a:pt x="382" y="119"/>
                      <a:pt x="383" y="114"/>
                      <a:pt x="384" y="109"/>
                    </a:cubicBezTo>
                    <a:cubicBezTo>
                      <a:pt x="384" y="105"/>
                      <a:pt x="384" y="100"/>
                      <a:pt x="383" y="95"/>
                    </a:cubicBezTo>
                    <a:cubicBezTo>
                      <a:pt x="383" y="90"/>
                      <a:pt x="382" y="86"/>
                      <a:pt x="380" y="81"/>
                    </a:cubicBezTo>
                    <a:cubicBezTo>
                      <a:pt x="380" y="79"/>
                      <a:pt x="379" y="78"/>
                      <a:pt x="379" y="76"/>
                    </a:cubicBezTo>
                    <a:cubicBezTo>
                      <a:pt x="378" y="75"/>
                      <a:pt x="377" y="73"/>
                      <a:pt x="377" y="72"/>
                    </a:cubicBezTo>
                    <a:cubicBezTo>
                      <a:pt x="376" y="70"/>
                      <a:pt x="375" y="68"/>
                      <a:pt x="374" y="67"/>
                    </a:cubicBezTo>
                    <a:cubicBezTo>
                      <a:pt x="374" y="65"/>
                      <a:pt x="373" y="64"/>
                      <a:pt x="372" y="62"/>
                    </a:cubicBezTo>
                    <a:cubicBezTo>
                      <a:pt x="365" y="53"/>
                      <a:pt x="365" y="53"/>
                      <a:pt x="365" y="53"/>
                    </a:cubicBezTo>
                    <a:cubicBezTo>
                      <a:pt x="360" y="47"/>
                      <a:pt x="360" y="47"/>
                      <a:pt x="360" y="47"/>
                    </a:cubicBezTo>
                    <a:cubicBezTo>
                      <a:pt x="361" y="45"/>
                      <a:pt x="361" y="45"/>
                      <a:pt x="361" y="45"/>
                    </a:cubicBezTo>
                    <a:cubicBezTo>
                      <a:pt x="359" y="46"/>
                      <a:pt x="359" y="46"/>
                      <a:pt x="359" y="46"/>
                    </a:cubicBezTo>
                    <a:cubicBezTo>
                      <a:pt x="353" y="40"/>
                      <a:pt x="353" y="40"/>
                      <a:pt x="353" y="40"/>
                    </a:cubicBezTo>
                    <a:cubicBezTo>
                      <a:pt x="352" y="40"/>
                      <a:pt x="352" y="39"/>
                      <a:pt x="351" y="39"/>
                    </a:cubicBezTo>
                    <a:cubicBezTo>
                      <a:pt x="340" y="30"/>
                      <a:pt x="340" y="30"/>
                      <a:pt x="340" y="30"/>
                    </a:cubicBezTo>
                    <a:cubicBezTo>
                      <a:pt x="339" y="29"/>
                      <a:pt x="339" y="29"/>
                      <a:pt x="339" y="29"/>
                    </a:cubicBezTo>
                    <a:cubicBezTo>
                      <a:pt x="338" y="29"/>
                      <a:pt x="337" y="28"/>
                      <a:pt x="336" y="27"/>
                    </a:cubicBezTo>
                    <a:cubicBezTo>
                      <a:pt x="335" y="27"/>
                      <a:pt x="334" y="26"/>
                      <a:pt x="333" y="25"/>
                    </a:cubicBezTo>
                    <a:cubicBezTo>
                      <a:pt x="331" y="25"/>
                      <a:pt x="330" y="24"/>
                      <a:pt x="329" y="24"/>
                    </a:cubicBezTo>
                    <a:cubicBezTo>
                      <a:pt x="328" y="23"/>
                      <a:pt x="327" y="22"/>
                      <a:pt x="325" y="21"/>
                    </a:cubicBezTo>
                    <a:cubicBezTo>
                      <a:pt x="308" y="14"/>
                      <a:pt x="308" y="14"/>
                      <a:pt x="308" y="14"/>
                    </a:cubicBezTo>
                    <a:cubicBezTo>
                      <a:pt x="305" y="13"/>
                      <a:pt x="305" y="13"/>
                      <a:pt x="305" y="13"/>
                    </a:cubicBezTo>
                    <a:cubicBezTo>
                      <a:pt x="297" y="11"/>
                      <a:pt x="297" y="11"/>
                      <a:pt x="297" y="11"/>
                    </a:cubicBezTo>
                    <a:cubicBezTo>
                      <a:pt x="290" y="9"/>
                      <a:pt x="290" y="9"/>
                      <a:pt x="290" y="9"/>
                    </a:cubicBezTo>
                    <a:cubicBezTo>
                      <a:pt x="287" y="8"/>
                      <a:pt x="283" y="7"/>
                      <a:pt x="280" y="7"/>
                    </a:cubicBezTo>
                    <a:cubicBezTo>
                      <a:pt x="276" y="6"/>
                      <a:pt x="272" y="6"/>
                      <a:pt x="269" y="5"/>
                    </a:cubicBezTo>
                    <a:cubicBezTo>
                      <a:pt x="265" y="5"/>
                      <a:pt x="261" y="5"/>
                      <a:pt x="258" y="4"/>
                    </a:cubicBezTo>
                    <a:cubicBezTo>
                      <a:pt x="255" y="4"/>
                      <a:pt x="252" y="4"/>
                      <a:pt x="250" y="4"/>
                    </a:cubicBezTo>
                  </a:path>
                </a:pathLst>
              </a:custGeom>
              <a:solidFill>
                <a:srgbClr val="C2B4B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4" name="Google Shape;164;p4"/>
              <p:cNvSpPr/>
              <p:nvPr/>
            </p:nvSpPr>
            <p:spPr>
              <a:xfrm>
                <a:off x="4090462" y="5159509"/>
                <a:ext cx="2403000" cy="1395279"/>
              </a:xfrm>
              <a:custGeom>
                <a:rect b="b" l="l" r="r" t="t"/>
                <a:pathLst>
                  <a:path extrusionOk="0" h="586" w="1009">
                    <a:moveTo>
                      <a:pt x="1008" y="256"/>
                    </a:moveTo>
                    <a:cubicBezTo>
                      <a:pt x="1008" y="256"/>
                      <a:pt x="1008" y="257"/>
                      <a:pt x="1008" y="257"/>
                    </a:cubicBezTo>
                    <a:cubicBezTo>
                      <a:pt x="1008" y="259"/>
                      <a:pt x="1007" y="260"/>
                      <a:pt x="1007" y="261"/>
                    </a:cubicBezTo>
                    <a:cubicBezTo>
                      <a:pt x="1007" y="261"/>
                      <a:pt x="1006" y="262"/>
                      <a:pt x="1006" y="263"/>
                    </a:cubicBezTo>
                    <a:cubicBezTo>
                      <a:pt x="1006" y="264"/>
                      <a:pt x="1006" y="265"/>
                      <a:pt x="1005" y="266"/>
                    </a:cubicBezTo>
                    <a:cubicBezTo>
                      <a:pt x="1005" y="267"/>
                      <a:pt x="1004" y="267"/>
                      <a:pt x="1004" y="268"/>
                    </a:cubicBezTo>
                    <a:cubicBezTo>
                      <a:pt x="1004" y="269"/>
                      <a:pt x="1003" y="270"/>
                      <a:pt x="1003" y="271"/>
                    </a:cubicBezTo>
                    <a:cubicBezTo>
                      <a:pt x="1003" y="272"/>
                      <a:pt x="1002" y="272"/>
                      <a:pt x="1002" y="273"/>
                    </a:cubicBezTo>
                    <a:cubicBezTo>
                      <a:pt x="1001" y="274"/>
                      <a:pt x="1001" y="275"/>
                      <a:pt x="1000" y="276"/>
                    </a:cubicBezTo>
                    <a:cubicBezTo>
                      <a:pt x="1000" y="277"/>
                      <a:pt x="999" y="277"/>
                      <a:pt x="999" y="278"/>
                    </a:cubicBezTo>
                    <a:cubicBezTo>
                      <a:pt x="998" y="279"/>
                      <a:pt x="998" y="280"/>
                      <a:pt x="997" y="281"/>
                    </a:cubicBezTo>
                    <a:cubicBezTo>
                      <a:pt x="997" y="282"/>
                      <a:pt x="996" y="282"/>
                      <a:pt x="996" y="283"/>
                    </a:cubicBezTo>
                    <a:cubicBezTo>
                      <a:pt x="995" y="284"/>
                      <a:pt x="994" y="285"/>
                      <a:pt x="994" y="286"/>
                    </a:cubicBezTo>
                    <a:cubicBezTo>
                      <a:pt x="993" y="286"/>
                      <a:pt x="993" y="287"/>
                      <a:pt x="992" y="288"/>
                    </a:cubicBezTo>
                    <a:cubicBezTo>
                      <a:pt x="991" y="289"/>
                      <a:pt x="991" y="289"/>
                      <a:pt x="990" y="290"/>
                    </a:cubicBezTo>
                    <a:cubicBezTo>
                      <a:pt x="989" y="291"/>
                      <a:pt x="989" y="292"/>
                      <a:pt x="988" y="292"/>
                    </a:cubicBezTo>
                    <a:cubicBezTo>
                      <a:pt x="987" y="293"/>
                      <a:pt x="986" y="294"/>
                      <a:pt x="986" y="295"/>
                    </a:cubicBezTo>
                    <a:cubicBezTo>
                      <a:pt x="985" y="295"/>
                      <a:pt x="984" y="296"/>
                      <a:pt x="984" y="296"/>
                    </a:cubicBezTo>
                    <a:cubicBezTo>
                      <a:pt x="983" y="297"/>
                      <a:pt x="982" y="298"/>
                      <a:pt x="981" y="299"/>
                    </a:cubicBezTo>
                    <a:cubicBezTo>
                      <a:pt x="980" y="299"/>
                      <a:pt x="979" y="300"/>
                      <a:pt x="979" y="301"/>
                    </a:cubicBezTo>
                    <a:cubicBezTo>
                      <a:pt x="978" y="301"/>
                      <a:pt x="977" y="302"/>
                      <a:pt x="976" y="303"/>
                    </a:cubicBezTo>
                    <a:cubicBezTo>
                      <a:pt x="975" y="303"/>
                      <a:pt x="974" y="304"/>
                      <a:pt x="974" y="304"/>
                    </a:cubicBezTo>
                    <a:cubicBezTo>
                      <a:pt x="973" y="305"/>
                      <a:pt x="971" y="306"/>
                      <a:pt x="970" y="306"/>
                    </a:cubicBezTo>
                    <a:cubicBezTo>
                      <a:pt x="970" y="307"/>
                      <a:pt x="969" y="307"/>
                      <a:pt x="968" y="308"/>
                    </a:cubicBezTo>
                    <a:cubicBezTo>
                      <a:pt x="967" y="308"/>
                      <a:pt x="967" y="309"/>
                      <a:pt x="966" y="309"/>
                    </a:cubicBezTo>
                    <a:cubicBezTo>
                      <a:pt x="965" y="310"/>
                      <a:pt x="964" y="310"/>
                      <a:pt x="962" y="311"/>
                    </a:cubicBezTo>
                    <a:cubicBezTo>
                      <a:pt x="962" y="311"/>
                      <a:pt x="961" y="312"/>
                      <a:pt x="960" y="312"/>
                    </a:cubicBezTo>
                    <a:cubicBezTo>
                      <a:pt x="959" y="313"/>
                      <a:pt x="958" y="313"/>
                      <a:pt x="957" y="314"/>
                    </a:cubicBezTo>
                    <a:cubicBezTo>
                      <a:pt x="956" y="314"/>
                      <a:pt x="955" y="314"/>
                      <a:pt x="955" y="315"/>
                    </a:cubicBezTo>
                    <a:cubicBezTo>
                      <a:pt x="953" y="315"/>
                      <a:pt x="951" y="316"/>
                      <a:pt x="949" y="317"/>
                    </a:cubicBezTo>
                    <a:cubicBezTo>
                      <a:pt x="787" y="376"/>
                      <a:pt x="787" y="376"/>
                      <a:pt x="787" y="376"/>
                    </a:cubicBezTo>
                    <a:cubicBezTo>
                      <a:pt x="728" y="397"/>
                      <a:pt x="728" y="397"/>
                      <a:pt x="728" y="397"/>
                    </a:cubicBezTo>
                    <a:cubicBezTo>
                      <a:pt x="608" y="441"/>
                      <a:pt x="608" y="441"/>
                      <a:pt x="608" y="441"/>
                    </a:cubicBezTo>
                    <a:cubicBezTo>
                      <a:pt x="573" y="454"/>
                      <a:pt x="573" y="454"/>
                      <a:pt x="573" y="454"/>
                    </a:cubicBezTo>
                    <a:cubicBezTo>
                      <a:pt x="439" y="503"/>
                      <a:pt x="439" y="503"/>
                      <a:pt x="439" y="503"/>
                    </a:cubicBezTo>
                    <a:cubicBezTo>
                      <a:pt x="407" y="514"/>
                      <a:pt x="407" y="514"/>
                      <a:pt x="407" y="514"/>
                    </a:cubicBezTo>
                    <a:cubicBezTo>
                      <a:pt x="406" y="514"/>
                      <a:pt x="406" y="515"/>
                      <a:pt x="405" y="515"/>
                    </a:cubicBezTo>
                    <a:cubicBezTo>
                      <a:pt x="404" y="515"/>
                      <a:pt x="404" y="515"/>
                      <a:pt x="404" y="515"/>
                    </a:cubicBezTo>
                    <a:cubicBezTo>
                      <a:pt x="404" y="515"/>
                      <a:pt x="404" y="515"/>
                      <a:pt x="404" y="515"/>
                    </a:cubicBezTo>
                    <a:cubicBezTo>
                      <a:pt x="403" y="516"/>
                      <a:pt x="403" y="516"/>
                      <a:pt x="403" y="516"/>
                    </a:cubicBezTo>
                    <a:cubicBezTo>
                      <a:pt x="402" y="516"/>
                      <a:pt x="402" y="516"/>
                      <a:pt x="402" y="516"/>
                    </a:cubicBezTo>
                    <a:cubicBezTo>
                      <a:pt x="402" y="516"/>
                      <a:pt x="401" y="516"/>
                      <a:pt x="401" y="516"/>
                    </a:cubicBezTo>
                    <a:cubicBezTo>
                      <a:pt x="401" y="516"/>
                      <a:pt x="401" y="516"/>
                      <a:pt x="401" y="516"/>
                    </a:cubicBezTo>
                    <a:cubicBezTo>
                      <a:pt x="401" y="516"/>
                      <a:pt x="401" y="516"/>
                      <a:pt x="401" y="516"/>
                    </a:cubicBezTo>
                    <a:cubicBezTo>
                      <a:pt x="401" y="516"/>
                      <a:pt x="401" y="516"/>
                      <a:pt x="401" y="516"/>
                    </a:cubicBezTo>
                    <a:cubicBezTo>
                      <a:pt x="400" y="516"/>
                      <a:pt x="399" y="517"/>
                      <a:pt x="399" y="517"/>
                    </a:cubicBezTo>
                    <a:cubicBezTo>
                      <a:pt x="398" y="517"/>
                      <a:pt x="397" y="517"/>
                      <a:pt x="397" y="517"/>
                    </a:cubicBezTo>
                    <a:cubicBezTo>
                      <a:pt x="397" y="517"/>
                      <a:pt x="396" y="518"/>
                      <a:pt x="396" y="518"/>
                    </a:cubicBezTo>
                    <a:cubicBezTo>
                      <a:pt x="395" y="518"/>
                      <a:pt x="395" y="518"/>
                      <a:pt x="395" y="518"/>
                    </a:cubicBezTo>
                    <a:cubicBezTo>
                      <a:pt x="394" y="518"/>
                      <a:pt x="393" y="518"/>
                      <a:pt x="392" y="518"/>
                    </a:cubicBezTo>
                    <a:cubicBezTo>
                      <a:pt x="392" y="519"/>
                      <a:pt x="391" y="519"/>
                      <a:pt x="391" y="519"/>
                    </a:cubicBezTo>
                    <a:cubicBezTo>
                      <a:pt x="390" y="519"/>
                      <a:pt x="390" y="519"/>
                      <a:pt x="390" y="519"/>
                    </a:cubicBezTo>
                    <a:cubicBezTo>
                      <a:pt x="389" y="519"/>
                      <a:pt x="389" y="519"/>
                      <a:pt x="389" y="519"/>
                    </a:cubicBezTo>
                    <a:cubicBezTo>
                      <a:pt x="388" y="520"/>
                      <a:pt x="387" y="520"/>
                      <a:pt x="386" y="520"/>
                    </a:cubicBezTo>
                    <a:cubicBezTo>
                      <a:pt x="386" y="520"/>
                      <a:pt x="385" y="520"/>
                      <a:pt x="385" y="520"/>
                    </a:cubicBezTo>
                    <a:cubicBezTo>
                      <a:pt x="384" y="520"/>
                      <a:pt x="384" y="520"/>
                      <a:pt x="384" y="520"/>
                    </a:cubicBezTo>
                    <a:cubicBezTo>
                      <a:pt x="383" y="520"/>
                      <a:pt x="383" y="520"/>
                      <a:pt x="382" y="521"/>
                    </a:cubicBezTo>
                    <a:cubicBezTo>
                      <a:pt x="382" y="521"/>
                      <a:pt x="381" y="521"/>
                      <a:pt x="380" y="521"/>
                    </a:cubicBezTo>
                    <a:cubicBezTo>
                      <a:pt x="380" y="521"/>
                      <a:pt x="380" y="521"/>
                      <a:pt x="380" y="521"/>
                    </a:cubicBezTo>
                    <a:cubicBezTo>
                      <a:pt x="380" y="521"/>
                      <a:pt x="379" y="521"/>
                      <a:pt x="379" y="521"/>
                    </a:cubicBezTo>
                    <a:cubicBezTo>
                      <a:pt x="379" y="521"/>
                      <a:pt x="379" y="521"/>
                      <a:pt x="379" y="521"/>
                    </a:cubicBezTo>
                    <a:cubicBezTo>
                      <a:pt x="378" y="521"/>
                      <a:pt x="378" y="521"/>
                      <a:pt x="378" y="521"/>
                    </a:cubicBezTo>
                    <a:cubicBezTo>
                      <a:pt x="377" y="521"/>
                      <a:pt x="377" y="521"/>
                      <a:pt x="377" y="521"/>
                    </a:cubicBezTo>
                    <a:cubicBezTo>
                      <a:pt x="377" y="521"/>
                      <a:pt x="377" y="521"/>
                      <a:pt x="377" y="521"/>
                    </a:cubicBezTo>
                    <a:cubicBezTo>
                      <a:pt x="376" y="521"/>
                      <a:pt x="376" y="521"/>
                      <a:pt x="376" y="521"/>
                    </a:cubicBezTo>
                    <a:cubicBezTo>
                      <a:pt x="375" y="522"/>
                      <a:pt x="375" y="522"/>
                      <a:pt x="374" y="522"/>
                    </a:cubicBezTo>
                    <a:cubicBezTo>
                      <a:pt x="373" y="522"/>
                      <a:pt x="373" y="522"/>
                      <a:pt x="372" y="522"/>
                    </a:cubicBezTo>
                    <a:cubicBezTo>
                      <a:pt x="372" y="522"/>
                      <a:pt x="371" y="522"/>
                      <a:pt x="371" y="522"/>
                    </a:cubicBezTo>
                    <a:cubicBezTo>
                      <a:pt x="370" y="522"/>
                      <a:pt x="370" y="522"/>
                      <a:pt x="370" y="522"/>
                    </a:cubicBezTo>
                    <a:cubicBezTo>
                      <a:pt x="369" y="522"/>
                      <a:pt x="368" y="522"/>
                      <a:pt x="368" y="522"/>
                    </a:cubicBezTo>
                    <a:cubicBezTo>
                      <a:pt x="367" y="522"/>
                      <a:pt x="366" y="522"/>
                      <a:pt x="366" y="522"/>
                    </a:cubicBezTo>
                    <a:cubicBezTo>
                      <a:pt x="365" y="522"/>
                      <a:pt x="365" y="522"/>
                      <a:pt x="364" y="522"/>
                    </a:cubicBezTo>
                    <a:cubicBezTo>
                      <a:pt x="364" y="522"/>
                      <a:pt x="363" y="522"/>
                      <a:pt x="363" y="522"/>
                    </a:cubicBezTo>
                    <a:cubicBezTo>
                      <a:pt x="362" y="522"/>
                      <a:pt x="361" y="522"/>
                      <a:pt x="361" y="522"/>
                    </a:cubicBezTo>
                    <a:cubicBezTo>
                      <a:pt x="360" y="522"/>
                      <a:pt x="360" y="522"/>
                      <a:pt x="359" y="522"/>
                    </a:cubicBezTo>
                    <a:cubicBezTo>
                      <a:pt x="358" y="522"/>
                      <a:pt x="358" y="522"/>
                      <a:pt x="357" y="522"/>
                    </a:cubicBezTo>
                    <a:cubicBezTo>
                      <a:pt x="357" y="522"/>
                      <a:pt x="356" y="522"/>
                      <a:pt x="355" y="522"/>
                    </a:cubicBezTo>
                    <a:cubicBezTo>
                      <a:pt x="355" y="522"/>
                      <a:pt x="354" y="522"/>
                      <a:pt x="353" y="522"/>
                    </a:cubicBezTo>
                    <a:cubicBezTo>
                      <a:pt x="353" y="522"/>
                      <a:pt x="352" y="522"/>
                      <a:pt x="351" y="522"/>
                    </a:cubicBezTo>
                    <a:cubicBezTo>
                      <a:pt x="351" y="522"/>
                      <a:pt x="350" y="522"/>
                      <a:pt x="350" y="522"/>
                    </a:cubicBezTo>
                    <a:cubicBezTo>
                      <a:pt x="349" y="522"/>
                      <a:pt x="349" y="522"/>
                      <a:pt x="349" y="522"/>
                    </a:cubicBezTo>
                    <a:cubicBezTo>
                      <a:pt x="348" y="522"/>
                      <a:pt x="347" y="522"/>
                      <a:pt x="346" y="522"/>
                    </a:cubicBezTo>
                    <a:cubicBezTo>
                      <a:pt x="346" y="522"/>
                      <a:pt x="345" y="522"/>
                      <a:pt x="344" y="522"/>
                    </a:cubicBezTo>
                    <a:cubicBezTo>
                      <a:pt x="344" y="522"/>
                      <a:pt x="343" y="522"/>
                      <a:pt x="343" y="522"/>
                    </a:cubicBezTo>
                    <a:cubicBezTo>
                      <a:pt x="343" y="521"/>
                      <a:pt x="342" y="521"/>
                      <a:pt x="342" y="521"/>
                    </a:cubicBezTo>
                    <a:cubicBezTo>
                      <a:pt x="341" y="521"/>
                      <a:pt x="340" y="521"/>
                      <a:pt x="339" y="521"/>
                    </a:cubicBezTo>
                    <a:cubicBezTo>
                      <a:pt x="339" y="521"/>
                      <a:pt x="338" y="521"/>
                      <a:pt x="338" y="521"/>
                    </a:cubicBezTo>
                    <a:cubicBezTo>
                      <a:pt x="337" y="521"/>
                      <a:pt x="337" y="521"/>
                      <a:pt x="336" y="521"/>
                    </a:cubicBezTo>
                    <a:cubicBezTo>
                      <a:pt x="336" y="521"/>
                      <a:pt x="335" y="520"/>
                      <a:pt x="335" y="520"/>
                    </a:cubicBezTo>
                    <a:cubicBezTo>
                      <a:pt x="334" y="520"/>
                      <a:pt x="333" y="520"/>
                      <a:pt x="333" y="520"/>
                    </a:cubicBezTo>
                    <a:cubicBezTo>
                      <a:pt x="332" y="520"/>
                      <a:pt x="332" y="520"/>
                      <a:pt x="332" y="520"/>
                    </a:cubicBezTo>
                    <a:cubicBezTo>
                      <a:pt x="332" y="520"/>
                      <a:pt x="331" y="520"/>
                      <a:pt x="331" y="520"/>
                    </a:cubicBezTo>
                    <a:cubicBezTo>
                      <a:pt x="330" y="519"/>
                      <a:pt x="330" y="519"/>
                      <a:pt x="330" y="519"/>
                    </a:cubicBezTo>
                    <a:cubicBezTo>
                      <a:pt x="330" y="519"/>
                      <a:pt x="330" y="519"/>
                      <a:pt x="330" y="519"/>
                    </a:cubicBezTo>
                    <a:cubicBezTo>
                      <a:pt x="329" y="519"/>
                      <a:pt x="329" y="519"/>
                      <a:pt x="329" y="519"/>
                    </a:cubicBezTo>
                    <a:cubicBezTo>
                      <a:pt x="329" y="519"/>
                      <a:pt x="328" y="519"/>
                      <a:pt x="328" y="519"/>
                    </a:cubicBezTo>
                    <a:cubicBezTo>
                      <a:pt x="327" y="519"/>
                      <a:pt x="326" y="519"/>
                      <a:pt x="326" y="518"/>
                    </a:cubicBezTo>
                    <a:cubicBezTo>
                      <a:pt x="325" y="518"/>
                      <a:pt x="324" y="518"/>
                      <a:pt x="324" y="518"/>
                    </a:cubicBezTo>
                    <a:cubicBezTo>
                      <a:pt x="323" y="518"/>
                      <a:pt x="323" y="518"/>
                      <a:pt x="322" y="518"/>
                    </a:cubicBezTo>
                    <a:cubicBezTo>
                      <a:pt x="322" y="517"/>
                      <a:pt x="321" y="517"/>
                      <a:pt x="321" y="517"/>
                    </a:cubicBezTo>
                    <a:cubicBezTo>
                      <a:pt x="318" y="516"/>
                      <a:pt x="315" y="515"/>
                      <a:pt x="312" y="515"/>
                    </a:cubicBezTo>
                    <a:cubicBezTo>
                      <a:pt x="309" y="514"/>
                      <a:pt x="307" y="513"/>
                      <a:pt x="304" y="511"/>
                    </a:cubicBezTo>
                    <a:cubicBezTo>
                      <a:pt x="301" y="510"/>
                      <a:pt x="299" y="509"/>
                      <a:pt x="296" y="508"/>
                    </a:cubicBezTo>
                    <a:cubicBezTo>
                      <a:pt x="294" y="506"/>
                      <a:pt x="291" y="505"/>
                      <a:pt x="289" y="504"/>
                    </a:cubicBezTo>
                    <a:cubicBezTo>
                      <a:pt x="288" y="503"/>
                      <a:pt x="287" y="503"/>
                      <a:pt x="287" y="502"/>
                    </a:cubicBezTo>
                    <a:cubicBezTo>
                      <a:pt x="286" y="502"/>
                      <a:pt x="285" y="501"/>
                      <a:pt x="284" y="501"/>
                    </a:cubicBezTo>
                    <a:cubicBezTo>
                      <a:pt x="284" y="501"/>
                      <a:pt x="283" y="500"/>
                      <a:pt x="282" y="500"/>
                    </a:cubicBezTo>
                    <a:cubicBezTo>
                      <a:pt x="282" y="499"/>
                      <a:pt x="281" y="499"/>
                      <a:pt x="280" y="498"/>
                    </a:cubicBezTo>
                    <a:cubicBezTo>
                      <a:pt x="280" y="498"/>
                      <a:pt x="279" y="497"/>
                      <a:pt x="278" y="497"/>
                    </a:cubicBezTo>
                    <a:cubicBezTo>
                      <a:pt x="277" y="496"/>
                      <a:pt x="277" y="495"/>
                      <a:pt x="276" y="495"/>
                    </a:cubicBezTo>
                    <a:cubicBezTo>
                      <a:pt x="275" y="494"/>
                      <a:pt x="275" y="494"/>
                      <a:pt x="274" y="493"/>
                    </a:cubicBezTo>
                    <a:cubicBezTo>
                      <a:pt x="273" y="493"/>
                      <a:pt x="273" y="492"/>
                      <a:pt x="272" y="492"/>
                    </a:cubicBezTo>
                    <a:cubicBezTo>
                      <a:pt x="272" y="491"/>
                      <a:pt x="271" y="491"/>
                      <a:pt x="271" y="491"/>
                    </a:cubicBezTo>
                    <a:cubicBezTo>
                      <a:pt x="270" y="490"/>
                      <a:pt x="270" y="490"/>
                      <a:pt x="270" y="490"/>
                    </a:cubicBezTo>
                    <a:cubicBezTo>
                      <a:pt x="269" y="489"/>
                      <a:pt x="269" y="489"/>
                      <a:pt x="269" y="489"/>
                    </a:cubicBezTo>
                    <a:cubicBezTo>
                      <a:pt x="268" y="488"/>
                      <a:pt x="268" y="488"/>
                      <a:pt x="268" y="488"/>
                    </a:cubicBezTo>
                    <a:cubicBezTo>
                      <a:pt x="268" y="488"/>
                      <a:pt x="267" y="487"/>
                      <a:pt x="267" y="487"/>
                    </a:cubicBezTo>
                    <a:cubicBezTo>
                      <a:pt x="267" y="487"/>
                      <a:pt x="266" y="486"/>
                      <a:pt x="266" y="486"/>
                    </a:cubicBezTo>
                    <a:cubicBezTo>
                      <a:pt x="265" y="485"/>
                      <a:pt x="265" y="485"/>
                      <a:pt x="265" y="485"/>
                    </a:cubicBezTo>
                    <a:cubicBezTo>
                      <a:pt x="264" y="484"/>
                      <a:pt x="264" y="484"/>
                      <a:pt x="264" y="484"/>
                    </a:cubicBezTo>
                    <a:cubicBezTo>
                      <a:pt x="264" y="484"/>
                      <a:pt x="264" y="483"/>
                      <a:pt x="263" y="483"/>
                    </a:cubicBezTo>
                    <a:cubicBezTo>
                      <a:pt x="263" y="483"/>
                      <a:pt x="263" y="482"/>
                      <a:pt x="262" y="482"/>
                    </a:cubicBezTo>
                    <a:cubicBezTo>
                      <a:pt x="262" y="481"/>
                      <a:pt x="262" y="481"/>
                      <a:pt x="262" y="481"/>
                    </a:cubicBezTo>
                    <a:cubicBezTo>
                      <a:pt x="261" y="480"/>
                      <a:pt x="261" y="480"/>
                      <a:pt x="261" y="480"/>
                    </a:cubicBezTo>
                    <a:cubicBezTo>
                      <a:pt x="260" y="480"/>
                      <a:pt x="260" y="479"/>
                      <a:pt x="260" y="479"/>
                    </a:cubicBezTo>
                    <a:cubicBezTo>
                      <a:pt x="259" y="479"/>
                      <a:pt x="259" y="478"/>
                      <a:pt x="259" y="478"/>
                    </a:cubicBezTo>
                    <a:cubicBezTo>
                      <a:pt x="258" y="477"/>
                      <a:pt x="258" y="477"/>
                      <a:pt x="258" y="477"/>
                    </a:cubicBezTo>
                    <a:cubicBezTo>
                      <a:pt x="257" y="476"/>
                      <a:pt x="257" y="476"/>
                      <a:pt x="257" y="476"/>
                    </a:cubicBezTo>
                    <a:cubicBezTo>
                      <a:pt x="257" y="476"/>
                      <a:pt x="257" y="475"/>
                      <a:pt x="256" y="475"/>
                    </a:cubicBezTo>
                    <a:cubicBezTo>
                      <a:pt x="256" y="474"/>
                      <a:pt x="256" y="474"/>
                      <a:pt x="255" y="473"/>
                    </a:cubicBezTo>
                    <a:cubicBezTo>
                      <a:pt x="255" y="472"/>
                      <a:pt x="255" y="472"/>
                      <a:pt x="255" y="472"/>
                    </a:cubicBezTo>
                    <a:cubicBezTo>
                      <a:pt x="254" y="472"/>
                      <a:pt x="254" y="472"/>
                      <a:pt x="254" y="472"/>
                    </a:cubicBezTo>
                    <a:cubicBezTo>
                      <a:pt x="254" y="471"/>
                      <a:pt x="253" y="470"/>
                      <a:pt x="253" y="470"/>
                    </a:cubicBezTo>
                    <a:cubicBezTo>
                      <a:pt x="253" y="469"/>
                      <a:pt x="252" y="469"/>
                      <a:pt x="252" y="468"/>
                    </a:cubicBezTo>
                    <a:cubicBezTo>
                      <a:pt x="252" y="468"/>
                      <a:pt x="252" y="467"/>
                      <a:pt x="251" y="467"/>
                    </a:cubicBezTo>
                    <a:cubicBezTo>
                      <a:pt x="251" y="466"/>
                      <a:pt x="251" y="466"/>
                      <a:pt x="251" y="466"/>
                    </a:cubicBezTo>
                    <a:cubicBezTo>
                      <a:pt x="223" y="416"/>
                      <a:pt x="223" y="416"/>
                      <a:pt x="223" y="416"/>
                    </a:cubicBezTo>
                    <a:cubicBezTo>
                      <a:pt x="175" y="331"/>
                      <a:pt x="175" y="331"/>
                      <a:pt x="175" y="331"/>
                    </a:cubicBezTo>
                    <a:cubicBezTo>
                      <a:pt x="80" y="160"/>
                      <a:pt x="80" y="160"/>
                      <a:pt x="80" y="160"/>
                    </a:cubicBezTo>
                    <a:cubicBezTo>
                      <a:pt x="9" y="33"/>
                      <a:pt x="9" y="33"/>
                      <a:pt x="9" y="33"/>
                    </a:cubicBezTo>
                    <a:cubicBezTo>
                      <a:pt x="7" y="30"/>
                      <a:pt x="6" y="27"/>
                      <a:pt x="5" y="25"/>
                    </a:cubicBezTo>
                    <a:cubicBezTo>
                      <a:pt x="4" y="22"/>
                      <a:pt x="3" y="19"/>
                      <a:pt x="2" y="16"/>
                    </a:cubicBezTo>
                    <a:cubicBezTo>
                      <a:pt x="1" y="13"/>
                      <a:pt x="1" y="11"/>
                      <a:pt x="0" y="8"/>
                    </a:cubicBezTo>
                    <a:cubicBezTo>
                      <a:pt x="0" y="5"/>
                      <a:pt x="0" y="2"/>
                      <a:pt x="0" y="0"/>
                    </a:cubicBezTo>
                    <a:cubicBezTo>
                      <a:pt x="0" y="22"/>
                      <a:pt x="0" y="43"/>
                      <a:pt x="1" y="65"/>
                    </a:cubicBezTo>
                    <a:cubicBezTo>
                      <a:pt x="1" y="68"/>
                      <a:pt x="1" y="71"/>
                      <a:pt x="1" y="74"/>
                    </a:cubicBezTo>
                    <a:cubicBezTo>
                      <a:pt x="2" y="77"/>
                      <a:pt x="2" y="79"/>
                      <a:pt x="3" y="82"/>
                    </a:cubicBezTo>
                    <a:cubicBezTo>
                      <a:pt x="4" y="85"/>
                      <a:pt x="5" y="88"/>
                      <a:pt x="6" y="90"/>
                    </a:cubicBezTo>
                    <a:cubicBezTo>
                      <a:pt x="7" y="93"/>
                      <a:pt x="8" y="96"/>
                      <a:pt x="10" y="99"/>
                    </a:cubicBezTo>
                    <a:cubicBezTo>
                      <a:pt x="80" y="225"/>
                      <a:pt x="80" y="225"/>
                      <a:pt x="80" y="225"/>
                    </a:cubicBezTo>
                    <a:cubicBezTo>
                      <a:pt x="174" y="395"/>
                      <a:pt x="174" y="395"/>
                      <a:pt x="174" y="395"/>
                    </a:cubicBezTo>
                    <a:cubicBezTo>
                      <a:pt x="222" y="480"/>
                      <a:pt x="222" y="480"/>
                      <a:pt x="222" y="480"/>
                    </a:cubicBezTo>
                    <a:cubicBezTo>
                      <a:pt x="249" y="530"/>
                      <a:pt x="249" y="530"/>
                      <a:pt x="249" y="530"/>
                    </a:cubicBezTo>
                    <a:cubicBezTo>
                      <a:pt x="249" y="530"/>
                      <a:pt x="249" y="530"/>
                      <a:pt x="250" y="531"/>
                    </a:cubicBezTo>
                    <a:cubicBezTo>
                      <a:pt x="250" y="531"/>
                      <a:pt x="250" y="532"/>
                      <a:pt x="250" y="532"/>
                    </a:cubicBezTo>
                    <a:cubicBezTo>
                      <a:pt x="251" y="533"/>
                      <a:pt x="251" y="533"/>
                      <a:pt x="251" y="534"/>
                    </a:cubicBezTo>
                    <a:cubicBezTo>
                      <a:pt x="252" y="534"/>
                      <a:pt x="252" y="535"/>
                      <a:pt x="253" y="536"/>
                    </a:cubicBezTo>
                    <a:cubicBezTo>
                      <a:pt x="253" y="536"/>
                      <a:pt x="253" y="536"/>
                      <a:pt x="253" y="536"/>
                    </a:cubicBezTo>
                    <a:cubicBezTo>
                      <a:pt x="254" y="537"/>
                      <a:pt x="254" y="537"/>
                      <a:pt x="254" y="537"/>
                    </a:cubicBezTo>
                    <a:cubicBezTo>
                      <a:pt x="254" y="538"/>
                      <a:pt x="254" y="538"/>
                      <a:pt x="255" y="539"/>
                    </a:cubicBezTo>
                    <a:cubicBezTo>
                      <a:pt x="255" y="539"/>
                      <a:pt x="255" y="540"/>
                      <a:pt x="256" y="540"/>
                    </a:cubicBezTo>
                    <a:cubicBezTo>
                      <a:pt x="256" y="541"/>
                      <a:pt x="256" y="541"/>
                      <a:pt x="256" y="541"/>
                    </a:cubicBezTo>
                    <a:cubicBezTo>
                      <a:pt x="257" y="542"/>
                      <a:pt x="257" y="542"/>
                      <a:pt x="257" y="542"/>
                    </a:cubicBezTo>
                    <a:cubicBezTo>
                      <a:pt x="257" y="542"/>
                      <a:pt x="258" y="542"/>
                      <a:pt x="258" y="543"/>
                    </a:cubicBezTo>
                    <a:cubicBezTo>
                      <a:pt x="258" y="543"/>
                      <a:pt x="259" y="544"/>
                      <a:pt x="259" y="544"/>
                    </a:cubicBezTo>
                    <a:cubicBezTo>
                      <a:pt x="260" y="545"/>
                      <a:pt x="260" y="545"/>
                      <a:pt x="260" y="545"/>
                    </a:cubicBezTo>
                    <a:cubicBezTo>
                      <a:pt x="261" y="546"/>
                      <a:pt x="261" y="546"/>
                      <a:pt x="261" y="546"/>
                    </a:cubicBezTo>
                    <a:cubicBezTo>
                      <a:pt x="261" y="546"/>
                      <a:pt x="261" y="547"/>
                      <a:pt x="261" y="547"/>
                    </a:cubicBezTo>
                    <a:cubicBezTo>
                      <a:pt x="262" y="547"/>
                      <a:pt x="262" y="548"/>
                      <a:pt x="263" y="548"/>
                    </a:cubicBezTo>
                    <a:cubicBezTo>
                      <a:pt x="263" y="549"/>
                      <a:pt x="263" y="549"/>
                      <a:pt x="263" y="549"/>
                    </a:cubicBezTo>
                    <a:cubicBezTo>
                      <a:pt x="264" y="550"/>
                      <a:pt x="264" y="550"/>
                      <a:pt x="264" y="550"/>
                    </a:cubicBezTo>
                    <a:cubicBezTo>
                      <a:pt x="265" y="551"/>
                      <a:pt x="265" y="551"/>
                      <a:pt x="265" y="551"/>
                    </a:cubicBezTo>
                    <a:cubicBezTo>
                      <a:pt x="266" y="551"/>
                      <a:pt x="266" y="552"/>
                      <a:pt x="266" y="552"/>
                    </a:cubicBezTo>
                    <a:cubicBezTo>
                      <a:pt x="267" y="553"/>
                      <a:pt x="267" y="553"/>
                      <a:pt x="267" y="553"/>
                    </a:cubicBezTo>
                    <a:cubicBezTo>
                      <a:pt x="268" y="554"/>
                      <a:pt x="268" y="554"/>
                      <a:pt x="268" y="554"/>
                    </a:cubicBezTo>
                    <a:cubicBezTo>
                      <a:pt x="269" y="555"/>
                      <a:pt x="269" y="555"/>
                      <a:pt x="269" y="555"/>
                    </a:cubicBezTo>
                    <a:cubicBezTo>
                      <a:pt x="270" y="555"/>
                      <a:pt x="270" y="555"/>
                      <a:pt x="270" y="556"/>
                    </a:cubicBezTo>
                    <a:cubicBezTo>
                      <a:pt x="271" y="556"/>
                      <a:pt x="272" y="557"/>
                      <a:pt x="272" y="557"/>
                    </a:cubicBezTo>
                    <a:cubicBezTo>
                      <a:pt x="273" y="558"/>
                      <a:pt x="273" y="558"/>
                      <a:pt x="274" y="559"/>
                    </a:cubicBezTo>
                    <a:cubicBezTo>
                      <a:pt x="275" y="559"/>
                      <a:pt x="275" y="560"/>
                      <a:pt x="276" y="560"/>
                    </a:cubicBezTo>
                    <a:cubicBezTo>
                      <a:pt x="277" y="561"/>
                      <a:pt x="278" y="561"/>
                      <a:pt x="278" y="562"/>
                    </a:cubicBezTo>
                    <a:cubicBezTo>
                      <a:pt x="279" y="563"/>
                      <a:pt x="280" y="563"/>
                      <a:pt x="280" y="563"/>
                    </a:cubicBezTo>
                    <a:cubicBezTo>
                      <a:pt x="281" y="564"/>
                      <a:pt x="282" y="564"/>
                      <a:pt x="282" y="565"/>
                    </a:cubicBezTo>
                    <a:cubicBezTo>
                      <a:pt x="283" y="565"/>
                      <a:pt x="284" y="566"/>
                      <a:pt x="285" y="566"/>
                    </a:cubicBezTo>
                    <a:cubicBezTo>
                      <a:pt x="285" y="567"/>
                      <a:pt x="286" y="567"/>
                      <a:pt x="287" y="568"/>
                    </a:cubicBezTo>
                    <a:cubicBezTo>
                      <a:pt x="289" y="569"/>
                      <a:pt x="292" y="570"/>
                      <a:pt x="294" y="572"/>
                    </a:cubicBezTo>
                    <a:cubicBezTo>
                      <a:pt x="297" y="573"/>
                      <a:pt x="299" y="574"/>
                      <a:pt x="302" y="575"/>
                    </a:cubicBezTo>
                    <a:cubicBezTo>
                      <a:pt x="304" y="576"/>
                      <a:pt x="307" y="577"/>
                      <a:pt x="310" y="578"/>
                    </a:cubicBezTo>
                    <a:cubicBezTo>
                      <a:pt x="313" y="579"/>
                      <a:pt x="315" y="580"/>
                      <a:pt x="318" y="581"/>
                    </a:cubicBezTo>
                    <a:cubicBezTo>
                      <a:pt x="319" y="581"/>
                      <a:pt x="319" y="581"/>
                      <a:pt x="320" y="581"/>
                    </a:cubicBezTo>
                    <a:cubicBezTo>
                      <a:pt x="320" y="582"/>
                      <a:pt x="321" y="582"/>
                      <a:pt x="321" y="582"/>
                    </a:cubicBezTo>
                    <a:cubicBezTo>
                      <a:pt x="322" y="582"/>
                      <a:pt x="323" y="582"/>
                      <a:pt x="323" y="582"/>
                    </a:cubicBezTo>
                    <a:cubicBezTo>
                      <a:pt x="324" y="582"/>
                      <a:pt x="325" y="583"/>
                      <a:pt x="325" y="583"/>
                    </a:cubicBezTo>
                    <a:cubicBezTo>
                      <a:pt x="326" y="583"/>
                      <a:pt x="326" y="583"/>
                      <a:pt x="327" y="583"/>
                    </a:cubicBezTo>
                    <a:cubicBezTo>
                      <a:pt x="327" y="583"/>
                      <a:pt x="327" y="583"/>
                      <a:pt x="327" y="583"/>
                    </a:cubicBezTo>
                    <a:cubicBezTo>
                      <a:pt x="328" y="583"/>
                      <a:pt x="328" y="583"/>
                      <a:pt x="328" y="583"/>
                    </a:cubicBezTo>
                    <a:cubicBezTo>
                      <a:pt x="329" y="583"/>
                      <a:pt x="329" y="583"/>
                      <a:pt x="329" y="583"/>
                    </a:cubicBezTo>
                    <a:cubicBezTo>
                      <a:pt x="329" y="584"/>
                      <a:pt x="329" y="584"/>
                      <a:pt x="329" y="584"/>
                    </a:cubicBezTo>
                    <a:cubicBezTo>
                      <a:pt x="330" y="584"/>
                      <a:pt x="330" y="584"/>
                      <a:pt x="330" y="584"/>
                    </a:cubicBezTo>
                    <a:cubicBezTo>
                      <a:pt x="330" y="584"/>
                      <a:pt x="330" y="584"/>
                      <a:pt x="330" y="584"/>
                    </a:cubicBezTo>
                    <a:cubicBezTo>
                      <a:pt x="330" y="584"/>
                      <a:pt x="330" y="584"/>
                      <a:pt x="330" y="584"/>
                    </a:cubicBezTo>
                    <a:cubicBezTo>
                      <a:pt x="330" y="584"/>
                      <a:pt x="330" y="584"/>
                      <a:pt x="330" y="584"/>
                    </a:cubicBezTo>
                    <a:cubicBezTo>
                      <a:pt x="331" y="584"/>
                      <a:pt x="331" y="584"/>
                      <a:pt x="331" y="584"/>
                    </a:cubicBezTo>
                    <a:cubicBezTo>
                      <a:pt x="332" y="584"/>
                      <a:pt x="332" y="584"/>
                      <a:pt x="332" y="584"/>
                    </a:cubicBezTo>
                    <a:cubicBezTo>
                      <a:pt x="333" y="584"/>
                      <a:pt x="333" y="584"/>
                      <a:pt x="334" y="584"/>
                    </a:cubicBezTo>
                    <a:cubicBezTo>
                      <a:pt x="334" y="584"/>
                      <a:pt x="335" y="584"/>
                      <a:pt x="335" y="585"/>
                    </a:cubicBezTo>
                    <a:cubicBezTo>
                      <a:pt x="336" y="585"/>
                      <a:pt x="336" y="585"/>
                      <a:pt x="337" y="585"/>
                    </a:cubicBezTo>
                    <a:cubicBezTo>
                      <a:pt x="337" y="585"/>
                      <a:pt x="338" y="585"/>
                      <a:pt x="339" y="585"/>
                    </a:cubicBezTo>
                    <a:cubicBezTo>
                      <a:pt x="339" y="585"/>
                      <a:pt x="340" y="585"/>
                      <a:pt x="340" y="585"/>
                    </a:cubicBezTo>
                    <a:cubicBezTo>
                      <a:pt x="341" y="585"/>
                      <a:pt x="341" y="585"/>
                      <a:pt x="342" y="585"/>
                    </a:cubicBezTo>
                    <a:cubicBezTo>
                      <a:pt x="342" y="585"/>
                      <a:pt x="343" y="586"/>
                      <a:pt x="344" y="586"/>
                    </a:cubicBezTo>
                    <a:cubicBezTo>
                      <a:pt x="344" y="586"/>
                      <a:pt x="345" y="586"/>
                      <a:pt x="346" y="586"/>
                    </a:cubicBezTo>
                    <a:cubicBezTo>
                      <a:pt x="346" y="586"/>
                      <a:pt x="347" y="586"/>
                      <a:pt x="347" y="586"/>
                    </a:cubicBezTo>
                    <a:cubicBezTo>
                      <a:pt x="348" y="586"/>
                      <a:pt x="348" y="586"/>
                      <a:pt x="349" y="586"/>
                    </a:cubicBezTo>
                    <a:cubicBezTo>
                      <a:pt x="349" y="586"/>
                      <a:pt x="350" y="586"/>
                      <a:pt x="350" y="586"/>
                    </a:cubicBezTo>
                    <a:cubicBezTo>
                      <a:pt x="351" y="586"/>
                      <a:pt x="352" y="586"/>
                      <a:pt x="353" y="586"/>
                    </a:cubicBezTo>
                    <a:cubicBezTo>
                      <a:pt x="353" y="586"/>
                      <a:pt x="354" y="586"/>
                      <a:pt x="354" y="586"/>
                    </a:cubicBezTo>
                    <a:cubicBezTo>
                      <a:pt x="355" y="586"/>
                      <a:pt x="356" y="586"/>
                      <a:pt x="356" y="586"/>
                    </a:cubicBezTo>
                    <a:cubicBezTo>
                      <a:pt x="357" y="586"/>
                      <a:pt x="357" y="586"/>
                      <a:pt x="358" y="586"/>
                    </a:cubicBezTo>
                    <a:cubicBezTo>
                      <a:pt x="359" y="586"/>
                      <a:pt x="359" y="586"/>
                      <a:pt x="360" y="586"/>
                    </a:cubicBezTo>
                    <a:cubicBezTo>
                      <a:pt x="360" y="586"/>
                      <a:pt x="361" y="586"/>
                      <a:pt x="361" y="586"/>
                    </a:cubicBezTo>
                    <a:cubicBezTo>
                      <a:pt x="362" y="586"/>
                      <a:pt x="362" y="586"/>
                      <a:pt x="363" y="586"/>
                    </a:cubicBezTo>
                    <a:cubicBezTo>
                      <a:pt x="363" y="586"/>
                      <a:pt x="364" y="586"/>
                      <a:pt x="365" y="586"/>
                    </a:cubicBezTo>
                    <a:cubicBezTo>
                      <a:pt x="365" y="586"/>
                      <a:pt x="366" y="586"/>
                      <a:pt x="367" y="586"/>
                    </a:cubicBezTo>
                    <a:cubicBezTo>
                      <a:pt x="367" y="586"/>
                      <a:pt x="368" y="586"/>
                      <a:pt x="368" y="586"/>
                    </a:cubicBezTo>
                    <a:cubicBezTo>
                      <a:pt x="368" y="586"/>
                      <a:pt x="369" y="586"/>
                      <a:pt x="369" y="586"/>
                    </a:cubicBezTo>
                    <a:cubicBezTo>
                      <a:pt x="370" y="586"/>
                      <a:pt x="370" y="585"/>
                      <a:pt x="371" y="585"/>
                    </a:cubicBezTo>
                    <a:cubicBezTo>
                      <a:pt x="372" y="585"/>
                      <a:pt x="372" y="585"/>
                      <a:pt x="373" y="585"/>
                    </a:cubicBezTo>
                    <a:cubicBezTo>
                      <a:pt x="374" y="585"/>
                      <a:pt x="374" y="585"/>
                      <a:pt x="374" y="585"/>
                    </a:cubicBezTo>
                    <a:cubicBezTo>
                      <a:pt x="374" y="585"/>
                      <a:pt x="374" y="585"/>
                      <a:pt x="374" y="585"/>
                    </a:cubicBezTo>
                    <a:cubicBezTo>
                      <a:pt x="374" y="585"/>
                      <a:pt x="374" y="585"/>
                      <a:pt x="374" y="585"/>
                    </a:cubicBezTo>
                    <a:cubicBezTo>
                      <a:pt x="374" y="585"/>
                      <a:pt x="374" y="585"/>
                      <a:pt x="374" y="585"/>
                    </a:cubicBezTo>
                    <a:cubicBezTo>
                      <a:pt x="374" y="585"/>
                      <a:pt x="374" y="585"/>
                      <a:pt x="374" y="585"/>
                    </a:cubicBezTo>
                    <a:cubicBezTo>
                      <a:pt x="375" y="585"/>
                      <a:pt x="375" y="585"/>
                      <a:pt x="375" y="585"/>
                    </a:cubicBezTo>
                    <a:cubicBezTo>
                      <a:pt x="375" y="585"/>
                      <a:pt x="375" y="585"/>
                      <a:pt x="375" y="585"/>
                    </a:cubicBezTo>
                    <a:cubicBezTo>
                      <a:pt x="376" y="585"/>
                      <a:pt x="376" y="585"/>
                      <a:pt x="376" y="585"/>
                    </a:cubicBezTo>
                    <a:cubicBezTo>
                      <a:pt x="376" y="585"/>
                      <a:pt x="377" y="585"/>
                      <a:pt x="377" y="585"/>
                    </a:cubicBezTo>
                    <a:cubicBezTo>
                      <a:pt x="378" y="585"/>
                      <a:pt x="378" y="585"/>
                      <a:pt x="378" y="585"/>
                    </a:cubicBezTo>
                    <a:cubicBezTo>
                      <a:pt x="378" y="584"/>
                      <a:pt x="378" y="584"/>
                      <a:pt x="378" y="584"/>
                    </a:cubicBezTo>
                    <a:cubicBezTo>
                      <a:pt x="378" y="584"/>
                      <a:pt x="379" y="584"/>
                      <a:pt x="379" y="584"/>
                    </a:cubicBezTo>
                    <a:cubicBezTo>
                      <a:pt x="380" y="584"/>
                      <a:pt x="380" y="584"/>
                      <a:pt x="380" y="584"/>
                    </a:cubicBezTo>
                    <a:cubicBezTo>
                      <a:pt x="381" y="584"/>
                      <a:pt x="381" y="584"/>
                      <a:pt x="382" y="584"/>
                    </a:cubicBezTo>
                    <a:cubicBezTo>
                      <a:pt x="382" y="584"/>
                      <a:pt x="383" y="584"/>
                      <a:pt x="383" y="584"/>
                    </a:cubicBezTo>
                    <a:cubicBezTo>
                      <a:pt x="384" y="583"/>
                      <a:pt x="385" y="583"/>
                      <a:pt x="386" y="583"/>
                    </a:cubicBezTo>
                    <a:cubicBezTo>
                      <a:pt x="387" y="583"/>
                      <a:pt x="387" y="583"/>
                      <a:pt x="387" y="583"/>
                    </a:cubicBezTo>
                    <a:cubicBezTo>
                      <a:pt x="387" y="583"/>
                      <a:pt x="387" y="583"/>
                      <a:pt x="388" y="583"/>
                    </a:cubicBezTo>
                    <a:cubicBezTo>
                      <a:pt x="388" y="582"/>
                      <a:pt x="389" y="582"/>
                      <a:pt x="389" y="582"/>
                    </a:cubicBezTo>
                    <a:cubicBezTo>
                      <a:pt x="390" y="582"/>
                      <a:pt x="391" y="582"/>
                      <a:pt x="392" y="582"/>
                    </a:cubicBezTo>
                    <a:cubicBezTo>
                      <a:pt x="392" y="582"/>
                      <a:pt x="392" y="581"/>
                      <a:pt x="393" y="581"/>
                    </a:cubicBezTo>
                    <a:cubicBezTo>
                      <a:pt x="393" y="581"/>
                      <a:pt x="393" y="581"/>
                      <a:pt x="394" y="581"/>
                    </a:cubicBezTo>
                    <a:cubicBezTo>
                      <a:pt x="394" y="581"/>
                      <a:pt x="395" y="581"/>
                      <a:pt x="395" y="581"/>
                    </a:cubicBezTo>
                    <a:cubicBezTo>
                      <a:pt x="396" y="580"/>
                      <a:pt x="397" y="580"/>
                      <a:pt x="397" y="580"/>
                    </a:cubicBezTo>
                    <a:cubicBezTo>
                      <a:pt x="397" y="580"/>
                      <a:pt x="397" y="580"/>
                      <a:pt x="397" y="580"/>
                    </a:cubicBezTo>
                    <a:cubicBezTo>
                      <a:pt x="398" y="580"/>
                      <a:pt x="398" y="580"/>
                      <a:pt x="398" y="580"/>
                    </a:cubicBezTo>
                    <a:cubicBezTo>
                      <a:pt x="398" y="580"/>
                      <a:pt x="398" y="580"/>
                      <a:pt x="399" y="579"/>
                    </a:cubicBezTo>
                    <a:cubicBezTo>
                      <a:pt x="399" y="579"/>
                      <a:pt x="399" y="579"/>
                      <a:pt x="399" y="579"/>
                    </a:cubicBezTo>
                    <a:cubicBezTo>
                      <a:pt x="399" y="579"/>
                      <a:pt x="399" y="579"/>
                      <a:pt x="399" y="579"/>
                    </a:cubicBezTo>
                    <a:cubicBezTo>
                      <a:pt x="400" y="579"/>
                      <a:pt x="400" y="579"/>
                      <a:pt x="400" y="579"/>
                    </a:cubicBezTo>
                    <a:cubicBezTo>
                      <a:pt x="400" y="579"/>
                      <a:pt x="400" y="579"/>
                      <a:pt x="400" y="579"/>
                    </a:cubicBezTo>
                    <a:cubicBezTo>
                      <a:pt x="400" y="579"/>
                      <a:pt x="400" y="579"/>
                      <a:pt x="400" y="579"/>
                    </a:cubicBezTo>
                    <a:cubicBezTo>
                      <a:pt x="400" y="579"/>
                      <a:pt x="400" y="579"/>
                      <a:pt x="400" y="579"/>
                    </a:cubicBezTo>
                    <a:cubicBezTo>
                      <a:pt x="401" y="579"/>
                      <a:pt x="401" y="579"/>
                      <a:pt x="402" y="578"/>
                    </a:cubicBezTo>
                    <a:cubicBezTo>
                      <a:pt x="402" y="578"/>
                      <a:pt x="403" y="578"/>
                      <a:pt x="403" y="578"/>
                    </a:cubicBezTo>
                    <a:cubicBezTo>
                      <a:pt x="435" y="566"/>
                      <a:pt x="435" y="566"/>
                      <a:pt x="435" y="566"/>
                    </a:cubicBezTo>
                    <a:cubicBezTo>
                      <a:pt x="568" y="518"/>
                      <a:pt x="568" y="518"/>
                      <a:pt x="568" y="518"/>
                    </a:cubicBezTo>
                    <a:cubicBezTo>
                      <a:pt x="603" y="505"/>
                      <a:pt x="603" y="505"/>
                      <a:pt x="603" y="505"/>
                    </a:cubicBezTo>
                    <a:cubicBezTo>
                      <a:pt x="722" y="461"/>
                      <a:pt x="722" y="461"/>
                      <a:pt x="722" y="461"/>
                    </a:cubicBezTo>
                    <a:cubicBezTo>
                      <a:pt x="780" y="440"/>
                      <a:pt x="780" y="440"/>
                      <a:pt x="780" y="440"/>
                    </a:cubicBezTo>
                    <a:cubicBezTo>
                      <a:pt x="940" y="381"/>
                      <a:pt x="940" y="381"/>
                      <a:pt x="940" y="381"/>
                    </a:cubicBezTo>
                    <a:cubicBezTo>
                      <a:pt x="942" y="381"/>
                      <a:pt x="943" y="380"/>
                      <a:pt x="945" y="379"/>
                    </a:cubicBezTo>
                    <a:cubicBezTo>
                      <a:pt x="946" y="379"/>
                      <a:pt x="946" y="379"/>
                      <a:pt x="946" y="379"/>
                    </a:cubicBezTo>
                    <a:cubicBezTo>
                      <a:pt x="946" y="379"/>
                      <a:pt x="947" y="378"/>
                      <a:pt x="948" y="378"/>
                    </a:cubicBezTo>
                    <a:cubicBezTo>
                      <a:pt x="949" y="378"/>
                      <a:pt x="949" y="377"/>
                      <a:pt x="950" y="377"/>
                    </a:cubicBezTo>
                    <a:cubicBezTo>
                      <a:pt x="951" y="377"/>
                      <a:pt x="951" y="377"/>
                      <a:pt x="951" y="376"/>
                    </a:cubicBezTo>
                    <a:cubicBezTo>
                      <a:pt x="952" y="376"/>
                      <a:pt x="953" y="376"/>
                      <a:pt x="953" y="375"/>
                    </a:cubicBezTo>
                    <a:cubicBezTo>
                      <a:pt x="954" y="375"/>
                      <a:pt x="955" y="375"/>
                      <a:pt x="955" y="374"/>
                    </a:cubicBezTo>
                    <a:cubicBezTo>
                      <a:pt x="956" y="374"/>
                      <a:pt x="956" y="374"/>
                      <a:pt x="957" y="373"/>
                    </a:cubicBezTo>
                    <a:cubicBezTo>
                      <a:pt x="957" y="373"/>
                      <a:pt x="958" y="373"/>
                      <a:pt x="959" y="372"/>
                    </a:cubicBezTo>
                    <a:cubicBezTo>
                      <a:pt x="960" y="372"/>
                      <a:pt x="960" y="372"/>
                      <a:pt x="960" y="372"/>
                    </a:cubicBezTo>
                    <a:cubicBezTo>
                      <a:pt x="960" y="371"/>
                      <a:pt x="961" y="371"/>
                      <a:pt x="961" y="371"/>
                    </a:cubicBezTo>
                    <a:cubicBezTo>
                      <a:pt x="962" y="370"/>
                      <a:pt x="963" y="370"/>
                      <a:pt x="963" y="370"/>
                    </a:cubicBezTo>
                    <a:cubicBezTo>
                      <a:pt x="964" y="369"/>
                      <a:pt x="964" y="369"/>
                      <a:pt x="964" y="369"/>
                    </a:cubicBezTo>
                    <a:cubicBezTo>
                      <a:pt x="965" y="368"/>
                      <a:pt x="966" y="368"/>
                      <a:pt x="967" y="367"/>
                    </a:cubicBezTo>
                    <a:cubicBezTo>
                      <a:pt x="968" y="366"/>
                      <a:pt x="969" y="366"/>
                      <a:pt x="969" y="365"/>
                    </a:cubicBezTo>
                    <a:cubicBezTo>
                      <a:pt x="970" y="365"/>
                      <a:pt x="970" y="364"/>
                      <a:pt x="971" y="364"/>
                    </a:cubicBezTo>
                    <a:cubicBezTo>
                      <a:pt x="971" y="364"/>
                      <a:pt x="971" y="364"/>
                      <a:pt x="972" y="363"/>
                    </a:cubicBezTo>
                    <a:cubicBezTo>
                      <a:pt x="973" y="362"/>
                      <a:pt x="973" y="362"/>
                      <a:pt x="974" y="361"/>
                    </a:cubicBezTo>
                    <a:cubicBezTo>
                      <a:pt x="975" y="360"/>
                      <a:pt x="976" y="360"/>
                      <a:pt x="976" y="359"/>
                    </a:cubicBezTo>
                    <a:cubicBezTo>
                      <a:pt x="977" y="358"/>
                      <a:pt x="978" y="358"/>
                      <a:pt x="979" y="357"/>
                    </a:cubicBezTo>
                    <a:cubicBezTo>
                      <a:pt x="979" y="356"/>
                      <a:pt x="979" y="356"/>
                      <a:pt x="980" y="356"/>
                    </a:cubicBezTo>
                    <a:cubicBezTo>
                      <a:pt x="981" y="355"/>
                      <a:pt x="981" y="355"/>
                      <a:pt x="981" y="355"/>
                    </a:cubicBezTo>
                    <a:cubicBezTo>
                      <a:pt x="981" y="354"/>
                      <a:pt x="981" y="354"/>
                      <a:pt x="981" y="354"/>
                    </a:cubicBezTo>
                    <a:cubicBezTo>
                      <a:pt x="982" y="353"/>
                      <a:pt x="982" y="353"/>
                      <a:pt x="983" y="352"/>
                    </a:cubicBezTo>
                    <a:cubicBezTo>
                      <a:pt x="983" y="352"/>
                      <a:pt x="984" y="351"/>
                      <a:pt x="984" y="350"/>
                    </a:cubicBezTo>
                    <a:cubicBezTo>
                      <a:pt x="985" y="349"/>
                      <a:pt x="986" y="348"/>
                      <a:pt x="986" y="348"/>
                    </a:cubicBezTo>
                    <a:cubicBezTo>
                      <a:pt x="987" y="347"/>
                      <a:pt x="987" y="347"/>
                      <a:pt x="987" y="346"/>
                    </a:cubicBezTo>
                    <a:cubicBezTo>
                      <a:pt x="988" y="346"/>
                      <a:pt x="988" y="346"/>
                      <a:pt x="988" y="346"/>
                    </a:cubicBezTo>
                    <a:cubicBezTo>
                      <a:pt x="988" y="345"/>
                      <a:pt x="989" y="344"/>
                      <a:pt x="990" y="343"/>
                    </a:cubicBezTo>
                    <a:cubicBezTo>
                      <a:pt x="990" y="342"/>
                      <a:pt x="990" y="341"/>
                      <a:pt x="991" y="341"/>
                    </a:cubicBezTo>
                    <a:cubicBezTo>
                      <a:pt x="991" y="340"/>
                      <a:pt x="992" y="339"/>
                      <a:pt x="993" y="337"/>
                    </a:cubicBezTo>
                    <a:cubicBezTo>
                      <a:pt x="993" y="337"/>
                      <a:pt x="993" y="336"/>
                      <a:pt x="993" y="336"/>
                    </a:cubicBezTo>
                    <a:cubicBezTo>
                      <a:pt x="993" y="336"/>
                      <a:pt x="993" y="336"/>
                      <a:pt x="993" y="336"/>
                    </a:cubicBezTo>
                    <a:cubicBezTo>
                      <a:pt x="993" y="336"/>
                      <a:pt x="993" y="336"/>
                      <a:pt x="993" y="336"/>
                    </a:cubicBezTo>
                    <a:cubicBezTo>
                      <a:pt x="994" y="335"/>
                      <a:pt x="994" y="335"/>
                      <a:pt x="994" y="335"/>
                    </a:cubicBezTo>
                    <a:cubicBezTo>
                      <a:pt x="994" y="335"/>
                      <a:pt x="994" y="334"/>
                      <a:pt x="995" y="333"/>
                    </a:cubicBezTo>
                    <a:cubicBezTo>
                      <a:pt x="995" y="332"/>
                      <a:pt x="995" y="331"/>
                      <a:pt x="996" y="331"/>
                    </a:cubicBezTo>
                    <a:cubicBezTo>
                      <a:pt x="996" y="331"/>
                      <a:pt x="996" y="331"/>
                      <a:pt x="996" y="331"/>
                    </a:cubicBezTo>
                    <a:cubicBezTo>
                      <a:pt x="996" y="330"/>
                      <a:pt x="996" y="329"/>
                      <a:pt x="997" y="328"/>
                    </a:cubicBezTo>
                    <a:cubicBezTo>
                      <a:pt x="997" y="327"/>
                      <a:pt x="997" y="326"/>
                      <a:pt x="997" y="326"/>
                    </a:cubicBezTo>
                    <a:cubicBezTo>
                      <a:pt x="997" y="325"/>
                      <a:pt x="997" y="325"/>
                      <a:pt x="997" y="325"/>
                    </a:cubicBezTo>
                    <a:cubicBezTo>
                      <a:pt x="998" y="325"/>
                      <a:pt x="998" y="324"/>
                      <a:pt x="998" y="323"/>
                    </a:cubicBezTo>
                    <a:cubicBezTo>
                      <a:pt x="998" y="322"/>
                      <a:pt x="999" y="321"/>
                      <a:pt x="999" y="320"/>
                    </a:cubicBezTo>
                    <a:cubicBezTo>
                      <a:pt x="999" y="320"/>
                      <a:pt x="999" y="320"/>
                      <a:pt x="999" y="320"/>
                    </a:cubicBezTo>
                    <a:cubicBezTo>
                      <a:pt x="999" y="318"/>
                      <a:pt x="1000" y="317"/>
                      <a:pt x="1000" y="315"/>
                    </a:cubicBezTo>
                    <a:cubicBezTo>
                      <a:pt x="1003" y="293"/>
                      <a:pt x="1006" y="272"/>
                      <a:pt x="1009" y="250"/>
                    </a:cubicBezTo>
                    <a:cubicBezTo>
                      <a:pt x="1009" y="252"/>
                      <a:pt x="1009" y="254"/>
                      <a:pt x="1008" y="256"/>
                    </a:cubicBezTo>
                  </a:path>
                </a:pathLst>
              </a:custGeom>
              <a:solidFill>
                <a:srgbClr val="2D282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 name="Google Shape;165;p4"/>
              <p:cNvSpPr txBox="1"/>
              <p:nvPr/>
            </p:nvSpPr>
            <p:spPr>
              <a:xfrm>
                <a:off x="4468814" y="4275801"/>
                <a:ext cx="41910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1800">
                    <a:solidFill>
                      <a:schemeClr val="lt1"/>
                    </a:solidFill>
                    <a:latin typeface="Calibri"/>
                    <a:ea typeface="Calibri"/>
                    <a:cs typeface="Calibri"/>
                    <a:sym typeface="Calibri"/>
                  </a:rPr>
                  <a:t>04</a:t>
                </a:r>
                <a:endParaRPr/>
              </a:p>
            </p:txBody>
          </p:sp>
          <p:pic>
            <p:nvPicPr>
              <p:cNvPr id="166" name="Google Shape;166;p4"/>
              <p:cNvPicPr preferRelativeResize="0"/>
              <p:nvPr/>
            </p:nvPicPr>
            <p:blipFill rotWithShape="1">
              <a:blip r:embed="rId6">
                <a:alphaModFix/>
              </a:blip>
              <a:srcRect b="0" l="0" r="0" t="0"/>
              <a:stretch/>
            </p:blipFill>
            <p:spPr>
              <a:xfrm>
                <a:off x="4633512" y="5240058"/>
                <a:ext cx="751114" cy="751114"/>
              </a:xfrm>
              <a:prstGeom prst="rect">
                <a:avLst/>
              </a:prstGeom>
              <a:noFill/>
              <a:ln>
                <a:noFill/>
              </a:ln>
            </p:spPr>
          </p:pic>
        </p:grpSp>
      </p:grpSp>
      <p:sp>
        <p:nvSpPr>
          <p:cNvPr id="167" name="Google Shape;167;p4"/>
          <p:cNvSpPr txBox="1"/>
          <p:nvPr/>
        </p:nvSpPr>
        <p:spPr>
          <a:xfrm>
            <a:off x="2335969" y="7755203"/>
            <a:ext cx="1415772"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zh-CN" sz="2400">
                <a:solidFill>
                  <a:schemeClr val="accent5"/>
                </a:solidFill>
                <a:latin typeface="Arial"/>
                <a:ea typeface="Arial"/>
                <a:cs typeface="Arial"/>
                <a:sym typeface="Arial"/>
              </a:rPr>
              <a:t>碳頭炭腦</a:t>
            </a:r>
            <a:endParaRPr b="1" sz="2400">
              <a:solidFill>
                <a:schemeClr val="accent5"/>
              </a:solidFill>
              <a:latin typeface="Arial"/>
              <a:ea typeface="Arial"/>
              <a:cs typeface="Arial"/>
              <a:sym typeface="Arial"/>
            </a:endParaRPr>
          </a:p>
        </p:txBody>
      </p:sp>
      <p:sp>
        <p:nvSpPr>
          <p:cNvPr id="168" name="Google Shape;168;p4"/>
          <p:cNvSpPr txBox="1"/>
          <p:nvPr/>
        </p:nvSpPr>
        <p:spPr>
          <a:xfrm>
            <a:off x="10329923" y="7662843"/>
            <a:ext cx="3108543" cy="308995"/>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lang="zh-CN" sz="1200">
                <a:solidFill>
                  <a:srgbClr val="526175"/>
                </a:solidFill>
                <a:latin typeface="Microsoft Yahei"/>
                <a:ea typeface="Microsoft Yahei"/>
                <a:cs typeface="Microsoft Yahei"/>
                <a:sym typeface="Microsoft Yahei"/>
              </a:rPr>
              <a:t>可成為長期碳匯，減緩碳循環，且用途多廣</a:t>
            </a:r>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09"/>
                                        </p:tgtEl>
                                        <p:attrNameLst>
                                          <p:attrName>style.visibility</p:attrName>
                                        </p:attrNameLst>
                                      </p:cBhvr>
                                      <p:to>
                                        <p:strVal val="visible"/>
                                      </p:to>
                                    </p:set>
                                    <p:anim calcmode="lin" valueType="num">
                                      <p:cBhvr additive="base">
                                        <p:cTn dur="1000"/>
                                        <p:tgtEl>
                                          <p:spTgt spid="10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ppt_w</p:attrName>
                                        </p:attrNameLst>
                                      </p:cBhvr>
                                      <p:tavLst>
                                        <p:tav fmla="" tm="0">
                                          <p:val>
                                            <p:strVal val="0"/>
                                          </p:val>
                                        </p:tav>
                                        <p:tav fmla="" tm="100000">
                                          <p:val>
                                            <p:strVal val="#ppt_w"/>
                                          </p:val>
                                        </p:tav>
                                      </p:tavLst>
                                    </p:anim>
                                    <p:anim calcmode="lin" valueType="num">
                                      <p:cBhvr additive="base">
                                        <p:cTn dur="1000"/>
                                        <p:tgtEl>
                                          <p:spTgt spid="11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5"/>
          <p:cNvPicPr preferRelativeResize="0"/>
          <p:nvPr/>
        </p:nvPicPr>
        <p:blipFill rotWithShape="1">
          <a:blip r:embed="rId3">
            <a:alphaModFix/>
          </a:blip>
          <a:srcRect b="0" l="0" r="0" t="0"/>
          <a:stretch/>
        </p:blipFill>
        <p:spPr>
          <a:xfrm>
            <a:off x="2584937" y="3681564"/>
            <a:ext cx="7102030" cy="4584700"/>
          </a:xfrm>
          <a:prstGeom prst="rect">
            <a:avLst/>
          </a:prstGeom>
          <a:noFill/>
          <a:ln>
            <a:noFill/>
          </a:ln>
        </p:spPr>
      </p:pic>
      <p:grpSp>
        <p:nvGrpSpPr>
          <p:cNvPr id="175" name="Google Shape;175;p5"/>
          <p:cNvGrpSpPr/>
          <p:nvPr/>
        </p:nvGrpSpPr>
        <p:grpSpPr>
          <a:xfrm>
            <a:off x="389738" y="366112"/>
            <a:ext cx="691563" cy="691563"/>
            <a:chOff x="2367572" y="4118895"/>
            <a:chExt cx="921196" cy="921196"/>
          </a:xfrm>
        </p:grpSpPr>
        <p:grpSp>
          <p:nvGrpSpPr>
            <p:cNvPr id="176" name="Google Shape;176;p5"/>
            <p:cNvGrpSpPr/>
            <p:nvPr/>
          </p:nvGrpSpPr>
          <p:grpSpPr>
            <a:xfrm>
              <a:off x="2367572" y="4118895"/>
              <a:ext cx="921196" cy="921196"/>
              <a:chOff x="1333481" y="1593118"/>
              <a:chExt cx="1418785" cy="1418785"/>
            </a:xfrm>
          </p:grpSpPr>
          <p:sp>
            <p:nvSpPr>
              <p:cNvPr id="177" name="Google Shape;177;p5"/>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78" name="Google Shape;178;p5"/>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79" name="Google Shape;179;p5"/>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80" name="Google Shape;180;p5"/>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01</a:t>
              </a:r>
              <a:endParaRPr/>
            </a:p>
          </p:txBody>
        </p:sp>
      </p:grpSp>
      <p:sp>
        <p:nvSpPr>
          <p:cNvPr id="181" name="Google Shape;181;p5"/>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何謂生物炭？</a:t>
            </a:r>
            <a:endParaRPr/>
          </a:p>
        </p:txBody>
      </p:sp>
      <p:sp>
        <p:nvSpPr>
          <p:cNvPr id="182" name="Google Shape;182;p5"/>
          <p:cNvSpPr txBox="1"/>
          <p:nvPr/>
        </p:nvSpPr>
        <p:spPr>
          <a:xfrm>
            <a:off x="1945549" y="2589542"/>
            <a:ext cx="1544411" cy="305834"/>
          </a:xfrm>
          <a:prstGeom prst="rect">
            <a:avLst/>
          </a:prstGeom>
          <a:noFill/>
          <a:ln>
            <a:noFill/>
          </a:ln>
        </p:spPr>
        <p:txBody>
          <a:bodyPr anchorCtr="0" anchor="t" bIns="45700" lIns="0" spcFirstLastPara="1" rIns="0" wrap="square" tIns="45700">
            <a:noAutofit/>
          </a:bodyPr>
          <a:lstStyle/>
          <a:p>
            <a:pPr indent="0" lvl="0" marL="0" marR="0" rtl="0" algn="ctr">
              <a:lnSpc>
                <a:spcPct val="90000"/>
              </a:lnSpc>
              <a:spcBef>
                <a:spcPts val="0"/>
              </a:spcBef>
              <a:spcAft>
                <a:spcPts val="0"/>
              </a:spcAft>
              <a:buClr>
                <a:srgbClr val="1F3864"/>
              </a:buClr>
              <a:buSzPts val="1400"/>
              <a:buFont typeface="Microsoft Yahei"/>
              <a:buNone/>
            </a:pPr>
            <a:r>
              <a:rPr b="1" i="0" lang="zh-CN" sz="1400">
                <a:solidFill>
                  <a:srgbClr val="1F3864"/>
                </a:solidFill>
                <a:latin typeface="Microsoft Yahei"/>
                <a:ea typeface="Microsoft Yahei"/>
                <a:cs typeface="Microsoft Yahei"/>
                <a:sym typeface="Microsoft Yahei"/>
              </a:rPr>
              <a:t>長期可成為碳匯</a:t>
            </a:r>
            <a:endParaRPr/>
          </a:p>
        </p:txBody>
      </p:sp>
      <p:pic>
        <p:nvPicPr>
          <p:cNvPr descr="image2.png" id="183" name="Google Shape;183;p5"/>
          <p:cNvPicPr preferRelativeResize="0"/>
          <p:nvPr/>
        </p:nvPicPr>
        <p:blipFill rotWithShape="1">
          <a:blip r:embed="rId4">
            <a:alphaModFix/>
          </a:blip>
          <a:srcRect b="0" l="0" r="0" t="0"/>
          <a:stretch/>
        </p:blipFill>
        <p:spPr>
          <a:xfrm>
            <a:off x="531868" y="3417811"/>
            <a:ext cx="11085068" cy="6201803"/>
          </a:xfrm>
          <a:prstGeom prst="rect">
            <a:avLst/>
          </a:prstGeom>
          <a:noFill/>
          <a:ln>
            <a:noFill/>
          </a:ln>
        </p:spPr>
      </p:pic>
      <p:grpSp>
        <p:nvGrpSpPr>
          <p:cNvPr id="184" name="Google Shape;184;p5"/>
          <p:cNvGrpSpPr/>
          <p:nvPr/>
        </p:nvGrpSpPr>
        <p:grpSpPr>
          <a:xfrm>
            <a:off x="2150667" y="1386043"/>
            <a:ext cx="967060" cy="967058"/>
            <a:chOff x="2150667" y="1386043"/>
            <a:chExt cx="967060" cy="967058"/>
          </a:xfrm>
        </p:grpSpPr>
        <p:grpSp>
          <p:nvGrpSpPr>
            <p:cNvPr id="185" name="Google Shape;185;p5"/>
            <p:cNvGrpSpPr/>
            <p:nvPr/>
          </p:nvGrpSpPr>
          <p:grpSpPr>
            <a:xfrm>
              <a:off x="2150667" y="1386043"/>
              <a:ext cx="967060" cy="967058"/>
              <a:chOff x="1333481" y="1593118"/>
              <a:chExt cx="1418785" cy="1418785"/>
            </a:xfrm>
          </p:grpSpPr>
          <p:sp>
            <p:nvSpPr>
              <p:cNvPr id="186" name="Google Shape;186;p5"/>
              <p:cNvSpPr/>
              <p:nvPr/>
            </p:nvSpPr>
            <p:spPr>
              <a:xfrm>
                <a:off x="1333481" y="1593118"/>
                <a:ext cx="1418785" cy="1418785"/>
              </a:xfrm>
              <a:prstGeom prst="roundRect">
                <a:avLst>
                  <a:gd fmla="val 12745" name="adj"/>
                </a:avLst>
              </a:prstGeom>
              <a:solidFill>
                <a:srgbClr val="EEF2F9"/>
              </a:solidFill>
              <a:ln>
                <a:noFill/>
              </a:ln>
              <a:effectLst>
                <a:outerShdw blurRad="254000" rotWithShape="0" algn="br" dir="13500000" dist="190500">
                  <a:srgbClr val="FFFFFF">
                    <a:alpha val="8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87" name="Google Shape;187;p5"/>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88" name="Google Shape;188;p5"/>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pic>
          <p:nvPicPr>
            <p:cNvPr id="189" name="Google Shape;189;p5"/>
            <p:cNvPicPr preferRelativeResize="0"/>
            <p:nvPr/>
          </p:nvPicPr>
          <p:blipFill rotWithShape="1">
            <a:blip r:embed="rId5">
              <a:alphaModFix/>
            </a:blip>
            <a:srcRect b="0" l="0" r="0" t="0"/>
            <a:stretch/>
          </p:blipFill>
          <p:spPr>
            <a:xfrm>
              <a:off x="2343099" y="1558108"/>
              <a:ext cx="617069" cy="617069"/>
            </a:xfrm>
            <a:prstGeom prst="rect">
              <a:avLst/>
            </a:prstGeom>
            <a:noFill/>
            <a:ln>
              <a:noFill/>
            </a:ln>
          </p:spPr>
        </p:pic>
      </p:grpSp>
      <p:sp>
        <p:nvSpPr>
          <p:cNvPr id="190" name="Google Shape;190;p5"/>
          <p:cNvSpPr txBox="1"/>
          <p:nvPr/>
        </p:nvSpPr>
        <p:spPr>
          <a:xfrm>
            <a:off x="4128217" y="2568752"/>
            <a:ext cx="1544411" cy="305834"/>
          </a:xfrm>
          <a:prstGeom prst="rect">
            <a:avLst/>
          </a:prstGeom>
          <a:noFill/>
          <a:ln>
            <a:noFill/>
          </a:ln>
        </p:spPr>
        <p:txBody>
          <a:bodyPr anchorCtr="0" anchor="t" bIns="45700" lIns="0" spcFirstLastPara="1" rIns="0" wrap="square" tIns="45700">
            <a:noAutofit/>
          </a:bodyPr>
          <a:lstStyle/>
          <a:p>
            <a:pPr indent="0" lvl="0" marL="0" marR="0" rtl="0" algn="ctr">
              <a:lnSpc>
                <a:spcPct val="90000"/>
              </a:lnSpc>
              <a:spcBef>
                <a:spcPts val="0"/>
              </a:spcBef>
              <a:spcAft>
                <a:spcPts val="0"/>
              </a:spcAft>
              <a:buClr>
                <a:srgbClr val="1F3864"/>
              </a:buClr>
              <a:buSzPts val="1400"/>
              <a:buFont typeface="Microsoft Yahei"/>
              <a:buNone/>
            </a:pPr>
            <a:r>
              <a:rPr b="1" i="0" lang="zh-CN" sz="1400">
                <a:solidFill>
                  <a:srgbClr val="1F3864"/>
                </a:solidFill>
                <a:latin typeface="Microsoft Yahei"/>
                <a:ea typeface="Microsoft Yahei"/>
                <a:cs typeface="Microsoft Yahei"/>
                <a:sym typeface="Microsoft Yahei"/>
              </a:rPr>
              <a:t>減緩碳循環</a:t>
            </a:r>
            <a:endParaRPr/>
          </a:p>
        </p:txBody>
      </p:sp>
      <p:grpSp>
        <p:nvGrpSpPr>
          <p:cNvPr id="191" name="Google Shape;191;p5"/>
          <p:cNvGrpSpPr/>
          <p:nvPr/>
        </p:nvGrpSpPr>
        <p:grpSpPr>
          <a:xfrm>
            <a:off x="4333335" y="1365253"/>
            <a:ext cx="967060" cy="967058"/>
            <a:chOff x="2150667" y="1386043"/>
            <a:chExt cx="967060" cy="967058"/>
          </a:xfrm>
        </p:grpSpPr>
        <p:grpSp>
          <p:nvGrpSpPr>
            <p:cNvPr id="192" name="Google Shape;192;p5"/>
            <p:cNvGrpSpPr/>
            <p:nvPr/>
          </p:nvGrpSpPr>
          <p:grpSpPr>
            <a:xfrm>
              <a:off x="2150667" y="1386043"/>
              <a:ext cx="967060" cy="967058"/>
              <a:chOff x="1333481" y="1593118"/>
              <a:chExt cx="1418785" cy="1418785"/>
            </a:xfrm>
          </p:grpSpPr>
          <p:sp>
            <p:nvSpPr>
              <p:cNvPr id="193" name="Google Shape;193;p5"/>
              <p:cNvSpPr/>
              <p:nvPr/>
            </p:nvSpPr>
            <p:spPr>
              <a:xfrm>
                <a:off x="1333481" y="1593118"/>
                <a:ext cx="1418785" cy="1418785"/>
              </a:xfrm>
              <a:prstGeom prst="roundRect">
                <a:avLst>
                  <a:gd fmla="val 12745" name="adj"/>
                </a:avLst>
              </a:prstGeom>
              <a:solidFill>
                <a:srgbClr val="EEF2F9"/>
              </a:solidFill>
              <a:ln>
                <a:noFill/>
              </a:ln>
              <a:effectLst>
                <a:outerShdw blurRad="254000" rotWithShape="0" algn="br" dir="13500000" dist="190500">
                  <a:srgbClr val="FFFFFF">
                    <a:alpha val="8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94" name="Google Shape;194;p5"/>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95" name="Google Shape;195;p5"/>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pic>
          <p:nvPicPr>
            <p:cNvPr id="196" name="Google Shape;196;p5"/>
            <p:cNvPicPr preferRelativeResize="0"/>
            <p:nvPr/>
          </p:nvPicPr>
          <p:blipFill rotWithShape="1">
            <a:blip r:embed="rId6">
              <a:alphaModFix/>
            </a:blip>
            <a:srcRect b="0" l="0" r="0" t="0"/>
            <a:stretch/>
          </p:blipFill>
          <p:spPr>
            <a:xfrm>
              <a:off x="2343099" y="1590844"/>
              <a:ext cx="617069" cy="551597"/>
            </a:xfrm>
            <a:prstGeom prst="rect">
              <a:avLst/>
            </a:prstGeom>
            <a:noFill/>
            <a:ln>
              <a:noFill/>
            </a:ln>
          </p:spPr>
        </p:pic>
      </p:grpSp>
      <p:sp>
        <p:nvSpPr>
          <p:cNvPr id="197" name="Google Shape;197;p5"/>
          <p:cNvSpPr txBox="1"/>
          <p:nvPr/>
        </p:nvSpPr>
        <p:spPr>
          <a:xfrm>
            <a:off x="6074402" y="2587097"/>
            <a:ext cx="2048536" cy="305834"/>
          </a:xfrm>
          <a:prstGeom prst="rect">
            <a:avLst/>
          </a:prstGeom>
          <a:noFill/>
          <a:ln>
            <a:noFill/>
          </a:ln>
        </p:spPr>
        <p:txBody>
          <a:bodyPr anchorCtr="0" anchor="t" bIns="45700" lIns="0" spcFirstLastPara="1" rIns="0" wrap="square" tIns="45700">
            <a:noAutofit/>
          </a:bodyPr>
          <a:lstStyle/>
          <a:p>
            <a:pPr indent="0" lvl="0" marL="0" marR="0" rtl="0" algn="ctr">
              <a:lnSpc>
                <a:spcPct val="90000"/>
              </a:lnSpc>
              <a:spcBef>
                <a:spcPts val="0"/>
              </a:spcBef>
              <a:spcAft>
                <a:spcPts val="0"/>
              </a:spcAft>
              <a:buClr>
                <a:srgbClr val="1F3864"/>
              </a:buClr>
              <a:buSzPts val="1400"/>
              <a:buFont typeface="Microsoft Yahei"/>
              <a:buNone/>
            </a:pPr>
            <a:r>
              <a:rPr b="1" i="0" lang="zh-CN" sz="1400">
                <a:solidFill>
                  <a:srgbClr val="1F3864"/>
                </a:solidFill>
                <a:latin typeface="Microsoft Yahei"/>
                <a:ea typeface="Microsoft Yahei"/>
                <a:cs typeface="Microsoft Yahei"/>
                <a:sym typeface="Microsoft Yahei"/>
              </a:rPr>
              <a:t>增加土壤保水性、通氣性</a:t>
            </a:r>
            <a:endParaRPr/>
          </a:p>
        </p:txBody>
      </p:sp>
      <p:grpSp>
        <p:nvGrpSpPr>
          <p:cNvPr id="198" name="Google Shape;198;p5"/>
          <p:cNvGrpSpPr/>
          <p:nvPr/>
        </p:nvGrpSpPr>
        <p:grpSpPr>
          <a:xfrm>
            <a:off x="6585936" y="1373486"/>
            <a:ext cx="967060" cy="967058"/>
            <a:chOff x="2150667" y="1386043"/>
            <a:chExt cx="967060" cy="967058"/>
          </a:xfrm>
        </p:grpSpPr>
        <p:grpSp>
          <p:nvGrpSpPr>
            <p:cNvPr id="199" name="Google Shape;199;p5"/>
            <p:cNvGrpSpPr/>
            <p:nvPr/>
          </p:nvGrpSpPr>
          <p:grpSpPr>
            <a:xfrm>
              <a:off x="2150667" y="1386043"/>
              <a:ext cx="967060" cy="967058"/>
              <a:chOff x="1333481" y="1593118"/>
              <a:chExt cx="1418785" cy="1418785"/>
            </a:xfrm>
          </p:grpSpPr>
          <p:sp>
            <p:nvSpPr>
              <p:cNvPr id="200" name="Google Shape;200;p5"/>
              <p:cNvSpPr/>
              <p:nvPr/>
            </p:nvSpPr>
            <p:spPr>
              <a:xfrm>
                <a:off x="1333481" y="1593118"/>
                <a:ext cx="1418785" cy="1418785"/>
              </a:xfrm>
              <a:prstGeom prst="roundRect">
                <a:avLst>
                  <a:gd fmla="val 12745" name="adj"/>
                </a:avLst>
              </a:prstGeom>
              <a:solidFill>
                <a:srgbClr val="EEF2F9"/>
              </a:solidFill>
              <a:ln>
                <a:noFill/>
              </a:ln>
              <a:effectLst>
                <a:outerShdw blurRad="254000" rotWithShape="0" algn="br" dir="13500000" dist="190500">
                  <a:srgbClr val="FFFFFF">
                    <a:alpha val="8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201" name="Google Shape;201;p5"/>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202" name="Google Shape;202;p5"/>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pic>
          <p:nvPicPr>
            <p:cNvPr id="203" name="Google Shape;203;p5"/>
            <p:cNvPicPr preferRelativeResize="0"/>
            <p:nvPr/>
          </p:nvPicPr>
          <p:blipFill rotWithShape="1">
            <a:blip r:embed="rId7">
              <a:alphaModFix/>
            </a:blip>
            <a:srcRect b="0" l="0" r="0" t="0"/>
            <a:stretch/>
          </p:blipFill>
          <p:spPr>
            <a:xfrm>
              <a:off x="2343099" y="1558108"/>
              <a:ext cx="617069" cy="617069"/>
            </a:xfrm>
            <a:prstGeom prst="rect">
              <a:avLst/>
            </a:prstGeom>
            <a:noFill/>
            <a:ln>
              <a:noFill/>
            </a:ln>
          </p:spPr>
        </p:pic>
      </p:grpSp>
      <p:sp>
        <p:nvSpPr>
          <p:cNvPr id="204" name="Google Shape;204;p5"/>
          <p:cNvSpPr txBox="1"/>
          <p:nvPr/>
        </p:nvSpPr>
        <p:spPr>
          <a:xfrm>
            <a:off x="8514789" y="2568752"/>
            <a:ext cx="1544411" cy="305834"/>
          </a:xfrm>
          <a:prstGeom prst="rect">
            <a:avLst/>
          </a:prstGeom>
          <a:noFill/>
          <a:ln>
            <a:noFill/>
          </a:ln>
        </p:spPr>
        <p:txBody>
          <a:bodyPr anchorCtr="0" anchor="t" bIns="45700" lIns="0" spcFirstLastPara="1" rIns="0" wrap="square" tIns="45700">
            <a:noAutofit/>
          </a:bodyPr>
          <a:lstStyle/>
          <a:p>
            <a:pPr indent="0" lvl="0" marL="0" marR="0" rtl="0" algn="ctr">
              <a:lnSpc>
                <a:spcPct val="90000"/>
              </a:lnSpc>
              <a:spcBef>
                <a:spcPts val="0"/>
              </a:spcBef>
              <a:spcAft>
                <a:spcPts val="0"/>
              </a:spcAft>
              <a:buClr>
                <a:srgbClr val="1F3864"/>
              </a:buClr>
              <a:buSzPts val="1400"/>
              <a:buFont typeface="Microsoft Yahei"/>
              <a:buNone/>
            </a:pPr>
            <a:r>
              <a:rPr b="1" i="0" lang="zh-CN" sz="1400">
                <a:solidFill>
                  <a:srgbClr val="1F3864"/>
                </a:solidFill>
                <a:latin typeface="Microsoft Yahei"/>
                <a:ea typeface="Microsoft Yahei"/>
                <a:cs typeface="Microsoft Yahei"/>
                <a:sym typeface="Microsoft Yahei"/>
              </a:rPr>
              <a:t>中和酸性土壤</a:t>
            </a:r>
            <a:endParaRPr/>
          </a:p>
        </p:txBody>
      </p:sp>
      <p:grpSp>
        <p:nvGrpSpPr>
          <p:cNvPr id="205" name="Google Shape;205;p5"/>
          <p:cNvGrpSpPr/>
          <p:nvPr/>
        </p:nvGrpSpPr>
        <p:grpSpPr>
          <a:xfrm>
            <a:off x="8719907" y="1365253"/>
            <a:ext cx="967060" cy="967058"/>
            <a:chOff x="2150667" y="1386043"/>
            <a:chExt cx="967060" cy="967058"/>
          </a:xfrm>
        </p:grpSpPr>
        <p:grpSp>
          <p:nvGrpSpPr>
            <p:cNvPr id="206" name="Google Shape;206;p5"/>
            <p:cNvGrpSpPr/>
            <p:nvPr/>
          </p:nvGrpSpPr>
          <p:grpSpPr>
            <a:xfrm>
              <a:off x="2150667" y="1386043"/>
              <a:ext cx="967060" cy="967058"/>
              <a:chOff x="1333481" y="1593118"/>
              <a:chExt cx="1418785" cy="1418785"/>
            </a:xfrm>
          </p:grpSpPr>
          <p:sp>
            <p:nvSpPr>
              <p:cNvPr id="207" name="Google Shape;207;p5"/>
              <p:cNvSpPr/>
              <p:nvPr/>
            </p:nvSpPr>
            <p:spPr>
              <a:xfrm>
                <a:off x="1333481" y="1593118"/>
                <a:ext cx="1418785" cy="1418785"/>
              </a:xfrm>
              <a:prstGeom prst="roundRect">
                <a:avLst>
                  <a:gd fmla="val 12745" name="adj"/>
                </a:avLst>
              </a:prstGeom>
              <a:solidFill>
                <a:srgbClr val="EEF2F9"/>
              </a:solidFill>
              <a:ln>
                <a:noFill/>
              </a:ln>
              <a:effectLst>
                <a:outerShdw blurRad="254000" rotWithShape="0" algn="br" dir="13500000" dist="190500">
                  <a:srgbClr val="FFFFFF">
                    <a:alpha val="8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208" name="Google Shape;208;p5"/>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209" name="Google Shape;209;p5"/>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pic>
          <p:nvPicPr>
            <p:cNvPr id="210" name="Google Shape;210;p5"/>
            <p:cNvPicPr preferRelativeResize="0"/>
            <p:nvPr/>
          </p:nvPicPr>
          <p:blipFill rotWithShape="1">
            <a:blip r:embed="rId8">
              <a:alphaModFix/>
            </a:blip>
            <a:srcRect b="0" l="0" r="0" t="0"/>
            <a:stretch/>
          </p:blipFill>
          <p:spPr>
            <a:xfrm>
              <a:off x="2343099" y="1558108"/>
              <a:ext cx="617069" cy="617069"/>
            </a:xfrm>
            <a:prstGeom prst="rect">
              <a:avLst/>
            </a:prstGeom>
            <a:noFill/>
            <a:ln>
              <a:noFill/>
            </a:ln>
          </p:spPr>
        </p:pic>
      </p:gr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1000"/>
                                        <p:tgtEl>
                                          <p:spTgt spid="17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81"/>
                                        </p:tgtEl>
                                        <p:attrNameLst>
                                          <p:attrName>style.visibility</p:attrName>
                                        </p:attrNameLst>
                                      </p:cBhvr>
                                      <p:to>
                                        <p:strVal val="visible"/>
                                      </p:to>
                                    </p:set>
                                    <p:anim calcmode="lin" valueType="num">
                                      <p:cBhvr additive="base">
                                        <p:cTn dur="1000"/>
                                        <p:tgtEl>
                                          <p:spTgt spid="181"/>
                                        </p:tgtEl>
                                        <p:attrNameLst>
                                          <p:attrName>ppt_w</p:attrName>
                                        </p:attrNameLst>
                                      </p:cBhvr>
                                      <p:tavLst>
                                        <p:tav fmla="" tm="0">
                                          <p:val>
                                            <p:strVal val="0"/>
                                          </p:val>
                                        </p:tav>
                                        <p:tav fmla="" tm="100000">
                                          <p:val>
                                            <p:strVal val="#ppt_w"/>
                                          </p:val>
                                        </p:tav>
                                      </p:tavLst>
                                    </p:anim>
                                    <p:anim calcmode="lin" valueType="num">
                                      <p:cBhvr additive="base">
                                        <p:cTn dur="1000"/>
                                        <p:tgtEl>
                                          <p:spTgt spid="181"/>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par>
                                <p:cTn fill="hold" nodeType="withEffect" presetClass="entr" presetID="10" presetSubtype="0">
                                  <p:stCondLst>
                                    <p:cond delay="50"/>
                                  </p:stCondLst>
                                  <p:childTnLst>
                                    <p:set>
                                      <p:cBhvr>
                                        <p:cTn dur="1" fill="hold">
                                          <p:stCondLst>
                                            <p:cond delay="0"/>
                                          </p:stCondLst>
                                        </p:cTn>
                                        <p:tgtEl>
                                          <p:spTgt spid="182"/>
                                        </p:tgtEl>
                                        <p:attrNameLst>
                                          <p:attrName>style.visibility</p:attrName>
                                        </p:attrNameLst>
                                      </p:cBhvr>
                                      <p:to>
                                        <p:strVal val="visible"/>
                                      </p:to>
                                    </p:set>
                                    <p:animEffect filter="fade" transition="in">
                                      <p:cBhvr>
                                        <p:cTn dur="500"/>
                                        <p:tgtEl>
                                          <p:spTgt spid="182"/>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500"/>
                                        <p:tgtEl>
                                          <p:spTgt spid="191"/>
                                        </p:tgtEl>
                                      </p:cBhvr>
                                    </p:animEffect>
                                  </p:childTnLst>
                                </p:cTn>
                              </p:par>
                              <p:par>
                                <p:cTn fill="hold" nodeType="withEffect" presetClass="entr" presetID="10" presetSubtype="0">
                                  <p:stCondLst>
                                    <p:cond delay="50"/>
                                  </p:stCondLst>
                                  <p:childTnLst>
                                    <p:set>
                                      <p:cBhvr>
                                        <p:cTn dur="1" fill="hold">
                                          <p:stCondLst>
                                            <p:cond delay="0"/>
                                          </p:stCondLst>
                                        </p:cTn>
                                        <p:tgtEl>
                                          <p:spTgt spid="190"/>
                                        </p:tgtEl>
                                        <p:attrNameLst>
                                          <p:attrName>style.visibility</p:attrName>
                                        </p:attrNameLst>
                                      </p:cBhvr>
                                      <p:to>
                                        <p:strVal val="visible"/>
                                      </p:to>
                                    </p:set>
                                    <p:animEffect filter="fade" transition="in">
                                      <p:cBhvr>
                                        <p:cTn dur="500"/>
                                        <p:tgtEl>
                                          <p:spTgt spid="19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500"/>
                                        <p:tgtEl>
                                          <p:spTgt spid="198"/>
                                        </p:tgtEl>
                                      </p:cBhvr>
                                    </p:animEffect>
                                  </p:childTnLst>
                                </p:cTn>
                              </p:par>
                              <p:par>
                                <p:cTn fill="hold" nodeType="withEffect" presetClass="entr" presetID="10" presetSubtype="0">
                                  <p:stCondLst>
                                    <p:cond delay="50"/>
                                  </p:stCondLst>
                                  <p:childTnLst>
                                    <p:set>
                                      <p:cBhvr>
                                        <p:cTn dur="1" fill="hold">
                                          <p:stCondLst>
                                            <p:cond delay="0"/>
                                          </p:stCondLst>
                                        </p:cTn>
                                        <p:tgtEl>
                                          <p:spTgt spid="197"/>
                                        </p:tgtEl>
                                        <p:attrNameLst>
                                          <p:attrName>style.visibility</p:attrName>
                                        </p:attrNameLst>
                                      </p:cBhvr>
                                      <p:to>
                                        <p:strVal val="visible"/>
                                      </p:to>
                                    </p:set>
                                    <p:animEffect filter="fade" transition="in">
                                      <p:cBhvr>
                                        <p:cTn dur="500"/>
                                        <p:tgtEl>
                                          <p:spTgt spid="197"/>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500"/>
                                        <p:tgtEl>
                                          <p:spTgt spid="205"/>
                                        </p:tgtEl>
                                      </p:cBhvr>
                                    </p:animEffect>
                                  </p:childTnLst>
                                </p:cTn>
                              </p:par>
                              <p:par>
                                <p:cTn fill="hold" nodeType="withEffect" presetClass="entr" presetID="10" presetSubtype="0">
                                  <p:stCondLst>
                                    <p:cond delay="5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grpSp>
        <p:nvGrpSpPr>
          <p:cNvPr id="216" name="Google Shape;216;p6"/>
          <p:cNvGrpSpPr/>
          <p:nvPr/>
        </p:nvGrpSpPr>
        <p:grpSpPr>
          <a:xfrm>
            <a:off x="389738" y="366112"/>
            <a:ext cx="691563" cy="691563"/>
            <a:chOff x="2367572" y="4118895"/>
            <a:chExt cx="921196" cy="921196"/>
          </a:xfrm>
        </p:grpSpPr>
        <p:grpSp>
          <p:nvGrpSpPr>
            <p:cNvPr id="217" name="Google Shape;217;p6"/>
            <p:cNvGrpSpPr/>
            <p:nvPr/>
          </p:nvGrpSpPr>
          <p:grpSpPr>
            <a:xfrm>
              <a:off x="2367572" y="4118895"/>
              <a:ext cx="921196" cy="921196"/>
              <a:chOff x="1333481" y="1593118"/>
              <a:chExt cx="1418785" cy="1418785"/>
            </a:xfrm>
          </p:grpSpPr>
          <p:sp>
            <p:nvSpPr>
              <p:cNvPr id="218" name="Google Shape;218;p6"/>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219" name="Google Shape;219;p6"/>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220" name="Google Shape;220;p6"/>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221" name="Google Shape;221;p6"/>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01</a:t>
              </a:r>
              <a:endParaRPr/>
            </a:p>
          </p:txBody>
        </p:sp>
      </p:grpSp>
      <p:sp>
        <p:nvSpPr>
          <p:cNvPr id="222" name="Google Shape;222;p6"/>
          <p:cNvSpPr txBox="1"/>
          <p:nvPr/>
        </p:nvSpPr>
        <p:spPr>
          <a:xfrm>
            <a:off x="1369561" y="481061"/>
            <a:ext cx="414858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公民應關心並參與行動之理由</a:t>
            </a:r>
            <a:endParaRPr/>
          </a:p>
        </p:txBody>
      </p:sp>
      <p:sp>
        <p:nvSpPr>
          <p:cNvPr id="223" name="Google Shape;223;p6"/>
          <p:cNvSpPr txBox="1"/>
          <p:nvPr/>
        </p:nvSpPr>
        <p:spPr>
          <a:xfrm>
            <a:off x="14897686" y="3151163"/>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224" name="Google Shape;224;p6"/>
          <p:cNvGrpSpPr/>
          <p:nvPr/>
        </p:nvGrpSpPr>
        <p:grpSpPr>
          <a:xfrm>
            <a:off x="3862388" y="1536700"/>
            <a:ext cx="4279901" cy="4278313"/>
            <a:chOff x="3862388" y="1536700"/>
            <a:chExt cx="4279901" cy="4278313"/>
          </a:xfrm>
        </p:grpSpPr>
        <p:sp>
          <p:nvSpPr>
            <p:cNvPr id="225" name="Google Shape;225;p6"/>
            <p:cNvSpPr/>
            <p:nvPr/>
          </p:nvSpPr>
          <p:spPr>
            <a:xfrm>
              <a:off x="6115051" y="1539875"/>
              <a:ext cx="2027238" cy="2451100"/>
            </a:xfrm>
            <a:custGeom>
              <a:rect b="b" l="l" r="r" t="t"/>
              <a:pathLst>
                <a:path extrusionOk="0" h="652" w="539">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6" name="Google Shape;226;p6"/>
            <p:cNvSpPr/>
            <p:nvPr/>
          </p:nvSpPr>
          <p:spPr>
            <a:xfrm>
              <a:off x="3862388" y="1536700"/>
              <a:ext cx="2452688" cy="2025650"/>
            </a:xfrm>
            <a:custGeom>
              <a:rect b="b" l="l" r="r" t="t"/>
              <a:pathLst>
                <a:path extrusionOk="0" h="539" w="652">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7" name="Google Shape;227;p6"/>
            <p:cNvSpPr/>
            <p:nvPr/>
          </p:nvSpPr>
          <p:spPr>
            <a:xfrm>
              <a:off x="5686426" y="3792538"/>
              <a:ext cx="2451100" cy="2022475"/>
            </a:xfrm>
            <a:custGeom>
              <a:rect b="b" l="l" r="r" t="t"/>
              <a:pathLst>
                <a:path extrusionOk="0" h="538" w="652">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8" name="Google Shape;228;p6"/>
            <p:cNvSpPr/>
            <p:nvPr/>
          </p:nvSpPr>
          <p:spPr>
            <a:xfrm>
              <a:off x="3862388" y="3363913"/>
              <a:ext cx="2024063" cy="2451100"/>
            </a:xfrm>
            <a:custGeom>
              <a:rect b="b" l="l" r="r" t="t"/>
              <a:pathLst>
                <a:path extrusionOk="0" h="652" w="538">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229" name="Google Shape;229;p6"/>
          <p:cNvGrpSpPr/>
          <p:nvPr/>
        </p:nvGrpSpPr>
        <p:grpSpPr>
          <a:xfrm>
            <a:off x="1903413" y="2205038"/>
            <a:ext cx="2576512" cy="315912"/>
            <a:chOff x="1582038" y="2697524"/>
            <a:chExt cx="2577213" cy="316190"/>
          </a:xfrm>
        </p:grpSpPr>
        <p:cxnSp>
          <p:nvCxnSpPr>
            <p:cNvPr id="230" name="Google Shape;230;p6"/>
            <p:cNvCxnSpPr/>
            <p:nvPr/>
          </p:nvCxnSpPr>
          <p:spPr>
            <a:xfrm rot="10800000">
              <a:off x="3660640" y="2697524"/>
              <a:ext cx="498611" cy="316190"/>
            </a:xfrm>
            <a:prstGeom prst="straightConnector1">
              <a:avLst/>
            </a:prstGeom>
            <a:noFill/>
            <a:ln cap="flat" cmpd="sng" w="9525">
              <a:solidFill>
                <a:srgbClr val="A5A5A5"/>
              </a:solidFill>
              <a:prstDash val="solid"/>
              <a:miter lim="800000"/>
              <a:headEnd len="sm" w="sm" type="none"/>
              <a:tailEnd len="sm" w="sm" type="none"/>
            </a:ln>
          </p:spPr>
        </p:cxnSp>
        <p:cxnSp>
          <p:nvCxnSpPr>
            <p:cNvPr id="231" name="Google Shape;231;p6"/>
            <p:cNvCxnSpPr/>
            <p:nvPr/>
          </p:nvCxnSpPr>
          <p:spPr>
            <a:xfrm rot="10800000">
              <a:off x="1582038" y="2697524"/>
              <a:ext cx="2078602" cy="0"/>
            </a:xfrm>
            <a:prstGeom prst="straightConnector1">
              <a:avLst/>
            </a:prstGeom>
            <a:noFill/>
            <a:ln cap="flat" cmpd="sng" w="9525">
              <a:solidFill>
                <a:srgbClr val="A5A5A5"/>
              </a:solidFill>
              <a:prstDash val="solid"/>
              <a:miter lim="800000"/>
              <a:headEnd len="sm" w="sm" type="none"/>
              <a:tailEnd len="med" w="med" type="oval"/>
            </a:ln>
          </p:spPr>
        </p:cxnSp>
      </p:grpSp>
      <p:grpSp>
        <p:nvGrpSpPr>
          <p:cNvPr id="232" name="Google Shape;232;p6"/>
          <p:cNvGrpSpPr/>
          <p:nvPr/>
        </p:nvGrpSpPr>
        <p:grpSpPr>
          <a:xfrm>
            <a:off x="1946623" y="4696794"/>
            <a:ext cx="2493962" cy="315913"/>
            <a:chOff x="1804697" y="4994858"/>
            <a:chExt cx="2493744" cy="316190"/>
          </a:xfrm>
        </p:grpSpPr>
        <p:cxnSp>
          <p:nvCxnSpPr>
            <p:cNvPr id="233" name="Google Shape;233;p6"/>
            <p:cNvCxnSpPr/>
            <p:nvPr/>
          </p:nvCxnSpPr>
          <p:spPr>
            <a:xfrm flipH="1">
              <a:off x="3800010" y="4994858"/>
              <a:ext cx="498431" cy="316190"/>
            </a:xfrm>
            <a:prstGeom prst="straightConnector1">
              <a:avLst/>
            </a:prstGeom>
            <a:noFill/>
            <a:ln cap="flat" cmpd="sng" w="9525">
              <a:solidFill>
                <a:srgbClr val="A5A5A5"/>
              </a:solidFill>
              <a:prstDash val="solid"/>
              <a:miter lim="800000"/>
              <a:headEnd len="sm" w="sm" type="none"/>
              <a:tailEnd len="sm" w="sm" type="none"/>
            </a:ln>
          </p:spPr>
        </p:cxnSp>
        <p:cxnSp>
          <p:nvCxnSpPr>
            <p:cNvPr id="234" name="Google Shape;234;p6"/>
            <p:cNvCxnSpPr/>
            <p:nvPr/>
          </p:nvCxnSpPr>
          <p:spPr>
            <a:xfrm rot="10800000">
              <a:off x="1804697" y="5311048"/>
              <a:ext cx="1995313" cy="0"/>
            </a:xfrm>
            <a:prstGeom prst="straightConnector1">
              <a:avLst/>
            </a:prstGeom>
            <a:noFill/>
            <a:ln cap="flat" cmpd="sng" w="9525">
              <a:solidFill>
                <a:srgbClr val="A5A5A5"/>
              </a:solidFill>
              <a:prstDash val="solid"/>
              <a:miter lim="800000"/>
              <a:headEnd len="sm" w="sm" type="none"/>
              <a:tailEnd len="med" w="med" type="oval"/>
            </a:ln>
          </p:spPr>
        </p:cxnSp>
      </p:grpSp>
      <p:grpSp>
        <p:nvGrpSpPr>
          <p:cNvPr id="235" name="Google Shape;235;p6"/>
          <p:cNvGrpSpPr/>
          <p:nvPr/>
        </p:nvGrpSpPr>
        <p:grpSpPr>
          <a:xfrm>
            <a:off x="7180263" y="2000250"/>
            <a:ext cx="2803525" cy="315913"/>
            <a:chOff x="7528087" y="2680840"/>
            <a:chExt cx="2803259" cy="316190"/>
          </a:xfrm>
        </p:grpSpPr>
        <p:cxnSp>
          <p:nvCxnSpPr>
            <p:cNvPr id="236" name="Google Shape;236;p6"/>
            <p:cNvCxnSpPr/>
            <p:nvPr/>
          </p:nvCxnSpPr>
          <p:spPr>
            <a:xfrm flipH="1" rot="10800000">
              <a:off x="7528087" y="2680840"/>
              <a:ext cx="498428" cy="316190"/>
            </a:xfrm>
            <a:prstGeom prst="straightConnector1">
              <a:avLst/>
            </a:prstGeom>
            <a:noFill/>
            <a:ln cap="flat" cmpd="sng" w="9525">
              <a:solidFill>
                <a:srgbClr val="A5A5A5"/>
              </a:solidFill>
              <a:prstDash val="solid"/>
              <a:miter lim="800000"/>
              <a:headEnd len="sm" w="sm" type="none"/>
              <a:tailEnd len="sm" w="sm" type="none"/>
            </a:ln>
          </p:spPr>
        </p:cxnSp>
        <p:cxnSp>
          <p:nvCxnSpPr>
            <p:cNvPr id="237" name="Google Shape;237;p6"/>
            <p:cNvCxnSpPr/>
            <p:nvPr/>
          </p:nvCxnSpPr>
          <p:spPr>
            <a:xfrm>
              <a:off x="8026515" y="2680840"/>
              <a:ext cx="2304831" cy="0"/>
            </a:xfrm>
            <a:prstGeom prst="straightConnector1">
              <a:avLst/>
            </a:prstGeom>
            <a:noFill/>
            <a:ln cap="flat" cmpd="sng" w="9525">
              <a:solidFill>
                <a:srgbClr val="A5A5A5"/>
              </a:solidFill>
              <a:prstDash val="solid"/>
              <a:miter lim="800000"/>
              <a:headEnd len="sm" w="sm" type="none"/>
              <a:tailEnd len="med" w="med" type="oval"/>
            </a:ln>
          </p:spPr>
        </p:cxnSp>
      </p:grpSp>
      <p:grpSp>
        <p:nvGrpSpPr>
          <p:cNvPr id="238" name="Google Shape;238;p6"/>
          <p:cNvGrpSpPr/>
          <p:nvPr/>
        </p:nvGrpSpPr>
        <p:grpSpPr>
          <a:xfrm>
            <a:off x="7591425" y="4741863"/>
            <a:ext cx="2389188" cy="203200"/>
            <a:chOff x="8125333" y="4745260"/>
            <a:chExt cx="2389596" cy="203034"/>
          </a:xfrm>
        </p:grpSpPr>
        <p:cxnSp>
          <p:nvCxnSpPr>
            <p:cNvPr id="239" name="Google Shape;239;p6"/>
            <p:cNvCxnSpPr/>
            <p:nvPr/>
          </p:nvCxnSpPr>
          <p:spPr>
            <a:xfrm>
              <a:off x="8125333" y="4745260"/>
              <a:ext cx="522377" cy="203034"/>
            </a:xfrm>
            <a:prstGeom prst="straightConnector1">
              <a:avLst/>
            </a:prstGeom>
            <a:noFill/>
            <a:ln cap="flat" cmpd="sng" w="9525">
              <a:solidFill>
                <a:srgbClr val="A5A5A5"/>
              </a:solidFill>
              <a:prstDash val="solid"/>
              <a:miter lim="800000"/>
              <a:headEnd len="sm" w="sm" type="none"/>
              <a:tailEnd len="sm" w="sm" type="none"/>
            </a:ln>
          </p:spPr>
        </p:cxnSp>
        <p:cxnSp>
          <p:nvCxnSpPr>
            <p:cNvPr id="240" name="Google Shape;240;p6"/>
            <p:cNvCxnSpPr/>
            <p:nvPr/>
          </p:nvCxnSpPr>
          <p:spPr>
            <a:xfrm>
              <a:off x="8647710" y="4948294"/>
              <a:ext cx="1867219" cy="0"/>
            </a:xfrm>
            <a:prstGeom prst="straightConnector1">
              <a:avLst/>
            </a:prstGeom>
            <a:noFill/>
            <a:ln cap="flat" cmpd="sng" w="9525">
              <a:solidFill>
                <a:srgbClr val="A5A5A5"/>
              </a:solidFill>
              <a:prstDash val="solid"/>
              <a:miter lim="800000"/>
              <a:headEnd len="sm" w="sm" type="none"/>
              <a:tailEnd len="med" w="med" type="oval"/>
            </a:ln>
          </p:spPr>
        </p:cxnSp>
      </p:grpSp>
      <p:sp>
        <p:nvSpPr>
          <p:cNvPr id="241" name="Google Shape;241;p6"/>
          <p:cNvSpPr txBox="1"/>
          <p:nvPr/>
        </p:nvSpPr>
        <p:spPr>
          <a:xfrm>
            <a:off x="1845905" y="1684487"/>
            <a:ext cx="233910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2400">
                <a:solidFill>
                  <a:srgbClr val="7F7F7F"/>
                </a:solidFill>
                <a:latin typeface="Arial"/>
                <a:ea typeface="Arial"/>
                <a:cs typeface="Arial"/>
                <a:sym typeface="Arial"/>
              </a:rPr>
              <a:t>公民支持和購買</a:t>
            </a:r>
            <a:endParaRPr b="1" sz="2400">
              <a:solidFill>
                <a:srgbClr val="7F7F7F"/>
              </a:solidFill>
              <a:latin typeface="Arial"/>
              <a:ea typeface="Arial"/>
              <a:cs typeface="Arial"/>
              <a:sym typeface="Arial"/>
            </a:endParaRPr>
          </a:p>
        </p:txBody>
      </p:sp>
      <p:sp>
        <p:nvSpPr>
          <p:cNvPr id="242" name="Google Shape;242;p6"/>
          <p:cNvSpPr txBox="1"/>
          <p:nvPr/>
        </p:nvSpPr>
        <p:spPr>
          <a:xfrm>
            <a:off x="466348" y="5304807"/>
            <a:ext cx="387798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2400">
                <a:solidFill>
                  <a:srgbClr val="7F7F7F"/>
                </a:solidFill>
                <a:latin typeface="Arial"/>
                <a:ea typeface="Arial"/>
                <a:cs typeface="Arial"/>
                <a:sym typeface="Arial"/>
              </a:rPr>
              <a:t>達到碳循環、農業循環經濟</a:t>
            </a:r>
            <a:endParaRPr b="1" sz="2400">
              <a:solidFill>
                <a:srgbClr val="7F7F7F"/>
              </a:solidFill>
              <a:latin typeface="Arial"/>
              <a:ea typeface="Arial"/>
              <a:cs typeface="Arial"/>
              <a:sym typeface="Arial"/>
            </a:endParaRPr>
          </a:p>
        </p:txBody>
      </p:sp>
      <p:sp>
        <p:nvSpPr>
          <p:cNvPr id="243" name="Google Shape;243;p6"/>
          <p:cNvSpPr txBox="1"/>
          <p:nvPr/>
        </p:nvSpPr>
        <p:spPr>
          <a:xfrm>
            <a:off x="7622177" y="1510303"/>
            <a:ext cx="264687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2400">
                <a:solidFill>
                  <a:srgbClr val="7F7F7F"/>
                </a:solidFill>
                <a:latin typeface="Arial"/>
                <a:ea typeface="Arial"/>
                <a:cs typeface="Arial"/>
                <a:sym typeface="Arial"/>
              </a:rPr>
              <a:t>農民燒製意願提升</a:t>
            </a:r>
            <a:endParaRPr b="1" sz="2400">
              <a:solidFill>
                <a:srgbClr val="7F7F7F"/>
              </a:solidFill>
              <a:latin typeface="Arial"/>
              <a:ea typeface="Arial"/>
              <a:cs typeface="Arial"/>
              <a:sym typeface="Arial"/>
            </a:endParaRPr>
          </a:p>
        </p:txBody>
      </p:sp>
      <p:sp>
        <p:nvSpPr>
          <p:cNvPr id="244" name="Google Shape;244;p6"/>
          <p:cNvSpPr txBox="1"/>
          <p:nvPr/>
        </p:nvSpPr>
        <p:spPr>
          <a:xfrm>
            <a:off x="8257064" y="5094208"/>
            <a:ext cx="172354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2400">
                <a:solidFill>
                  <a:srgbClr val="7F7F7F"/>
                </a:solidFill>
                <a:latin typeface="Arial"/>
                <a:ea typeface="Arial"/>
                <a:cs typeface="Arial"/>
                <a:sym typeface="Arial"/>
              </a:rPr>
              <a:t>燒製率提升</a:t>
            </a:r>
            <a:endParaRPr b="1" sz="2400">
              <a:solidFill>
                <a:srgbClr val="7F7F7F"/>
              </a:solidFill>
              <a:latin typeface="Arial"/>
              <a:ea typeface="Arial"/>
              <a:cs typeface="Arial"/>
              <a:sym typeface="Arial"/>
            </a:endParaRPr>
          </a:p>
        </p:txBody>
      </p:sp>
      <p:grpSp>
        <p:nvGrpSpPr>
          <p:cNvPr id="245" name="Google Shape;245;p6"/>
          <p:cNvGrpSpPr/>
          <p:nvPr/>
        </p:nvGrpSpPr>
        <p:grpSpPr>
          <a:xfrm>
            <a:off x="10168585" y="1741135"/>
            <a:ext cx="576118" cy="631450"/>
            <a:chOff x="6980238" y="-342900"/>
            <a:chExt cx="1150937" cy="1311275"/>
          </a:xfrm>
        </p:grpSpPr>
        <p:sp>
          <p:nvSpPr>
            <p:cNvPr id="246" name="Google Shape;246;p6"/>
            <p:cNvSpPr/>
            <p:nvPr/>
          </p:nvSpPr>
          <p:spPr>
            <a:xfrm>
              <a:off x="6980238" y="-342900"/>
              <a:ext cx="1150937" cy="1311275"/>
            </a:xfrm>
            <a:custGeom>
              <a:rect b="b" l="l" r="r" t="t"/>
              <a:pathLst>
                <a:path extrusionOk="0" h="347" w="304">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7" name="Google Shape;247;p6"/>
            <p:cNvSpPr/>
            <p:nvPr/>
          </p:nvSpPr>
          <p:spPr>
            <a:xfrm>
              <a:off x="7885113" y="681038"/>
              <a:ext cx="82550" cy="84138"/>
            </a:xfrm>
            <a:prstGeom prst="ellipse">
              <a:avLst/>
            </a:pr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8" name="Google Shape;248;p6"/>
            <p:cNvSpPr/>
            <p:nvPr/>
          </p:nvSpPr>
          <p:spPr>
            <a:xfrm>
              <a:off x="7885113" y="434975"/>
              <a:ext cx="82550" cy="84138"/>
            </a:xfrm>
            <a:prstGeom prst="ellipse">
              <a:avLst/>
            </a:pr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9" name="Google Shape;249;p6"/>
            <p:cNvSpPr/>
            <p:nvPr/>
          </p:nvSpPr>
          <p:spPr>
            <a:xfrm>
              <a:off x="7885113" y="190500"/>
              <a:ext cx="82550" cy="82550"/>
            </a:xfrm>
            <a:prstGeom prst="ellipse">
              <a:avLst/>
            </a:prstGeom>
            <a:solidFill>
              <a:srgbClr val="2F54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50" name="Google Shape;250;p6"/>
          <p:cNvSpPr/>
          <p:nvPr/>
        </p:nvSpPr>
        <p:spPr>
          <a:xfrm>
            <a:off x="982305" y="1839119"/>
            <a:ext cx="730250" cy="731838"/>
          </a:xfrm>
          <a:custGeom>
            <a:rect b="b" l="l" r="r" t="t"/>
            <a:pathLst>
              <a:path extrusionOk="0" h="192" w="192">
                <a:moveTo>
                  <a:pt x="96" y="0"/>
                </a:moveTo>
                <a:cubicBezTo>
                  <a:pt x="43" y="0"/>
                  <a:pt x="0" y="43"/>
                  <a:pt x="0" y="96"/>
                </a:cubicBezTo>
                <a:cubicBezTo>
                  <a:pt x="0" y="149"/>
                  <a:pt x="43" y="192"/>
                  <a:pt x="96" y="192"/>
                </a:cubicBezTo>
                <a:cubicBezTo>
                  <a:pt x="149" y="192"/>
                  <a:pt x="192" y="149"/>
                  <a:pt x="192" y="96"/>
                </a:cubicBezTo>
                <a:cubicBezTo>
                  <a:pt x="192" y="43"/>
                  <a:pt x="149" y="0"/>
                  <a:pt x="96" y="0"/>
                </a:cubicBezTo>
                <a:close/>
                <a:moveTo>
                  <a:pt x="122" y="133"/>
                </a:moveTo>
                <a:cubicBezTo>
                  <a:pt x="117" y="138"/>
                  <a:pt x="110" y="142"/>
                  <a:pt x="101" y="142"/>
                </a:cubicBezTo>
                <a:cubicBezTo>
                  <a:pt x="101" y="156"/>
                  <a:pt x="101" y="156"/>
                  <a:pt x="101" y="156"/>
                </a:cubicBezTo>
                <a:cubicBezTo>
                  <a:pt x="96" y="156"/>
                  <a:pt x="96" y="156"/>
                  <a:pt x="96" y="156"/>
                </a:cubicBezTo>
                <a:cubicBezTo>
                  <a:pt x="90" y="156"/>
                  <a:pt x="90" y="156"/>
                  <a:pt x="90" y="156"/>
                </a:cubicBezTo>
                <a:cubicBezTo>
                  <a:pt x="90" y="143"/>
                  <a:pt x="90" y="143"/>
                  <a:pt x="90" y="143"/>
                </a:cubicBezTo>
                <a:cubicBezTo>
                  <a:pt x="75" y="141"/>
                  <a:pt x="66" y="132"/>
                  <a:pt x="62" y="117"/>
                </a:cubicBezTo>
                <a:cubicBezTo>
                  <a:pt x="80" y="112"/>
                  <a:pt x="80" y="112"/>
                  <a:pt x="80" y="112"/>
                </a:cubicBezTo>
                <a:cubicBezTo>
                  <a:pt x="82" y="122"/>
                  <a:pt x="87" y="127"/>
                  <a:pt x="96" y="127"/>
                </a:cubicBezTo>
                <a:cubicBezTo>
                  <a:pt x="96" y="127"/>
                  <a:pt x="96" y="127"/>
                  <a:pt x="96" y="127"/>
                </a:cubicBezTo>
                <a:cubicBezTo>
                  <a:pt x="100" y="127"/>
                  <a:pt x="104" y="126"/>
                  <a:pt x="106" y="124"/>
                </a:cubicBezTo>
                <a:cubicBezTo>
                  <a:pt x="108" y="122"/>
                  <a:pt x="109" y="119"/>
                  <a:pt x="109" y="116"/>
                </a:cubicBezTo>
                <a:cubicBezTo>
                  <a:pt x="109" y="113"/>
                  <a:pt x="108" y="111"/>
                  <a:pt x="106" y="109"/>
                </a:cubicBezTo>
                <a:cubicBezTo>
                  <a:pt x="104" y="108"/>
                  <a:pt x="101" y="106"/>
                  <a:pt x="96" y="104"/>
                </a:cubicBezTo>
                <a:cubicBezTo>
                  <a:pt x="95" y="104"/>
                  <a:pt x="93" y="103"/>
                  <a:pt x="92" y="103"/>
                </a:cubicBezTo>
                <a:cubicBezTo>
                  <a:pt x="86" y="101"/>
                  <a:pt x="81" y="99"/>
                  <a:pt x="77" y="96"/>
                </a:cubicBezTo>
                <a:cubicBezTo>
                  <a:pt x="74" y="94"/>
                  <a:pt x="71" y="91"/>
                  <a:pt x="69" y="88"/>
                </a:cubicBezTo>
                <a:cubicBezTo>
                  <a:pt x="67" y="84"/>
                  <a:pt x="66" y="79"/>
                  <a:pt x="66" y="74"/>
                </a:cubicBezTo>
                <a:cubicBezTo>
                  <a:pt x="66" y="68"/>
                  <a:pt x="68" y="62"/>
                  <a:pt x="72" y="56"/>
                </a:cubicBezTo>
                <a:cubicBezTo>
                  <a:pt x="75" y="51"/>
                  <a:pt x="82" y="48"/>
                  <a:pt x="90" y="47"/>
                </a:cubicBezTo>
                <a:cubicBezTo>
                  <a:pt x="90" y="36"/>
                  <a:pt x="90" y="36"/>
                  <a:pt x="90" y="36"/>
                </a:cubicBezTo>
                <a:cubicBezTo>
                  <a:pt x="96" y="36"/>
                  <a:pt x="96" y="36"/>
                  <a:pt x="96" y="36"/>
                </a:cubicBezTo>
                <a:cubicBezTo>
                  <a:pt x="101" y="36"/>
                  <a:pt x="101" y="36"/>
                  <a:pt x="101" y="36"/>
                </a:cubicBezTo>
                <a:cubicBezTo>
                  <a:pt x="101" y="47"/>
                  <a:pt x="101" y="47"/>
                  <a:pt x="101" y="47"/>
                </a:cubicBezTo>
                <a:cubicBezTo>
                  <a:pt x="114" y="48"/>
                  <a:pt x="122" y="55"/>
                  <a:pt x="126" y="68"/>
                </a:cubicBezTo>
                <a:cubicBezTo>
                  <a:pt x="110" y="75"/>
                  <a:pt x="110" y="75"/>
                  <a:pt x="110" y="75"/>
                </a:cubicBezTo>
                <a:cubicBezTo>
                  <a:pt x="107" y="66"/>
                  <a:pt x="103" y="61"/>
                  <a:pt x="96" y="61"/>
                </a:cubicBezTo>
                <a:cubicBezTo>
                  <a:pt x="96" y="61"/>
                  <a:pt x="96" y="61"/>
                  <a:pt x="96" y="61"/>
                </a:cubicBezTo>
                <a:cubicBezTo>
                  <a:pt x="93" y="61"/>
                  <a:pt x="90" y="62"/>
                  <a:pt x="88" y="64"/>
                </a:cubicBezTo>
                <a:cubicBezTo>
                  <a:pt x="87" y="66"/>
                  <a:pt x="86" y="69"/>
                  <a:pt x="86" y="71"/>
                </a:cubicBezTo>
                <a:cubicBezTo>
                  <a:pt x="86" y="74"/>
                  <a:pt x="87" y="76"/>
                  <a:pt x="88" y="78"/>
                </a:cubicBezTo>
                <a:cubicBezTo>
                  <a:pt x="90" y="79"/>
                  <a:pt x="92" y="80"/>
                  <a:pt x="96" y="82"/>
                </a:cubicBezTo>
                <a:cubicBezTo>
                  <a:pt x="97" y="82"/>
                  <a:pt x="99" y="83"/>
                  <a:pt x="100" y="84"/>
                </a:cubicBezTo>
                <a:cubicBezTo>
                  <a:pt x="107" y="86"/>
                  <a:pt x="112" y="88"/>
                  <a:pt x="116" y="91"/>
                </a:cubicBezTo>
                <a:cubicBezTo>
                  <a:pt x="120" y="93"/>
                  <a:pt x="123" y="96"/>
                  <a:pt x="125" y="100"/>
                </a:cubicBezTo>
                <a:cubicBezTo>
                  <a:pt x="128" y="104"/>
                  <a:pt x="129" y="108"/>
                  <a:pt x="129" y="113"/>
                </a:cubicBezTo>
                <a:cubicBezTo>
                  <a:pt x="129" y="121"/>
                  <a:pt x="127" y="128"/>
                  <a:pt x="122" y="133"/>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51" name="Google Shape;251;p6"/>
          <p:cNvPicPr preferRelativeResize="0"/>
          <p:nvPr/>
        </p:nvPicPr>
        <p:blipFill rotWithShape="1">
          <a:blip r:embed="rId3">
            <a:alphaModFix/>
          </a:blip>
          <a:srcRect b="0" l="0" r="0" t="0"/>
          <a:stretch/>
        </p:blipFill>
        <p:spPr>
          <a:xfrm>
            <a:off x="6938647" y="2410900"/>
            <a:ext cx="624470" cy="679360"/>
          </a:xfrm>
          <a:prstGeom prst="rect">
            <a:avLst/>
          </a:prstGeom>
          <a:noFill/>
          <a:ln>
            <a:noFill/>
          </a:ln>
        </p:spPr>
      </p:pic>
      <p:pic>
        <p:nvPicPr>
          <p:cNvPr id="252" name="Google Shape;252;p6"/>
          <p:cNvPicPr preferRelativeResize="0"/>
          <p:nvPr/>
        </p:nvPicPr>
        <p:blipFill rotWithShape="1">
          <a:blip r:embed="rId4">
            <a:alphaModFix/>
          </a:blip>
          <a:srcRect b="0" l="0" r="0" t="0"/>
          <a:stretch/>
        </p:blipFill>
        <p:spPr>
          <a:xfrm>
            <a:off x="6543870" y="4599740"/>
            <a:ext cx="747585" cy="561224"/>
          </a:xfrm>
          <a:prstGeom prst="rect">
            <a:avLst/>
          </a:prstGeom>
          <a:noFill/>
          <a:ln>
            <a:noFill/>
          </a:ln>
        </p:spPr>
      </p:pic>
      <p:pic>
        <p:nvPicPr>
          <p:cNvPr id="253" name="Google Shape;253;p6"/>
          <p:cNvPicPr preferRelativeResize="0"/>
          <p:nvPr/>
        </p:nvPicPr>
        <p:blipFill rotWithShape="1">
          <a:blip r:embed="rId5">
            <a:alphaModFix/>
          </a:blip>
          <a:srcRect b="0" l="0" r="0" t="0"/>
          <a:stretch/>
        </p:blipFill>
        <p:spPr>
          <a:xfrm>
            <a:off x="4513233" y="4226297"/>
            <a:ext cx="604006" cy="577478"/>
          </a:xfrm>
          <a:prstGeom prst="rect">
            <a:avLst/>
          </a:prstGeom>
          <a:noFill/>
          <a:ln>
            <a:noFill/>
          </a:ln>
        </p:spPr>
      </p:pic>
      <p:grpSp>
        <p:nvGrpSpPr>
          <p:cNvPr id="254" name="Google Shape;254;p6"/>
          <p:cNvGrpSpPr/>
          <p:nvPr/>
        </p:nvGrpSpPr>
        <p:grpSpPr>
          <a:xfrm>
            <a:off x="4723018" y="2351101"/>
            <a:ext cx="552380" cy="460376"/>
            <a:chOff x="7628532" y="1036638"/>
            <a:chExt cx="552380" cy="460376"/>
          </a:xfrm>
        </p:grpSpPr>
        <p:sp>
          <p:nvSpPr>
            <p:cNvPr id="255" name="Google Shape;255;p6"/>
            <p:cNvSpPr/>
            <p:nvPr/>
          </p:nvSpPr>
          <p:spPr>
            <a:xfrm>
              <a:off x="7665040" y="1341439"/>
              <a:ext cx="317459" cy="144463"/>
            </a:xfrm>
            <a:custGeom>
              <a:rect b="b" l="l" r="r" t="t"/>
              <a:pathLst>
                <a:path extrusionOk="0" h="50" w="110">
                  <a:moveTo>
                    <a:pt x="105" y="38"/>
                  </a:moveTo>
                  <a:cubicBezTo>
                    <a:pt x="96" y="42"/>
                    <a:pt x="86" y="44"/>
                    <a:pt x="77" y="44"/>
                  </a:cubicBezTo>
                  <a:cubicBezTo>
                    <a:pt x="51" y="44"/>
                    <a:pt x="28" y="30"/>
                    <a:pt x="15" y="9"/>
                  </a:cubicBezTo>
                  <a:cubicBezTo>
                    <a:pt x="27" y="13"/>
                    <a:pt x="27" y="13"/>
                    <a:pt x="27" y="13"/>
                  </a:cubicBezTo>
                  <a:cubicBezTo>
                    <a:pt x="29" y="14"/>
                    <a:pt x="31" y="13"/>
                    <a:pt x="31" y="11"/>
                  </a:cubicBezTo>
                  <a:cubicBezTo>
                    <a:pt x="32" y="10"/>
                    <a:pt x="31" y="8"/>
                    <a:pt x="29" y="7"/>
                  </a:cubicBezTo>
                  <a:cubicBezTo>
                    <a:pt x="11" y="0"/>
                    <a:pt x="11" y="0"/>
                    <a:pt x="11" y="0"/>
                  </a:cubicBezTo>
                  <a:cubicBezTo>
                    <a:pt x="10" y="0"/>
                    <a:pt x="9" y="0"/>
                    <a:pt x="8" y="0"/>
                  </a:cubicBezTo>
                  <a:cubicBezTo>
                    <a:pt x="7" y="0"/>
                    <a:pt x="6" y="1"/>
                    <a:pt x="6" y="2"/>
                  </a:cubicBezTo>
                  <a:cubicBezTo>
                    <a:pt x="0" y="24"/>
                    <a:pt x="0" y="24"/>
                    <a:pt x="0" y="24"/>
                  </a:cubicBezTo>
                  <a:cubicBezTo>
                    <a:pt x="0" y="26"/>
                    <a:pt x="1" y="27"/>
                    <a:pt x="3" y="28"/>
                  </a:cubicBezTo>
                  <a:cubicBezTo>
                    <a:pt x="3" y="28"/>
                    <a:pt x="3" y="28"/>
                    <a:pt x="4" y="28"/>
                  </a:cubicBezTo>
                  <a:cubicBezTo>
                    <a:pt x="5" y="28"/>
                    <a:pt x="6" y="27"/>
                    <a:pt x="7" y="25"/>
                  </a:cubicBezTo>
                  <a:cubicBezTo>
                    <a:pt x="10" y="13"/>
                    <a:pt x="10" y="13"/>
                    <a:pt x="10" y="13"/>
                  </a:cubicBezTo>
                  <a:cubicBezTo>
                    <a:pt x="24" y="36"/>
                    <a:pt x="50" y="50"/>
                    <a:pt x="77" y="50"/>
                  </a:cubicBezTo>
                  <a:cubicBezTo>
                    <a:pt x="87" y="50"/>
                    <a:pt x="98" y="48"/>
                    <a:pt x="108" y="44"/>
                  </a:cubicBezTo>
                  <a:cubicBezTo>
                    <a:pt x="109" y="43"/>
                    <a:pt x="110" y="41"/>
                    <a:pt x="109" y="40"/>
                  </a:cubicBezTo>
                  <a:cubicBezTo>
                    <a:pt x="109" y="38"/>
                    <a:pt x="107" y="37"/>
                    <a:pt x="105" y="3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6" name="Google Shape;256;p6"/>
            <p:cNvSpPr/>
            <p:nvPr/>
          </p:nvSpPr>
          <p:spPr>
            <a:xfrm>
              <a:off x="7798373" y="1036638"/>
              <a:ext cx="312697" cy="149225"/>
            </a:xfrm>
            <a:custGeom>
              <a:rect b="b" l="l" r="r" t="t"/>
              <a:pathLst>
                <a:path extrusionOk="0" h="52" w="109">
                  <a:moveTo>
                    <a:pt x="5" y="12"/>
                  </a:moveTo>
                  <a:cubicBezTo>
                    <a:pt x="13" y="8"/>
                    <a:pt x="22" y="7"/>
                    <a:pt x="31" y="7"/>
                  </a:cubicBezTo>
                  <a:cubicBezTo>
                    <a:pt x="56" y="7"/>
                    <a:pt x="80" y="21"/>
                    <a:pt x="93" y="43"/>
                  </a:cubicBezTo>
                  <a:cubicBezTo>
                    <a:pt x="82" y="39"/>
                    <a:pt x="82" y="39"/>
                    <a:pt x="82" y="39"/>
                  </a:cubicBezTo>
                  <a:cubicBezTo>
                    <a:pt x="80" y="38"/>
                    <a:pt x="78" y="39"/>
                    <a:pt x="78" y="40"/>
                  </a:cubicBezTo>
                  <a:cubicBezTo>
                    <a:pt x="77" y="42"/>
                    <a:pt x="78" y="44"/>
                    <a:pt x="79" y="45"/>
                  </a:cubicBezTo>
                  <a:cubicBezTo>
                    <a:pt x="98" y="52"/>
                    <a:pt x="98" y="52"/>
                    <a:pt x="98" y="52"/>
                  </a:cubicBezTo>
                  <a:cubicBezTo>
                    <a:pt x="98" y="52"/>
                    <a:pt x="99" y="52"/>
                    <a:pt x="99" y="52"/>
                  </a:cubicBezTo>
                  <a:cubicBezTo>
                    <a:pt x="100" y="52"/>
                    <a:pt x="100" y="52"/>
                    <a:pt x="101" y="52"/>
                  </a:cubicBezTo>
                  <a:cubicBezTo>
                    <a:pt x="102" y="51"/>
                    <a:pt x="102" y="51"/>
                    <a:pt x="102" y="50"/>
                  </a:cubicBezTo>
                  <a:cubicBezTo>
                    <a:pt x="108" y="28"/>
                    <a:pt x="108" y="28"/>
                    <a:pt x="108" y="28"/>
                  </a:cubicBezTo>
                  <a:cubicBezTo>
                    <a:pt x="109" y="26"/>
                    <a:pt x="108" y="25"/>
                    <a:pt x="106" y="24"/>
                  </a:cubicBezTo>
                  <a:cubicBezTo>
                    <a:pt x="104" y="24"/>
                    <a:pt x="102" y="25"/>
                    <a:pt x="102" y="26"/>
                  </a:cubicBezTo>
                  <a:cubicBezTo>
                    <a:pt x="98" y="40"/>
                    <a:pt x="98" y="40"/>
                    <a:pt x="98" y="40"/>
                  </a:cubicBezTo>
                  <a:cubicBezTo>
                    <a:pt x="84" y="15"/>
                    <a:pt x="59" y="0"/>
                    <a:pt x="31" y="0"/>
                  </a:cubicBezTo>
                  <a:cubicBezTo>
                    <a:pt x="21" y="0"/>
                    <a:pt x="12" y="2"/>
                    <a:pt x="3" y="5"/>
                  </a:cubicBezTo>
                  <a:cubicBezTo>
                    <a:pt x="1" y="6"/>
                    <a:pt x="0" y="8"/>
                    <a:pt x="1" y="10"/>
                  </a:cubicBezTo>
                  <a:cubicBezTo>
                    <a:pt x="2" y="11"/>
                    <a:pt x="4" y="12"/>
                    <a:pt x="5" y="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7" name="Google Shape;257;p6"/>
            <p:cNvSpPr/>
            <p:nvPr/>
          </p:nvSpPr>
          <p:spPr>
            <a:xfrm>
              <a:off x="7972976" y="1220789"/>
              <a:ext cx="207936" cy="276225"/>
            </a:xfrm>
            <a:custGeom>
              <a:rect b="b" l="l" r="r" t="t"/>
              <a:pathLst>
                <a:path extrusionOk="0" h="96" w="72">
                  <a:moveTo>
                    <a:pt x="66" y="51"/>
                  </a:moveTo>
                  <a:cubicBezTo>
                    <a:pt x="70" y="46"/>
                    <a:pt x="72" y="39"/>
                    <a:pt x="72" y="32"/>
                  </a:cubicBezTo>
                  <a:cubicBezTo>
                    <a:pt x="72" y="14"/>
                    <a:pt x="59" y="0"/>
                    <a:pt x="41" y="0"/>
                  </a:cubicBezTo>
                  <a:cubicBezTo>
                    <a:pt x="41" y="0"/>
                    <a:pt x="41" y="0"/>
                    <a:pt x="41" y="0"/>
                  </a:cubicBezTo>
                  <a:cubicBezTo>
                    <a:pt x="41" y="0"/>
                    <a:pt x="41" y="0"/>
                    <a:pt x="41" y="0"/>
                  </a:cubicBezTo>
                  <a:cubicBezTo>
                    <a:pt x="41" y="0"/>
                    <a:pt x="41" y="0"/>
                    <a:pt x="41" y="0"/>
                  </a:cubicBezTo>
                  <a:cubicBezTo>
                    <a:pt x="41" y="0"/>
                    <a:pt x="41" y="0"/>
                    <a:pt x="41" y="0"/>
                  </a:cubicBezTo>
                  <a:cubicBezTo>
                    <a:pt x="21" y="0"/>
                    <a:pt x="11" y="10"/>
                    <a:pt x="7" y="17"/>
                  </a:cubicBezTo>
                  <a:cubicBezTo>
                    <a:pt x="5" y="22"/>
                    <a:pt x="4" y="27"/>
                    <a:pt x="4" y="33"/>
                  </a:cubicBezTo>
                  <a:cubicBezTo>
                    <a:pt x="4" y="37"/>
                    <a:pt x="4" y="42"/>
                    <a:pt x="3" y="46"/>
                  </a:cubicBezTo>
                  <a:cubicBezTo>
                    <a:pt x="2" y="49"/>
                    <a:pt x="0" y="52"/>
                    <a:pt x="1" y="55"/>
                  </a:cubicBezTo>
                  <a:cubicBezTo>
                    <a:pt x="2" y="56"/>
                    <a:pt x="3" y="57"/>
                    <a:pt x="4" y="57"/>
                  </a:cubicBezTo>
                  <a:cubicBezTo>
                    <a:pt x="5" y="58"/>
                    <a:pt x="7" y="57"/>
                    <a:pt x="8" y="58"/>
                  </a:cubicBezTo>
                  <a:cubicBezTo>
                    <a:pt x="10" y="59"/>
                    <a:pt x="8" y="62"/>
                    <a:pt x="9" y="63"/>
                  </a:cubicBezTo>
                  <a:cubicBezTo>
                    <a:pt x="10" y="64"/>
                    <a:pt x="12" y="64"/>
                    <a:pt x="13" y="65"/>
                  </a:cubicBezTo>
                  <a:cubicBezTo>
                    <a:pt x="13" y="66"/>
                    <a:pt x="10" y="66"/>
                    <a:pt x="10" y="68"/>
                  </a:cubicBezTo>
                  <a:cubicBezTo>
                    <a:pt x="11" y="69"/>
                    <a:pt x="12" y="69"/>
                    <a:pt x="13" y="70"/>
                  </a:cubicBezTo>
                  <a:cubicBezTo>
                    <a:pt x="13" y="71"/>
                    <a:pt x="13" y="72"/>
                    <a:pt x="13" y="73"/>
                  </a:cubicBezTo>
                  <a:cubicBezTo>
                    <a:pt x="13" y="77"/>
                    <a:pt x="10" y="81"/>
                    <a:pt x="16" y="82"/>
                  </a:cubicBezTo>
                  <a:cubicBezTo>
                    <a:pt x="21" y="83"/>
                    <a:pt x="25" y="80"/>
                    <a:pt x="28" y="85"/>
                  </a:cubicBezTo>
                  <a:cubicBezTo>
                    <a:pt x="30" y="88"/>
                    <a:pt x="31" y="92"/>
                    <a:pt x="31" y="95"/>
                  </a:cubicBezTo>
                  <a:cubicBezTo>
                    <a:pt x="31" y="96"/>
                    <a:pt x="31" y="96"/>
                    <a:pt x="31" y="96"/>
                  </a:cubicBezTo>
                  <a:cubicBezTo>
                    <a:pt x="56" y="93"/>
                    <a:pt x="56" y="93"/>
                    <a:pt x="56" y="93"/>
                  </a:cubicBezTo>
                  <a:cubicBezTo>
                    <a:pt x="59" y="90"/>
                    <a:pt x="59" y="90"/>
                    <a:pt x="59" y="90"/>
                  </a:cubicBezTo>
                  <a:cubicBezTo>
                    <a:pt x="59" y="85"/>
                    <a:pt x="58" y="81"/>
                    <a:pt x="58" y="75"/>
                  </a:cubicBezTo>
                  <a:cubicBezTo>
                    <a:pt x="58" y="67"/>
                    <a:pt x="60" y="59"/>
                    <a:pt x="66" y="5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8" name="Google Shape;258;p6"/>
            <p:cNvSpPr/>
            <p:nvPr/>
          </p:nvSpPr>
          <p:spPr>
            <a:xfrm>
              <a:off x="7628532" y="1058864"/>
              <a:ext cx="206348" cy="276225"/>
            </a:xfrm>
            <a:custGeom>
              <a:rect b="b" l="l" r="r" t="t"/>
              <a:pathLst>
                <a:path extrusionOk="0" h="96" w="72">
                  <a:moveTo>
                    <a:pt x="14" y="75"/>
                  </a:moveTo>
                  <a:cubicBezTo>
                    <a:pt x="14" y="80"/>
                    <a:pt x="14" y="85"/>
                    <a:pt x="14" y="90"/>
                  </a:cubicBezTo>
                  <a:cubicBezTo>
                    <a:pt x="17" y="93"/>
                    <a:pt x="17" y="93"/>
                    <a:pt x="17" y="93"/>
                  </a:cubicBezTo>
                  <a:cubicBezTo>
                    <a:pt x="42" y="96"/>
                    <a:pt x="42" y="96"/>
                    <a:pt x="42" y="96"/>
                  </a:cubicBezTo>
                  <a:cubicBezTo>
                    <a:pt x="42" y="95"/>
                    <a:pt x="42" y="95"/>
                    <a:pt x="42" y="95"/>
                  </a:cubicBezTo>
                  <a:cubicBezTo>
                    <a:pt x="42" y="92"/>
                    <a:pt x="42" y="88"/>
                    <a:pt x="44" y="85"/>
                  </a:cubicBezTo>
                  <a:cubicBezTo>
                    <a:pt x="47" y="80"/>
                    <a:pt x="52" y="83"/>
                    <a:pt x="57" y="82"/>
                  </a:cubicBezTo>
                  <a:cubicBezTo>
                    <a:pt x="63" y="81"/>
                    <a:pt x="60" y="77"/>
                    <a:pt x="60" y="73"/>
                  </a:cubicBezTo>
                  <a:cubicBezTo>
                    <a:pt x="60" y="72"/>
                    <a:pt x="60" y="71"/>
                    <a:pt x="60" y="70"/>
                  </a:cubicBezTo>
                  <a:cubicBezTo>
                    <a:pt x="60" y="69"/>
                    <a:pt x="62" y="69"/>
                    <a:pt x="62" y="68"/>
                  </a:cubicBezTo>
                  <a:cubicBezTo>
                    <a:pt x="63" y="66"/>
                    <a:pt x="60" y="66"/>
                    <a:pt x="59" y="65"/>
                  </a:cubicBezTo>
                  <a:cubicBezTo>
                    <a:pt x="60" y="64"/>
                    <a:pt x="63" y="64"/>
                    <a:pt x="63" y="63"/>
                  </a:cubicBezTo>
                  <a:cubicBezTo>
                    <a:pt x="65" y="62"/>
                    <a:pt x="63" y="59"/>
                    <a:pt x="65" y="58"/>
                  </a:cubicBezTo>
                  <a:cubicBezTo>
                    <a:pt x="65" y="57"/>
                    <a:pt x="68" y="58"/>
                    <a:pt x="69" y="57"/>
                  </a:cubicBezTo>
                  <a:cubicBezTo>
                    <a:pt x="70" y="57"/>
                    <a:pt x="71" y="56"/>
                    <a:pt x="72" y="55"/>
                  </a:cubicBezTo>
                  <a:cubicBezTo>
                    <a:pt x="72" y="52"/>
                    <a:pt x="70" y="49"/>
                    <a:pt x="70" y="46"/>
                  </a:cubicBezTo>
                  <a:cubicBezTo>
                    <a:pt x="69" y="42"/>
                    <a:pt x="68" y="37"/>
                    <a:pt x="68" y="33"/>
                  </a:cubicBezTo>
                  <a:cubicBezTo>
                    <a:pt x="68" y="27"/>
                    <a:pt x="68" y="22"/>
                    <a:pt x="65" y="17"/>
                  </a:cubicBezTo>
                  <a:cubicBezTo>
                    <a:pt x="61" y="10"/>
                    <a:pt x="51" y="0"/>
                    <a:pt x="32" y="0"/>
                  </a:cubicBezTo>
                  <a:cubicBezTo>
                    <a:pt x="32" y="0"/>
                    <a:pt x="32" y="0"/>
                    <a:pt x="32" y="0"/>
                  </a:cubicBezTo>
                  <a:cubicBezTo>
                    <a:pt x="32" y="0"/>
                    <a:pt x="32" y="0"/>
                    <a:pt x="32" y="0"/>
                  </a:cubicBezTo>
                  <a:cubicBezTo>
                    <a:pt x="32" y="0"/>
                    <a:pt x="31" y="0"/>
                    <a:pt x="31" y="0"/>
                  </a:cubicBezTo>
                  <a:cubicBezTo>
                    <a:pt x="31" y="0"/>
                    <a:pt x="31" y="0"/>
                    <a:pt x="31" y="0"/>
                  </a:cubicBezTo>
                  <a:cubicBezTo>
                    <a:pt x="14" y="0"/>
                    <a:pt x="0" y="14"/>
                    <a:pt x="0" y="32"/>
                  </a:cubicBezTo>
                  <a:cubicBezTo>
                    <a:pt x="0" y="39"/>
                    <a:pt x="3" y="46"/>
                    <a:pt x="7" y="51"/>
                  </a:cubicBezTo>
                  <a:cubicBezTo>
                    <a:pt x="7" y="51"/>
                    <a:pt x="7" y="51"/>
                    <a:pt x="7" y="51"/>
                  </a:cubicBezTo>
                  <a:cubicBezTo>
                    <a:pt x="13" y="59"/>
                    <a:pt x="14" y="67"/>
                    <a:pt x="14" y="7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id="259" name="Google Shape;259;p6"/>
          <p:cNvPicPr preferRelativeResize="0"/>
          <p:nvPr/>
        </p:nvPicPr>
        <p:blipFill rotWithShape="1">
          <a:blip r:embed="rId6">
            <a:alphaModFix/>
          </a:blip>
          <a:srcRect b="0" l="0" r="0" t="0"/>
          <a:stretch/>
        </p:blipFill>
        <p:spPr>
          <a:xfrm>
            <a:off x="1047302" y="4455604"/>
            <a:ext cx="839552" cy="839552"/>
          </a:xfrm>
          <a:prstGeom prst="rect">
            <a:avLst/>
          </a:prstGeom>
          <a:noFill/>
          <a:ln>
            <a:noFill/>
          </a:ln>
        </p:spPr>
      </p:pic>
      <p:grpSp>
        <p:nvGrpSpPr>
          <p:cNvPr id="260" name="Google Shape;260;p6"/>
          <p:cNvGrpSpPr/>
          <p:nvPr/>
        </p:nvGrpSpPr>
        <p:grpSpPr>
          <a:xfrm>
            <a:off x="10100151" y="4652963"/>
            <a:ext cx="546029" cy="508001"/>
            <a:chOff x="4068232" y="5281614"/>
            <a:chExt cx="546029" cy="508001"/>
          </a:xfrm>
        </p:grpSpPr>
        <p:sp>
          <p:nvSpPr>
            <p:cNvPr id="261" name="Google Shape;261;p6"/>
            <p:cNvSpPr/>
            <p:nvPr/>
          </p:nvSpPr>
          <p:spPr>
            <a:xfrm>
              <a:off x="4076169" y="5516564"/>
              <a:ext cx="133333" cy="57150"/>
            </a:xfrm>
            <a:custGeom>
              <a:rect b="b" l="l" r="r" t="t"/>
              <a:pathLst>
                <a:path extrusionOk="0" h="20" w="47">
                  <a:moveTo>
                    <a:pt x="26" y="1"/>
                  </a:moveTo>
                  <a:cubicBezTo>
                    <a:pt x="25" y="0"/>
                    <a:pt x="24" y="0"/>
                    <a:pt x="23" y="1"/>
                  </a:cubicBezTo>
                  <a:cubicBezTo>
                    <a:pt x="0" y="11"/>
                    <a:pt x="0" y="11"/>
                    <a:pt x="0" y="11"/>
                  </a:cubicBezTo>
                  <a:cubicBezTo>
                    <a:pt x="25" y="20"/>
                    <a:pt x="25" y="20"/>
                    <a:pt x="25" y="20"/>
                  </a:cubicBezTo>
                  <a:cubicBezTo>
                    <a:pt x="47" y="10"/>
                    <a:pt x="47" y="10"/>
                    <a:pt x="47" y="10"/>
                  </a:cubicBezTo>
                  <a:lnTo>
                    <a:pt x="26" y="1"/>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2" name="Google Shape;262;p6"/>
            <p:cNvSpPr/>
            <p:nvPr/>
          </p:nvSpPr>
          <p:spPr>
            <a:xfrm>
              <a:off x="4155534" y="5562602"/>
              <a:ext cx="63492" cy="227013"/>
            </a:xfrm>
            <a:custGeom>
              <a:rect b="b" l="l" r="r" t="t"/>
              <a:pathLst>
                <a:path extrusionOk="0" h="80" w="22">
                  <a:moveTo>
                    <a:pt x="0" y="80"/>
                  </a:moveTo>
                  <a:cubicBezTo>
                    <a:pt x="20" y="72"/>
                    <a:pt x="20" y="72"/>
                    <a:pt x="20" y="72"/>
                  </a:cubicBezTo>
                  <a:cubicBezTo>
                    <a:pt x="22" y="72"/>
                    <a:pt x="22" y="70"/>
                    <a:pt x="22" y="69"/>
                  </a:cubicBezTo>
                  <a:cubicBezTo>
                    <a:pt x="22" y="0"/>
                    <a:pt x="22" y="0"/>
                    <a:pt x="22" y="0"/>
                  </a:cubicBezTo>
                  <a:cubicBezTo>
                    <a:pt x="0" y="10"/>
                    <a:pt x="0" y="10"/>
                    <a:pt x="0" y="10"/>
                  </a:cubicBezTo>
                  <a:lnTo>
                    <a:pt x="0" y="8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3" name="Google Shape;263;p6"/>
            <p:cNvSpPr/>
            <p:nvPr/>
          </p:nvSpPr>
          <p:spPr>
            <a:xfrm>
              <a:off x="4068232" y="5567364"/>
              <a:ext cx="68254" cy="222250"/>
            </a:xfrm>
            <a:custGeom>
              <a:rect b="b" l="l" r="r" t="t"/>
              <a:pathLst>
                <a:path extrusionOk="0" h="78" w="24">
                  <a:moveTo>
                    <a:pt x="0" y="66"/>
                  </a:moveTo>
                  <a:cubicBezTo>
                    <a:pt x="0" y="67"/>
                    <a:pt x="1" y="68"/>
                    <a:pt x="3" y="69"/>
                  </a:cubicBezTo>
                  <a:cubicBezTo>
                    <a:pt x="24" y="78"/>
                    <a:pt x="24" y="78"/>
                    <a:pt x="24" y="78"/>
                  </a:cubicBezTo>
                  <a:cubicBezTo>
                    <a:pt x="24" y="8"/>
                    <a:pt x="24" y="8"/>
                    <a:pt x="24" y="8"/>
                  </a:cubicBezTo>
                  <a:cubicBezTo>
                    <a:pt x="0" y="0"/>
                    <a:pt x="0" y="0"/>
                    <a:pt x="0" y="0"/>
                  </a:cubicBezTo>
                  <a:lnTo>
                    <a:pt x="0" y="66"/>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4" name="Google Shape;264;p6"/>
            <p:cNvSpPr/>
            <p:nvPr/>
          </p:nvSpPr>
          <p:spPr>
            <a:xfrm>
              <a:off x="4276168" y="5405439"/>
              <a:ext cx="130158" cy="57150"/>
            </a:xfrm>
            <a:custGeom>
              <a:rect b="b" l="l" r="r" t="t"/>
              <a:pathLst>
                <a:path extrusionOk="0" h="20" w="46">
                  <a:moveTo>
                    <a:pt x="26" y="1"/>
                  </a:moveTo>
                  <a:cubicBezTo>
                    <a:pt x="25" y="0"/>
                    <a:pt x="24" y="0"/>
                    <a:pt x="23" y="1"/>
                  </a:cubicBezTo>
                  <a:cubicBezTo>
                    <a:pt x="0" y="11"/>
                    <a:pt x="0" y="11"/>
                    <a:pt x="0" y="11"/>
                  </a:cubicBezTo>
                  <a:cubicBezTo>
                    <a:pt x="24" y="20"/>
                    <a:pt x="24" y="20"/>
                    <a:pt x="24" y="20"/>
                  </a:cubicBezTo>
                  <a:cubicBezTo>
                    <a:pt x="46" y="10"/>
                    <a:pt x="46" y="10"/>
                    <a:pt x="46" y="10"/>
                  </a:cubicBezTo>
                  <a:lnTo>
                    <a:pt x="26" y="1"/>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5" name="Google Shape;265;p6"/>
            <p:cNvSpPr/>
            <p:nvPr/>
          </p:nvSpPr>
          <p:spPr>
            <a:xfrm>
              <a:off x="4355533" y="5449889"/>
              <a:ext cx="61904" cy="339725"/>
            </a:xfrm>
            <a:custGeom>
              <a:rect b="b" l="l" r="r" t="t"/>
              <a:pathLst>
                <a:path extrusionOk="0" h="119" w="22">
                  <a:moveTo>
                    <a:pt x="0" y="119"/>
                  </a:moveTo>
                  <a:cubicBezTo>
                    <a:pt x="20" y="111"/>
                    <a:pt x="20" y="111"/>
                    <a:pt x="20" y="111"/>
                  </a:cubicBezTo>
                  <a:cubicBezTo>
                    <a:pt x="21" y="111"/>
                    <a:pt x="22" y="109"/>
                    <a:pt x="22" y="108"/>
                  </a:cubicBezTo>
                  <a:cubicBezTo>
                    <a:pt x="22" y="0"/>
                    <a:pt x="22" y="0"/>
                    <a:pt x="22" y="0"/>
                  </a:cubicBezTo>
                  <a:cubicBezTo>
                    <a:pt x="0" y="10"/>
                    <a:pt x="0" y="10"/>
                    <a:pt x="0" y="10"/>
                  </a:cubicBezTo>
                  <a:lnTo>
                    <a:pt x="0" y="119"/>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6" name="Google Shape;266;p6"/>
            <p:cNvSpPr/>
            <p:nvPr/>
          </p:nvSpPr>
          <p:spPr>
            <a:xfrm>
              <a:off x="4266644" y="5456239"/>
              <a:ext cx="68254" cy="333375"/>
            </a:xfrm>
            <a:custGeom>
              <a:rect b="b" l="l" r="r" t="t"/>
              <a:pathLst>
                <a:path extrusionOk="0" h="117" w="24">
                  <a:moveTo>
                    <a:pt x="0" y="105"/>
                  </a:moveTo>
                  <a:cubicBezTo>
                    <a:pt x="0" y="106"/>
                    <a:pt x="1" y="107"/>
                    <a:pt x="2" y="108"/>
                  </a:cubicBezTo>
                  <a:cubicBezTo>
                    <a:pt x="24" y="117"/>
                    <a:pt x="24" y="117"/>
                    <a:pt x="24" y="117"/>
                  </a:cubicBezTo>
                  <a:cubicBezTo>
                    <a:pt x="24" y="8"/>
                    <a:pt x="24" y="8"/>
                    <a:pt x="24" y="8"/>
                  </a:cubicBezTo>
                  <a:cubicBezTo>
                    <a:pt x="0" y="0"/>
                    <a:pt x="0" y="0"/>
                    <a:pt x="0" y="0"/>
                  </a:cubicBezTo>
                  <a:lnTo>
                    <a:pt x="0" y="105"/>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7" name="Google Shape;267;p6"/>
            <p:cNvSpPr/>
            <p:nvPr/>
          </p:nvSpPr>
          <p:spPr>
            <a:xfrm>
              <a:off x="4471405" y="5281614"/>
              <a:ext cx="134920" cy="57150"/>
            </a:xfrm>
            <a:custGeom>
              <a:rect b="b" l="l" r="r" t="t"/>
              <a:pathLst>
                <a:path extrusionOk="0" h="20" w="47">
                  <a:moveTo>
                    <a:pt x="26" y="1"/>
                  </a:moveTo>
                  <a:cubicBezTo>
                    <a:pt x="25" y="0"/>
                    <a:pt x="24" y="0"/>
                    <a:pt x="23" y="1"/>
                  </a:cubicBezTo>
                  <a:cubicBezTo>
                    <a:pt x="0" y="11"/>
                    <a:pt x="0" y="11"/>
                    <a:pt x="0" y="11"/>
                  </a:cubicBezTo>
                  <a:cubicBezTo>
                    <a:pt x="24" y="20"/>
                    <a:pt x="24" y="20"/>
                    <a:pt x="24" y="20"/>
                  </a:cubicBezTo>
                  <a:cubicBezTo>
                    <a:pt x="47" y="10"/>
                    <a:pt x="47" y="10"/>
                    <a:pt x="47" y="10"/>
                  </a:cubicBezTo>
                  <a:lnTo>
                    <a:pt x="26" y="1"/>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8" name="Google Shape;268;p6"/>
            <p:cNvSpPr/>
            <p:nvPr/>
          </p:nvSpPr>
          <p:spPr>
            <a:xfrm>
              <a:off x="4552357" y="5327652"/>
              <a:ext cx="61904" cy="461963"/>
            </a:xfrm>
            <a:custGeom>
              <a:rect b="b" l="l" r="r" t="t"/>
              <a:pathLst>
                <a:path extrusionOk="0" h="162" w="22">
                  <a:moveTo>
                    <a:pt x="0" y="10"/>
                  </a:moveTo>
                  <a:cubicBezTo>
                    <a:pt x="0" y="162"/>
                    <a:pt x="0" y="162"/>
                    <a:pt x="0" y="162"/>
                  </a:cubicBezTo>
                  <a:cubicBezTo>
                    <a:pt x="20" y="154"/>
                    <a:pt x="20" y="154"/>
                    <a:pt x="20" y="154"/>
                  </a:cubicBezTo>
                  <a:cubicBezTo>
                    <a:pt x="21" y="154"/>
                    <a:pt x="22" y="152"/>
                    <a:pt x="22" y="151"/>
                  </a:cubicBezTo>
                  <a:cubicBezTo>
                    <a:pt x="22" y="0"/>
                    <a:pt x="22" y="0"/>
                    <a:pt x="22" y="0"/>
                  </a:cubicBezTo>
                  <a:lnTo>
                    <a:pt x="0" y="1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9" name="Google Shape;269;p6"/>
            <p:cNvSpPr/>
            <p:nvPr/>
          </p:nvSpPr>
          <p:spPr>
            <a:xfrm>
              <a:off x="4463469" y="5334002"/>
              <a:ext cx="68254" cy="455613"/>
            </a:xfrm>
            <a:custGeom>
              <a:rect b="b" l="l" r="r" t="t"/>
              <a:pathLst>
                <a:path extrusionOk="0" h="160" w="24">
                  <a:moveTo>
                    <a:pt x="0" y="148"/>
                  </a:moveTo>
                  <a:cubicBezTo>
                    <a:pt x="0" y="149"/>
                    <a:pt x="1" y="150"/>
                    <a:pt x="2" y="151"/>
                  </a:cubicBezTo>
                  <a:cubicBezTo>
                    <a:pt x="24" y="160"/>
                    <a:pt x="24" y="160"/>
                    <a:pt x="24" y="160"/>
                  </a:cubicBezTo>
                  <a:cubicBezTo>
                    <a:pt x="24" y="8"/>
                    <a:pt x="24" y="8"/>
                    <a:pt x="24" y="8"/>
                  </a:cubicBezTo>
                  <a:cubicBezTo>
                    <a:pt x="0" y="0"/>
                    <a:pt x="0" y="0"/>
                    <a:pt x="0" y="0"/>
                  </a:cubicBezTo>
                  <a:lnTo>
                    <a:pt x="0" y="148"/>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270" name="Google Shape;270;p6"/>
          <p:cNvGrpSpPr/>
          <p:nvPr/>
        </p:nvGrpSpPr>
        <p:grpSpPr>
          <a:xfrm>
            <a:off x="5204691" y="2893524"/>
            <a:ext cx="1619250" cy="1619250"/>
            <a:chOff x="6964641" y="2706230"/>
            <a:chExt cx="1620000" cy="1620000"/>
          </a:xfrm>
        </p:grpSpPr>
        <p:sp>
          <p:nvSpPr>
            <p:cNvPr id="271" name="Google Shape;271;p6"/>
            <p:cNvSpPr/>
            <p:nvPr/>
          </p:nvSpPr>
          <p:spPr>
            <a:xfrm flipH="1" rot="10800000">
              <a:off x="6964641" y="2706230"/>
              <a:ext cx="1620000" cy="1620000"/>
            </a:xfrm>
            <a:prstGeom prst="ellipse">
              <a:avLst/>
            </a:prstGeom>
            <a:gradFill>
              <a:gsLst>
                <a:gs pos="0">
                  <a:srgbClr val="D8D8D8"/>
                </a:gs>
                <a:gs pos="100000">
                  <a:schemeClr val="lt1"/>
                </a:gs>
              </a:gsLst>
              <a:lin ang="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2" name="Google Shape;272;p6"/>
            <p:cNvSpPr/>
            <p:nvPr/>
          </p:nvSpPr>
          <p:spPr>
            <a:xfrm flipH="1" rot="10800000">
              <a:off x="7083758" y="2831699"/>
              <a:ext cx="1369059" cy="1369059"/>
            </a:xfrm>
            <a:prstGeom prst="ellipse">
              <a:avLst/>
            </a:prstGeom>
            <a:gradFill>
              <a:gsLst>
                <a:gs pos="0">
                  <a:srgbClr val="D8D8D8"/>
                </a:gs>
                <a:gs pos="100000">
                  <a:schemeClr val="lt1"/>
                </a:gs>
              </a:gsLst>
              <a:lin ang="54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273" name="Google Shape;273;p6"/>
          <p:cNvGrpSpPr/>
          <p:nvPr/>
        </p:nvGrpSpPr>
        <p:grpSpPr>
          <a:xfrm>
            <a:off x="5604208" y="3268131"/>
            <a:ext cx="814743" cy="871569"/>
            <a:chOff x="7148350" y="5290018"/>
            <a:chExt cx="271233" cy="269185"/>
          </a:xfrm>
        </p:grpSpPr>
        <p:sp>
          <p:nvSpPr>
            <p:cNvPr id="274" name="Google Shape;274;p6"/>
            <p:cNvSpPr/>
            <p:nvPr/>
          </p:nvSpPr>
          <p:spPr>
            <a:xfrm>
              <a:off x="7309395" y="5424609"/>
              <a:ext cx="28253" cy="106553"/>
            </a:xfrm>
            <a:custGeom>
              <a:rect b="b" l="l" r="r" t="t"/>
              <a:pathLst>
                <a:path extrusionOk="0" h="73" w="19">
                  <a:moveTo>
                    <a:pt x="9" y="73"/>
                  </a:moveTo>
                  <a:cubicBezTo>
                    <a:pt x="4" y="73"/>
                    <a:pt x="0" y="69"/>
                    <a:pt x="0" y="64"/>
                  </a:cubicBezTo>
                  <a:cubicBezTo>
                    <a:pt x="0" y="9"/>
                    <a:pt x="0" y="9"/>
                    <a:pt x="0" y="9"/>
                  </a:cubicBezTo>
                  <a:cubicBezTo>
                    <a:pt x="0" y="4"/>
                    <a:pt x="4" y="0"/>
                    <a:pt x="9" y="0"/>
                  </a:cubicBezTo>
                  <a:cubicBezTo>
                    <a:pt x="14" y="0"/>
                    <a:pt x="19" y="4"/>
                    <a:pt x="19" y="9"/>
                  </a:cubicBezTo>
                  <a:cubicBezTo>
                    <a:pt x="19" y="64"/>
                    <a:pt x="19" y="64"/>
                    <a:pt x="19" y="64"/>
                  </a:cubicBezTo>
                  <a:cubicBezTo>
                    <a:pt x="19" y="69"/>
                    <a:pt x="14" y="73"/>
                    <a:pt x="9" y="73"/>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5" name="Google Shape;275;p6"/>
            <p:cNvSpPr/>
            <p:nvPr/>
          </p:nvSpPr>
          <p:spPr>
            <a:xfrm>
              <a:off x="7230285" y="5424609"/>
              <a:ext cx="28253" cy="106553"/>
            </a:xfrm>
            <a:custGeom>
              <a:rect b="b" l="l" r="r" t="t"/>
              <a:pathLst>
                <a:path extrusionOk="0" h="73" w="19">
                  <a:moveTo>
                    <a:pt x="9" y="73"/>
                  </a:moveTo>
                  <a:cubicBezTo>
                    <a:pt x="4" y="73"/>
                    <a:pt x="0" y="69"/>
                    <a:pt x="0" y="64"/>
                  </a:cubicBezTo>
                  <a:cubicBezTo>
                    <a:pt x="0" y="9"/>
                    <a:pt x="0" y="9"/>
                    <a:pt x="0" y="9"/>
                  </a:cubicBezTo>
                  <a:cubicBezTo>
                    <a:pt x="0" y="4"/>
                    <a:pt x="4" y="0"/>
                    <a:pt x="9" y="0"/>
                  </a:cubicBezTo>
                  <a:cubicBezTo>
                    <a:pt x="14" y="0"/>
                    <a:pt x="19" y="4"/>
                    <a:pt x="19" y="9"/>
                  </a:cubicBezTo>
                  <a:cubicBezTo>
                    <a:pt x="19" y="64"/>
                    <a:pt x="19" y="64"/>
                    <a:pt x="19" y="64"/>
                  </a:cubicBezTo>
                  <a:cubicBezTo>
                    <a:pt x="19" y="69"/>
                    <a:pt x="14" y="73"/>
                    <a:pt x="9" y="73"/>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6" name="Google Shape;276;p6"/>
            <p:cNvSpPr/>
            <p:nvPr/>
          </p:nvSpPr>
          <p:spPr>
            <a:xfrm>
              <a:off x="7269840" y="5449846"/>
              <a:ext cx="28253" cy="109357"/>
            </a:xfrm>
            <a:custGeom>
              <a:rect b="b" l="l" r="r" t="t"/>
              <a:pathLst>
                <a:path extrusionOk="0" h="74" w="18">
                  <a:moveTo>
                    <a:pt x="9" y="74"/>
                  </a:moveTo>
                  <a:cubicBezTo>
                    <a:pt x="4" y="74"/>
                    <a:pt x="0" y="70"/>
                    <a:pt x="0" y="65"/>
                  </a:cubicBezTo>
                  <a:cubicBezTo>
                    <a:pt x="0" y="9"/>
                    <a:pt x="0" y="9"/>
                    <a:pt x="0" y="9"/>
                  </a:cubicBezTo>
                  <a:cubicBezTo>
                    <a:pt x="0" y="4"/>
                    <a:pt x="4" y="0"/>
                    <a:pt x="9" y="0"/>
                  </a:cubicBezTo>
                  <a:cubicBezTo>
                    <a:pt x="14" y="0"/>
                    <a:pt x="18" y="4"/>
                    <a:pt x="18" y="9"/>
                  </a:cubicBezTo>
                  <a:cubicBezTo>
                    <a:pt x="18" y="65"/>
                    <a:pt x="18" y="65"/>
                    <a:pt x="18" y="65"/>
                  </a:cubicBezTo>
                  <a:cubicBezTo>
                    <a:pt x="18" y="70"/>
                    <a:pt x="14" y="74"/>
                    <a:pt x="9" y="74"/>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7" name="Google Shape;277;p6"/>
            <p:cNvSpPr/>
            <p:nvPr/>
          </p:nvSpPr>
          <p:spPr>
            <a:xfrm>
              <a:off x="7148350" y="5290018"/>
              <a:ext cx="271233" cy="187870"/>
            </a:xfrm>
            <a:custGeom>
              <a:rect b="b" l="l" r="r" t="t"/>
              <a:pathLst>
                <a:path extrusionOk="0" h="129" w="184">
                  <a:moveTo>
                    <a:pt x="37" y="129"/>
                  </a:moveTo>
                  <a:cubicBezTo>
                    <a:pt x="16" y="129"/>
                    <a:pt x="0" y="112"/>
                    <a:pt x="0" y="92"/>
                  </a:cubicBezTo>
                  <a:cubicBezTo>
                    <a:pt x="0" y="75"/>
                    <a:pt x="12" y="60"/>
                    <a:pt x="28" y="56"/>
                  </a:cubicBezTo>
                  <a:cubicBezTo>
                    <a:pt x="28" y="56"/>
                    <a:pt x="28" y="56"/>
                    <a:pt x="28" y="55"/>
                  </a:cubicBezTo>
                  <a:cubicBezTo>
                    <a:pt x="28" y="25"/>
                    <a:pt x="52" y="0"/>
                    <a:pt x="83" y="0"/>
                  </a:cubicBezTo>
                  <a:cubicBezTo>
                    <a:pt x="106" y="0"/>
                    <a:pt x="127" y="15"/>
                    <a:pt x="135" y="37"/>
                  </a:cubicBezTo>
                  <a:cubicBezTo>
                    <a:pt x="162" y="35"/>
                    <a:pt x="184" y="56"/>
                    <a:pt x="184" y="83"/>
                  </a:cubicBezTo>
                  <a:cubicBezTo>
                    <a:pt x="184" y="103"/>
                    <a:pt x="170" y="121"/>
                    <a:pt x="150" y="127"/>
                  </a:cubicBezTo>
                  <a:cubicBezTo>
                    <a:pt x="145" y="128"/>
                    <a:pt x="140" y="125"/>
                    <a:pt x="139" y="121"/>
                  </a:cubicBezTo>
                  <a:cubicBezTo>
                    <a:pt x="137" y="116"/>
                    <a:pt x="140" y="111"/>
                    <a:pt x="145" y="109"/>
                  </a:cubicBezTo>
                  <a:cubicBezTo>
                    <a:pt x="157" y="106"/>
                    <a:pt x="165" y="95"/>
                    <a:pt x="165" y="83"/>
                  </a:cubicBezTo>
                  <a:cubicBezTo>
                    <a:pt x="165" y="68"/>
                    <a:pt x="153" y="55"/>
                    <a:pt x="138" y="55"/>
                  </a:cubicBezTo>
                  <a:cubicBezTo>
                    <a:pt x="136" y="55"/>
                    <a:pt x="133" y="56"/>
                    <a:pt x="130" y="56"/>
                  </a:cubicBezTo>
                  <a:cubicBezTo>
                    <a:pt x="120" y="59"/>
                    <a:pt x="120" y="59"/>
                    <a:pt x="120" y="59"/>
                  </a:cubicBezTo>
                  <a:cubicBezTo>
                    <a:pt x="119" y="49"/>
                    <a:pt x="119" y="49"/>
                    <a:pt x="119" y="49"/>
                  </a:cubicBezTo>
                  <a:cubicBezTo>
                    <a:pt x="116" y="31"/>
                    <a:pt x="101" y="18"/>
                    <a:pt x="83" y="18"/>
                  </a:cubicBezTo>
                  <a:cubicBezTo>
                    <a:pt x="62" y="18"/>
                    <a:pt x="46" y="35"/>
                    <a:pt x="46" y="55"/>
                  </a:cubicBezTo>
                  <a:cubicBezTo>
                    <a:pt x="46" y="58"/>
                    <a:pt x="46" y="60"/>
                    <a:pt x="47" y="63"/>
                  </a:cubicBezTo>
                  <a:cubicBezTo>
                    <a:pt x="49" y="74"/>
                    <a:pt x="49" y="74"/>
                    <a:pt x="49" y="74"/>
                  </a:cubicBezTo>
                  <a:cubicBezTo>
                    <a:pt x="36" y="73"/>
                    <a:pt x="36" y="73"/>
                    <a:pt x="36" y="73"/>
                  </a:cubicBezTo>
                  <a:cubicBezTo>
                    <a:pt x="27" y="74"/>
                    <a:pt x="18" y="82"/>
                    <a:pt x="18" y="92"/>
                  </a:cubicBezTo>
                  <a:cubicBezTo>
                    <a:pt x="18" y="102"/>
                    <a:pt x="27" y="110"/>
                    <a:pt x="37" y="110"/>
                  </a:cubicBezTo>
                  <a:cubicBezTo>
                    <a:pt x="42" y="110"/>
                    <a:pt x="46" y="114"/>
                    <a:pt x="46" y="119"/>
                  </a:cubicBezTo>
                  <a:cubicBezTo>
                    <a:pt x="46" y="125"/>
                    <a:pt x="42" y="129"/>
                    <a:pt x="37" y="129"/>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78" name="Google Shape;278;p6"/>
          <p:cNvSpPr/>
          <p:nvPr/>
        </p:nvSpPr>
        <p:spPr>
          <a:xfrm>
            <a:off x="6807360" y="4238918"/>
            <a:ext cx="1027680" cy="458202"/>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C00000"/>
                </a:solidFill>
                <a:latin typeface="Microsoft Yahei"/>
                <a:ea typeface="Microsoft Yahei"/>
                <a:cs typeface="Microsoft Yahei"/>
                <a:sym typeface="Microsoft Yahei"/>
              </a:rPr>
              <a:t>利潤流失</a:t>
            </a:r>
            <a:endParaRPr b="1" sz="1400">
              <a:solidFill>
                <a:srgbClr val="C00000"/>
              </a:solidFill>
              <a:latin typeface="Microsoft Yahei"/>
              <a:ea typeface="Microsoft Yahei"/>
              <a:cs typeface="Microsoft Yahei"/>
              <a:sym typeface="Microsoft Yahei"/>
            </a:endParaRPr>
          </a:p>
        </p:txBody>
      </p:sp>
      <p:sp>
        <p:nvSpPr>
          <p:cNvPr id="279" name="Google Shape;279;p6"/>
          <p:cNvSpPr/>
          <p:nvPr/>
        </p:nvSpPr>
        <p:spPr>
          <a:xfrm>
            <a:off x="5373915" y="2003144"/>
            <a:ext cx="1280802" cy="472662"/>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C00000"/>
                </a:solidFill>
                <a:latin typeface="Microsoft Yahei"/>
                <a:ea typeface="Microsoft Yahei"/>
                <a:cs typeface="Microsoft Yahei"/>
                <a:sym typeface="Microsoft Yahei"/>
              </a:rPr>
              <a:t>農民人手不足</a:t>
            </a:r>
            <a:endParaRPr b="1" sz="1400">
              <a:solidFill>
                <a:srgbClr val="C00000"/>
              </a:solidFill>
              <a:latin typeface="Microsoft Yahei"/>
              <a:ea typeface="Microsoft Yahei"/>
              <a:cs typeface="Microsoft Yahei"/>
              <a:sym typeface="Microsoft Yahei"/>
            </a:endParaRPr>
          </a:p>
        </p:txBody>
      </p:sp>
      <p:sp>
        <p:nvSpPr>
          <p:cNvPr id="280" name="Google Shape;280;p6"/>
          <p:cNvSpPr/>
          <p:nvPr/>
        </p:nvSpPr>
        <p:spPr>
          <a:xfrm>
            <a:off x="4013298" y="4187337"/>
            <a:ext cx="1454513" cy="7005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CN" sz="1400">
                <a:solidFill>
                  <a:srgbClr val="C00000"/>
                </a:solidFill>
                <a:latin typeface="Microsoft Yahei"/>
                <a:ea typeface="Microsoft Yahei"/>
                <a:cs typeface="Microsoft Yahei"/>
                <a:sym typeface="Microsoft Yahei"/>
              </a:rPr>
              <a:t>市場機制</a:t>
            </a:r>
            <a:endParaRPr b="1" sz="1400">
              <a:solidFill>
                <a:srgbClr val="C00000"/>
              </a:solidFill>
              <a:latin typeface="Microsoft Yahei"/>
              <a:ea typeface="Microsoft Yahei"/>
              <a:cs typeface="Microsoft Yahei"/>
              <a:sym typeface="Microsoft Yahei"/>
            </a:endParaRPr>
          </a:p>
          <a:p>
            <a:pPr indent="0" lvl="0" marL="0" marR="0" rtl="0" algn="ctr">
              <a:lnSpc>
                <a:spcPct val="150000"/>
              </a:lnSpc>
              <a:spcBef>
                <a:spcPts val="0"/>
              </a:spcBef>
              <a:spcAft>
                <a:spcPts val="0"/>
              </a:spcAft>
              <a:buNone/>
            </a:pPr>
            <a:r>
              <a:rPr b="1" lang="zh-CN" sz="1400">
                <a:solidFill>
                  <a:srgbClr val="C00000"/>
                </a:solidFill>
                <a:latin typeface="Microsoft Yahei"/>
                <a:ea typeface="Microsoft Yahei"/>
                <a:cs typeface="Microsoft Yahei"/>
                <a:sym typeface="Microsoft Yahei"/>
              </a:rPr>
              <a:t>不完全</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000"/>
                                        <p:tgtEl>
                                          <p:spTgt spid="21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222"/>
                                        </p:tgtEl>
                                        <p:attrNameLst>
                                          <p:attrName>style.visibility</p:attrName>
                                        </p:attrNameLst>
                                      </p:cBhvr>
                                      <p:to>
                                        <p:strVal val="visible"/>
                                      </p:to>
                                    </p:set>
                                    <p:anim calcmode="lin" valueType="num">
                                      <p:cBhvr additive="base">
                                        <p:cTn dur="1000"/>
                                        <p:tgtEl>
                                          <p:spTgt spid="222"/>
                                        </p:tgtEl>
                                        <p:attrNameLst>
                                          <p:attrName>ppt_w</p:attrName>
                                        </p:attrNameLst>
                                      </p:cBhvr>
                                      <p:tavLst>
                                        <p:tav fmla="" tm="0">
                                          <p:val>
                                            <p:strVal val="0"/>
                                          </p:val>
                                        </p:tav>
                                        <p:tav fmla="" tm="100000">
                                          <p:val>
                                            <p:strVal val="#ppt_w"/>
                                          </p:val>
                                        </p:tav>
                                      </p:tavLst>
                                    </p:anim>
                                    <p:anim calcmode="lin" valueType="num">
                                      <p:cBhvr additive="base">
                                        <p:cTn dur="1000"/>
                                        <p:tgtEl>
                                          <p:spTgt spid="22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3000"/>
                                        <p:tgtEl>
                                          <p:spTgt spid="224"/>
                                        </p:tgtEl>
                                      </p:cBhvr>
                                    </p:animEffect>
                                  </p:childTnLst>
                                </p:cTn>
                              </p:par>
                            </p:childTnLst>
                          </p:cTn>
                        </p:par>
                        <p:par>
                          <p:cTn fill="hold">
                            <p:stCondLst>
                              <p:cond delay="5000"/>
                            </p:stCondLst>
                            <p:childTnLst>
                              <p:par>
                                <p:cTn fill="hold" nodeType="after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500"/>
                                        <p:tgtEl>
                                          <p:spTgt spid="235"/>
                                        </p:tgtEl>
                                      </p:cBhvr>
                                    </p:animEffect>
                                  </p:childTnLst>
                                </p:cTn>
                              </p:par>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500"/>
                                        <p:tgtEl>
                                          <p:spTgt spid="243"/>
                                        </p:tgtEl>
                                      </p:cBhvr>
                                    </p:animEffect>
                                  </p:childTnLst>
                                </p:cTn>
                              </p:par>
                              <p:par>
                                <p:cTn fill="hold" nodeType="withEffect" presetClass="entr" presetID="10" presetSubtype="0">
                                  <p:stCondLst>
                                    <p:cond delay="0"/>
                                  </p:stCondLst>
                                  <p:childTnLst>
                                    <p:set>
                                      <p:cBhvr>
                                        <p:cTn dur="1" fill="hold">
                                          <p:stCondLst>
                                            <p:cond delay="0"/>
                                          </p:stCondLst>
                                        </p:cTn>
                                        <p:tgtEl>
                                          <p:spTgt spid="245"/>
                                        </p:tgtEl>
                                        <p:attrNameLst>
                                          <p:attrName>style.visibility</p:attrName>
                                        </p:attrNameLst>
                                      </p:cBhvr>
                                      <p:to>
                                        <p:strVal val="visible"/>
                                      </p:to>
                                    </p:set>
                                    <p:animEffect filter="fade" transition="in">
                                      <p:cBhvr>
                                        <p:cTn dur="500"/>
                                        <p:tgtEl>
                                          <p:spTgt spid="245"/>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500"/>
                                        <p:tgtEl>
                                          <p:spTgt spid="238"/>
                                        </p:tgtEl>
                                      </p:cBhvr>
                                    </p:animEffect>
                                  </p:childTnLst>
                                </p:cTn>
                              </p:par>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500"/>
                                        <p:tgtEl>
                                          <p:spTgt spid="244"/>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5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500"/>
                                        <p:tgtEl>
                                          <p:spTgt spid="232"/>
                                        </p:tgtEl>
                                      </p:cBhvr>
                                    </p:animEffect>
                                  </p:childTnLst>
                                </p:cTn>
                              </p:par>
                              <p:par>
                                <p:cTn fill="hold" nodeType="with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500"/>
                                        <p:tgtEl>
                                          <p:spTgt spid="250"/>
                                        </p:tgtEl>
                                      </p:cBhvr>
                                    </p:animEffect>
                                  </p:childTnLst>
                                </p:cTn>
                              </p:par>
                              <p:par>
                                <p:cTn fill="hold" nodeType="with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500"/>
                                        <p:tgtEl>
                                          <p:spTgt spid="241"/>
                                        </p:tgtEl>
                                      </p:cBhvr>
                                    </p:animEffect>
                                  </p:childTnLst>
                                </p:cTn>
                              </p:par>
                              <p:par>
                                <p:cTn fill="hold" nodeType="with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500"/>
                                        <p:tgtEl>
                                          <p:spTgt spid="260"/>
                                        </p:tgtEl>
                                      </p:cBhvr>
                                    </p:animEffect>
                                  </p:childTnLst>
                                </p:cTn>
                              </p:par>
                              <p:par>
                                <p:cTn fill="hold" nodeType="with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500"/>
                                        <p:tgtEl>
                                          <p:spTgt spid="259"/>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500"/>
                                        <p:tgtEl>
                                          <p:spTgt spid="280"/>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500"/>
                                        <p:tgtEl>
                                          <p:spTgt spid="279"/>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5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pSp>
        <p:nvGrpSpPr>
          <p:cNvPr id="286" name="Google Shape;286;p7"/>
          <p:cNvGrpSpPr/>
          <p:nvPr/>
        </p:nvGrpSpPr>
        <p:grpSpPr>
          <a:xfrm>
            <a:off x="389738" y="366112"/>
            <a:ext cx="691563" cy="691563"/>
            <a:chOff x="2367572" y="4118895"/>
            <a:chExt cx="921196" cy="921196"/>
          </a:xfrm>
        </p:grpSpPr>
        <p:grpSp>
          <p:nvGrpSpPr>
            <p:cNvPr id="287" name="Google Shape;287;p7"/>
            <p:cNvGrpSpPr/>
            <p:nvPr/>
          </p:nvGrpSpPr>
          <p:grpSpPr>
            <a:xfrm>
              <a:off x="2367572" y="4118895"/>
              <a:ext cx="921196" cy="921196"/>
              <a:chOff x="1333481" y="1593118"/>
              <a:chExt cx="1418785" cy="1418785"/>
            </a:xfrm>
          </p:grpSpPr>
          <p:sp>
            <p:nvSpPr>
              <p:cNvPr id="288" name="Google Shape;288;p7"/>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289" name="Google Shape;289;p7"/>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290" name="Google Shape;290;p7"/>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291" name="Google Shape;291;p7"/>
            <p:cNvSpPr txBox="1"/>
            <p:nvPr/>
          </p:nvSpPr>
          <p:spPr>
            <a:xfrm>
              <a:off x="2650942" y="4317883"/>
              <a:ext cx="354457"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01</a:t>
              </a:r>
              <a:endParaRPr/>
            </a:p>
          </p:txBody>
        </p:sp>
      </p:grpSp>
      <p:sp>
        <p:nvSpPr>
          <p:cNvPr id="292" name="Google Shape;292;p7"/>
          <p:cNvSpPr txBox="1"/>
          <p:nvPr/>
        </p:nvSpPr>
        <p:spPr>
          <a:xfrm>
            <a:off x="1369560" y="481061"/>
            <a:ext cx="58694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減碳議題之相關法案與適切性之初步評估</a:t>
            </a:r>
            <a:endParaRPr/>
          </a:p>
        </p:txBody>
      </p:sp>
      <p:sp>
        <p:nvSpPr>
          <p:cNvPr id="293" name="Google Shape;293;p7"/>
          <p:cNvSpPr txBox="1"/>
          <p:nvPr/>
        </p:nvSpPr>
        <p:spPr>
          <a:xfrm>
            <a:off x="1722771" y="4172593"/>
            <a:ext cx="243358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2400">
                <a:solidFill>
                  <a:srgbClr val="8296B0"/>
                </a:solidFill>
                <a:latin typeface="Impact"/>
                <a:ea typeface="Impact"/>
                <a:cs typeface="Impact"/>
                <a:sym typeface="Impact"/>
              </a:rPr>
              <a:t>空氣污染防制法</a:t>
            </a:r>
            <a:endParaRPr/>
          </a:p>
        </p:txBody>
      </p:sp>
      <p:sp>
        <p:nvSpPr>
          <p:cNvPr id="294" name="Google Shape;294;p7"/>
          <p:cNvSpPr txBox="1"/>
          <p:nvPr/>
        </p:nvSpPr>
        <p:spPr>
          <a:xfrm>
            <a:off x="5162107" y="4172593"/>
            <a:ext cx="2083063"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2400">
                <a:solidFill>
                  <a:srgbClr val="8296B0"/>
                </a:solidFill>
                <a:latin typeface="Impact"/>
                <a:ea typeface="Impact"/>
                <a:cs typeface="Impact"/>
                <a:sym typeface="Impact"/>
              </a:rPr>
              <a:t>溫室氣體減量及管理法</a:t>
            </a:r>
            <a:endParaRPr/>
          </a:p>
        </p:txBody>
      </p:sp>
      <p:sp>
        <p:nvSpPr>
          <p:cNvPr id="295" name="Google Shape;295;p7"/>
          <p:cNvSpPr txBox="1"/>
          <p:nvPr/>
        </p:nvSpPr>
        <p:spPr>
          <a:xfrm>
            <a:off x="8347333" y="4172593"/>
            <a:ext cx="2083063"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2400">
                <a:solidFill>
                  <a:srgbClr val="8296B0"/>
                </a:solidFill>
                <a:latin typeface="Impact"/>
                <a:ea typeface="Impact"/>
                <a:cs typeface="Impact"/>
                <a:sym typeface="Impact"/>
              </a:rPr>
              <a:t>肥料管理法</a:t>
            </a:r>
            <a:endParaRPr/>
          </a:p>
        </p:txBody>
      </p:sp>
      <p:grpSp>
        <p:nvGrpSpPr>
          <p:cNvPr id="296" name="Google Shape;296;p7"/>
          <p:cNvGrpSpPr/>
          <p:nvPr/>
        </p:nvGrpSpPr>
        <p:grpSpPr>
          <a:xfrm>
            <a:off x="2231013" y="2573898"/>
            <a:ext cx="1417100" cy="1480649"/>
            <a:chOff x="2116713" y="2302435"/>
            <a:chExt cx="1417100" cy="1480649"/>
          </a:xfrm>
        </p:grpSpPr>
        <p:sp>
          <p:nvSpPr>
            <p:cNvPr id="297" name="Google Shape;297;p7"/>
            <p:cNvSpPr/>
            <p:nvPr/>
          </p:nvSpPr>
          <p:spPr>
            <a:xfrm rot="5400000">
              <a:off x="2084939" y="2334209"/>
              <a:ext cx="1480649" cy="1417100"/>
            </a:xfrm>
            <a:custGeom>
              <a:rect b="b" l="l" r="r" t="t"/>
              <a:pathLst>
                <a:path extrusionOk="0" h="2446" w="2740">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7F91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800">
                <a:solidFill>
                  <a:schemeClr val="lt1"/>
                </a:solidFill>
                <a:latin typeface="Microsoft Yahei"/>
                <a:ea typeface="Microsoft Yahei"/>
                <a:cs typeface="Microsoft Yahei"/>
                <a:sym typeface="Microsoft Yahei"/>
              </a:endParaRPr>
            </a:p>
          </p:txBody>
        </p:sp>
        <p:pic>
          <p:nvPicPr>
            <p:cNvPr id="298" name="Google Shape;298;p7"/>
            <p:cNvPicPr preferRelativeResize="0"/>
            <p:nvPr/>
          </p:nvPicPr>
          <p:blipFill rotWithShape="1">
            <a:blip r:embed="rId3">
              <a:alphaModFix/>
            </a:blip>
            <a:srcRect b="0" l="0" r="0" t="0"/>
            <a:stretch/>
          </p:blipFill>
          <p:spPr>
            <a:xfrm>
              <a:off x="2513028" y="2674753"/>
              <a:ext cx="624470" cy="679360"/>
            </a:xfrm>
            <a:prstGeom prst="rect">
              <a:avLst/>
            </a:prstGeom>
            <a:noFill/>
            <a:ln>
              <a:noFill/>
            </a:ln>
            <a:effectLst>
              <a:outerShdw blurRad="50800" rotWithShape="0" algn="tr" dir="8100000" dist="38100">
                <a:srgbClr val="000000">
                  <a:alpha val="40000"/>
                </a:srgbClr>
              </a:outerShdw>
            </a:effectLst>
          </p:spPr>
        </p:pic>
      </p:grpSp>
      <p:grpSp>
        <p:nvGrpSpPr>
          <p:cNvPr id="299" name="Google Shape;299;p7"/>
          <p:cNvGrpSpPr/>
          <p:nvPr/>
        </p:nvGrpSpPr>
        <p:grpSpPr>
          <a:xfrm>
            <a:off x="5404504" y="2573896"/>
            <a:ext cx="1471681" cy="1480650"/>
            <a:chOff x="5290204" y="2302434"/>
            <a:chExt cx="1471681" cy="1480650"/>
          </a:xfrm>
        </p:grpSpPr>
        <p:sp>
          <p:nvSpPr>
            <p:cNvPr id="300" name="Google Shape;300;p7"/>
            <p:cNvSpPr/>
            <p:nvPr/>
          </p:nvSpPr>
          <p:spPr>
            <a:xfrm rot="5400000">
              <a:off x="5285719" y="2306918"/>
              <a:ext cx="1480650" cy="1471681"/>
            </a:xfrm>
            <a:custGeom>
              <a:rect b="b" l="l" r="r" t="t"/>
              <a:pathLst>
                <a:path extrusionOk="0" h="2446" w="2740">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7F91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800">
                <a:solidFill>
                  <a:schemeClr val="lt1"/>
                </a:solidFill>
                <a:latin typeface="Microsoft Yahei"/>
                <a:ea typeface="Microsoft Yahei"/>
                <a:cs typeface="Microsoft Yahei"/>
                <a:sym typeface="Microsoft Yahei"/>
              </a:endParaRPr>
            </a:p>
          </p:txBody>
        </p:sp>
        <p:pic>
          <p:nvPicPr>
            <p:cNvPr id="301" name="Google Shape;301;p7"/>
            <p:cNvPicPr preferRelativeResize="0"/>
            <p:nvPr/>
          </p:nvPicPr>
          <p:blipFill rotWithShape="1">
            <a:blip r:embed="rId4">
              <a:alphaModFix/>
            </a:blip>
            <a:srcRect b="0" l="0" r="0" t="0"/>
            <a:stretch/>
          </p:blipFill>
          <p:spPr>
            <a:xfrm>
              <a:off x="5554430" y="2674753"/>
              <a:ext cx="983530" cy="730845"/>
            </a:xfrm>
            <a:prstGeom prst="rect">
              <a:avLst/>
            </a:prstGeom>
            <a:noFill/>
            <a:ln>
              <a:noFill/>
            </a:ln>
            <a:effectLst>
              <a:outerShdw blurRad="50800" rotWithShape="0" algn="tr" dir="8100000" dist="38100">
                <a:srgbClr val="000000">
                  <a:alpha val="40000"/>
                </a:srgbClr>
              </a:outerShdw>
            </a:effectLst>
          </p:spPr>
        </p:pic>
      </p:grpSp>
      <p:grpSp>
        <p:nvGrpSpPr>
          <p:cNvPr id="302" name="Google Shape;302;p7"/>
          <p:cNvGrpSpPr/>
          <p:nvPr/>
        </p:nvGrpSpPr>
        <p:grpSpPr>
          <a:xfrm>
            <a:off x="8632573" y="2573896"/>
            <a:ext cx="1464814" cy="1456876"/>
            <a:chOff x="8518273" y="2302433"/>
            <a:chExt cx="1464814" cy="1456876"/>
          </a:xfrm>
        </p:grpSpPr>
        <p:sp>
          <p:nvSpPr>
            <p:cNvPr id="303" name="Google Shape;303;p7"/>
            <p:cNvSpPr/>
            <p:nvPr/>
          </p:nvSpPr>
          <p:spPr>
            <a:xfrm rot="5400000">
              <a:off x="8522242" y="2298464"/>
              <a:ext cx="1456876" cy="1464814"/>
            </a:xfrm>
            <a:custGeom>
              <a:rect b="b" l="l" r="r" t="t"/>
              <a:pathLst>
                <a:path extrusionOk="0" h="2446" w="2740">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7F91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800">
                <a:solidFill>
                  <a:schemeClr val="lt1"/>
                </a:solidFill>
                <a:latin typeface="Microsoft Yahei"/>
                <a:ea typeface="Microsoft Yahei"/>
                <a:cs typeface="Microsoft Yahei"/>
                <a:sym typeface="Microsoft Yahei"/>
              </a:endParaRPr>
            </a:p>
          </p:txBody>
        </p:sp>
        <p:pic>
          <p:nvPicPr>
            <p:cNvPr id="304" name="Google Shape;304;p7"/>
            <p:cNvPicPr preferRelativeResize="0"/>
            <p:nvPr/>
          </p:nvPicPr>
          <p:blipFill rotWithShape="1">
            <a:blip r:embed="rId5">
              <a:alphaModFix/>
            </a:blip>
            <a:srcRect b="0" l="0" r="0" t="0"/>
            <a:stretch/>
          </p:blipFill>
          <p:spPr>
            <a:xfrm>
              <a:off x="8939505" y="2605200"/>
              <a:ext cx="660899" cy="882948"/>
            </a:xfrm>
            <a:prstGeom prst="rect">
              <a:avLst/>
            </a:prstGeom>
            <a:noFill/>
            <a:ln>
              <a:noFill/>
            </a:ln>
          </p:spPr>
        </p:pic>
      </p:gr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1000"/>
                                        <p:tgtEl>
                                          <p:spTgt spid="28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1000"/>
                                        <p:tgtEl>
                                          <p:spTgt spid="292"/>
                                        </p:tgtEl>
                                        <p:attrNameLst>
                                          <p:attrName>ppt_w</p:attrName>
                                        </p:attrNameLst>
                                      </p:cBhvr>
                                      <p:tavLst>
                                        <p:tav fmla="" tm="0">
                                          <p:val>
                                            <p:strVal val="0"/>
                                          </p:val>
                                        </p:tav>
                                        <p:tav fmla="" tm="100000">
                                          <p:val>
                                            <p:strVal val="#ppt_w"/>
                                          </p:val>
                                        </p:tav>
                                      </p:tavLst>
                                    </p:anim>
                                    <p:anim calcmode="lin" valueType="num">
                                      <p:cBhvr additive="base">
                                        <p:cTn dur="1000"/>
                                        <p:tgtEl>
                                          <p:spTgt spid="29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500"/>
                                        <p:tgtEl>
                                          <p:spTgt spid="29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500"/>
                                        <p:tgtEl>
                                          <p:spTgt spid="299"/>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500"/>
                                        <p:tgtEl>
                                          <p:spTgt spid="302"/>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500"/>
                                        <p:tgtEl>
                                          <p:spTgt spid="293"/>
                                        </p:tgtEl>
                                      </p:cBhvr>
                                    </p:animEffect>
                                  </p:childTnLst>
                                </p:cTn>
                              </p:par>
                              <p:par>
                                <p:cTn fill="hold" nodeType="with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500"/>
                                        <p:tgtEl>
                                          <p:spTgt spid="294"/>
                                        </p:tgtEl>
                                      </p:cBhvr>
                                    </p:animEffect>
                                  </p:childTnLst>
                                </p:cTn>
                              </p:par>
                              <p:par>
                                <p:cTn fill="hold" nodeType="with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grpSp>
        <p:nvGrpSpPr>
          <p:cNvPr id="310" name="Google Shape;310;p8"/>
          <p:cNvGrpSpPr/>
          <p:nvPr/>
        </p:nvGrpSpPr>
        <p:grpSpPr>
          <a:xfrm>
            <a:off x="389738" y="366112"/>
            <a:ext cx="691563" cy="691563"/>
            <a:chOff x="2367572" y="4118895"/>
            <a:chExt cx="921196" cy="921196"/>
          </a:xfrm>
        </p:grpSpPr>
        <p:grpSp>
          <p:nvGrpSpPr>
            <p:cNvPr id="311" name="Google Shape;311;p8"/>
            <p:cNvGrpSpPr/>
            <p:nvPr/>
          </p:nvGrpSpPr>
          <p:grpSpPr>
            <a:xfrm>
              <a:off x="2367572" y="4118895"/>
              <a:ext cx="921196" cy="921196"/>
              <a:chOff x="1333481" y="1593118"/>
              <a:chExt cx="1418785" cy="1418785"/>
            </a:xfrm>
          </p:grpSpPr>
          <p:sp>
            <p:nvSpPr>
              <p:cNvPr id="312" name="Google Shape;312;p8"/>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313" name="Google Shape;313;p8"/>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314" name="Google Shape;314;p8"/>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315" name="Google Shape;315;p8"/>
            <p:cNvSpPr txBox="1"/>
            <p:nvPr/>
          </p:nvSpPr>
          <p:spPr>
            <a:xfrm>
              <a:off x="2650942" y="4317883"/>
              <a:ext cx="354457"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01</a:t>
              </a:r>
              <a:endParaRPr/>
            </a:p>
          </p:txBody>
        </p:sp>
      </p:grpSp>
      <p:sp>
        <p:nvSpPr>
          <p:cNvPr id="316" name="Google Shape;316;p8"/>
          <p:cNvSpPr txBox="1"/>
          <p:nvPr/>
        </p:nvSpPr>
        <p:spPr>
          <a:xfrm>
            <a:off x="1369561" y="481061"/>
            <a:ext cx="546437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生物炭的立場：相關團體及政府</a:t>
            </a:r>
            <a:endParaRPr/>
          </a:p>
        </p:txBody>
      </p:sp>
      <p:sp>
        <p:nvSpPr>
          <p:cNvPr id="317" name="Google Shape;317;p8"/>
          <p:cNvSpPr/>
          <p:nvPr/>
        </p:nvSpPr>
        <p:spPr>
          <a:xfrm>
            <a:off x="4667250" y="1909797"/>
            <a:ext cx="2857500" cy="1397001"/>
          </a:xfrm>
          <a:custGeom>
            <a:rect b="b" l="l" r="r" t="t"/>
            <a:pathLst>
              <a:path extrusionOk="0" h="21600" w="21600">
                <a:moveTo>
                  <a:pt x="0" y="10800"/>
                </a:moveTo>
                <a:lnTo>
                  <a:pt x="10800" y="21600"/>
                </a:lnTo>
                <a:lnTo>
                  <a:pt x="21600" y="10800"/>
                </a:lnTo>
                <a:lnTo>
                  <a:pt x="10800" y="0"/>
                </a:lnTo>
                <a:close/>
              </a:path>
            </a:pathLst>
          </a:custGeom>
          <a:solidFill>
            <a:srgbClr val="30353E">
              <a:alpha val="89803"/>
            </a:srgbClr>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318" name="Google Shape;318;p8"/>
          <p:cNvSpPr/>
          <p:nvPr/>
        </p:nvSpPr>
        <p:spPr>
          <a:xfrm>
            <a:off x="4667250" y="2600073"/>
            <a:ext cx="2857501" cy="1397001"/>
          </a:xfrm>
          <a:custGeom>
            <a:rect b="b" l="l" r="r" t="t"/>
            <a:pathLst>
              <a:path extrusionOk="0" h="21600" w="21600">
                <a:moveTo>
                  <a:pt x="0" y="10800"/>
                </a:moveTo>
                <a:lnTo>
                  <a:pt x="10800" y="21600"/>
                </a:lnTo>
                <a:lnTo>
                  <a:pt x="21600" y="10800"/>
                </a:lnTo>
                <a:lnTo>
                  <a:pt x="10800" y="0"/>
                </a:lnTo>
                <a:close/>
              </a:path>
            </a:pathLst>
          </a:custGeom>
          <a:solidFill>
            <a:srgbClr val="30353E">
              <a:alpha val="69803"/>
            </a:srgbClr>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319" name="Google Shape;319;p8"/>
          <p:cNvSpPr/>
          <p:nvPr/>
        </p:nvSpPr>
        <p:spPr>
          <a:xfrm>
            <a:off x="4667250" y="3323948"/>
            <a:ext cx="2857501" cy="1397001"/>
          </a:xfrm>
          <a:custGeom>
            <a:rect b="b" l="l" r="r" t="t"/>
            <a:pathLst>
              <a:path extrusionOk="0" h="21600" w="21600">
                <a:moveTo>
                  <a:pt x="0" y="10800"/>
                </a:moveTo>
                <a:lnTo>
                  <a:pt x="10800" y="21600"/>
                </a:lnTo>
                <a:lnTo>
                  <a:pt x="21600" y="10800"/>
                </a:lnTo>
                <a:lnTo>
                  <a:pt x="10800" y="0"/>
                </a:lnTo>
                <a:close/>
              </a:path>
            </a:pathLst>
          </a:custGeom>
          <a:solidFill>
            <a:srgbClr val="30353E">
              <a:alpha val="49803"/>
            </a:srgbClr>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320" name="Google Shape;320;p8"/>
          <p:cNvSpPr/>
          <p:nvPr/>
        </p:nvSpPr>
        <p:spPr>
          <a:xfrm>
            <a:off x="4667250" y="3881443"/>
            <a:ext cx="2857500" cy="1397001"/>
          </a:xfrm>
          <a:custGeom>
            <a:rect b="b" l="l" r="r" t="t"/>
            <a:pathLst>
              <a:path extrusionOk="0" h="21600" w="21600">
                <a:moveTo>
                  <a:pt x="0" y="10800"/>
                </a:moveTo>
                <a:lnTo>
                  <a:pt x="10800" y="21600"/>
                </a:lnTo>
                <a:lnTo>
                  <a:pt x="21600" y="10800"/>
                </a:lnTo>
                <a:lnTo>
                  <a:pt x="10800" y="0"/>
                </a:lnTo>
                <a:close/>
              </a:path>
            </a:pathLst>
          </a:custGeom>
          <a:solidFill>
            <a:srgbClr val="30353E">
              <a:alpha val="29803"/>
            </a:srgbClr>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321" name="Google Shape;321;p8"/>
          <p:cNvSpPr/>
          <p:nvPr/>
        </p:nvSpPr>
        <p:spPr>
          <a:xfrm>
            <a:off x="4667250" y="4254805"/>
            <a:ext cx="2857500" cy="1397001"/>
          </a:xfrm>
          <a:custGeom>
            <a:rect b="b" l="l" r="r" t="t"/>
            <a:pathLst>
              <a:path extrusionOk="0" h="21600" w="21600">
                <a:moveTo>
                  <a:pt x="0" y="10800"/>
                </a:moveTo>
                <a:lnTo>
                  <a:pt x="10800" y="21600"/>
                </a:lnTo>
                <a:lnTo>
                  <a:pt x="21600" y="10800"/>
                </a:lnTo>
                <a:lnTo>
                  <a:pt x="10800" y="0"/>
                </a:lnTo>
                <a:close/>
              </a:path>
            </a:pathLst>
          </a:custGeom>
          <a:solidFill>
            <a:srgbClr val="30353E">
              <a:alpha val="20000"/>
            </a:srgbClr>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cxnSp>
        <p:nvCxnSpPr>
          <p:cNvPr id="322" name="Google Shape;322;p8"/>
          <p:cNvCxnSpPr/>
          <p:nvPr/>
        </p:nvCxnSpPr>
        <p:spPr>
          <a:xfrm>
            <a:off x="3439120" y="2583876"/>
            <a:ext cx="1228130" cy="1"/>
          </a:xfrm>
          <a:prstGeom prst="straightConnector1">
            <a:avLst/>
          </a:prstGeom>
          <a:noFill/>
          <a:ln cap="flat" cmpd="sng" w="12700">
            <a:solidFill>
              <a:srgbClr val="C8CBD1"/>
            </a:solidFill>
            <a:prstDash val="solid"/>
            <a:miter lim="400000"/>
            <a:headEnd len="med" w="med" type="oval"/>
            <a:tailEnd len="sm" w="sm" type="none"/>
          </a:ln>
        </p:spPr>
      </p:cxnSp>
      <p:cxnSp>
        <p:nvCxnSpPr>
          <p:cNvPr id="323" name="Google Shape;323;p8"/>
          <p:cNvCxnSpPr/>
          <p:nvPr/>
        </p:nvCxnSpPr>
        <p:spPr>
          <a:xfrm>
            <a:off x="7508984" y="3295325"/>
            <a:ext cx="1228130" cy="1"/>
          </a:xfrm>
          <a:prstGeom prst="straightConnector1">
            <a:avLst/>
          </a:prstGeom>
          <a:noFill/>
          <a:ln cap="flat" cmpd="sng" w="12700">
            <a:solidFill>
              <a:srgbClr val="C8CBD1"/>
            </a:solidFill>
            <a:prstDash val="solid"/>
            <a:miter lim="400000"/>
            <a:headEnd len="sm" w="sm" type="none"/>
            <a:tailEnd len="med" w="med" type="oval"/>
          </a:ln>
        </p:spPr>
      </p:cxnSp>
      <p:cxnSp>
        <p:nvCxnSpPr>
          <p:cNvPr id="324" name="Google Shape;324;p8"/>
          <p:cNvCxnSpPr/>
          <p:nvPr/>
        </p:nvCxnSpPr>
        <p:spPr>
          <a:xfrm>
            <a:off x="3439120" y="4947948"/>
            <a:ext cx="1228130" cy="1"/>
          </a:xfrm>
          <a:prstGeom prst="straightConnector1">
            <a:avLst/>
          </a:prstGeom>
          <a:noFill/>
          <a:ln cap="flat" cmpd="sng" w="12700">
            <a:solidFill>
              <a:srgbClr val="C8CBD1"/>
            </a:solidFill>
            <a:prstDash val="solid"/>
            <a:miter lim="400000"/>
            <a:headEnd len="med" w="med" type="oval"/>
            <a:tailEnd len="sm" w="sm" type="none"/>
          </a:ln>
        </p:spPr>
      </p:cxnSp>
      <p:cxnSp>
        <p:nvCxnSpPr>
          <p:cNvPr id="325" name="Google Shape;325;p8"/>
          <p:cNvCxnSpPr/>
          <p:nvPr/>
        </p:nvCxnSpPr>
        <p:spPr>
          <a:xfrm>
            <a:off x="7495360" y="4572737"/>
            <a:ext cx="1228130" cy="1"/>
          </a:xfrm>
          <a:prstGeom prst="straightConnector1">
            <a:avLst/>
          </a:prstGeom>
          <a:noFill/>
          <a:ln cap="flat" cmpd="sng" w="12700">
            <a:solidFill>
              <a:srgbClr val="C8CBD1"/>
            </a:solidFill>
            <a:prstDash val="solid"/>
            <a:miter lim="400000"/>
            <a:headEnd len="sm" w="sm" type="none"/>
            <a:tailEnd len="med" w="med" type="oval"/>
          </a:ln>
        </p:spPr>
      </p:cxnSp>
      <p:sp>
        <p:nvSpPr>
          <p:cNvPr id="326" name="Google Shape;326;p8"/>
          <p:cNvSpPr txBox="1"/>
          <p:nvPr/>
        </p:nvSpPr>
        <p:spPr>
          <a:xfrm>
            <a:off x="9035763" y="4798312"/>
            <a:ext cx="2196328" cy="1269258"/>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① 政府行政效率低</a:t>
            </a:r>
            <a:endParaRPr sz="1200">
              <a:solidFill>
                <a:srgbClr val="677180"/>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② 相關法律及配套措施並未齊全</a:t>
            </a:r>
            <a:endParaRPr sz="1200">
              <a:solidFill>
                <a:srgbClr val="677180"/>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③ 民間發起之公民行動普遍都缺乏整合，需要一個平台或媒介，促進多方人員之連結。</a:t>
            </a:r>
            <a:endParaRPr/>
          </a:p>
        </p:txBody>
      </p:sp>
      <p:grpSp>
        <p:nvGrpSpPr>
          <p:cNvPr id="327" name="Google Shape;327;p8"/>
          <p:cNvGrpSpPr/>
          <p:nvPr/>
        </p:nvGrpSpPr>
        <p:grpSpPr>
          <a:xfrm>
            <a:off x="9692520" y="4382873"/>
            <a:ext cx="854890" cy="394140"/>
            <a:chOff x="5076548" y="2986241"/>
            <a:chExt cx="650748" cy="394140"/>
          </a:xfrm>
        </p:grpSpPr>
        <p:sp>
          <p:nvSpPr>
            <p:cNvPr id="328" name="Google Shape;328;p8"/>
            <p:cNvSpPr/>
            <p:nvPr/>
          </p:nvSpPr>
          <p:spPr>
            <a:xfrm rot="10800000">
              <a:off x="5076548" y="2986241"/>
              <a:ext cx="650748"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29" name="Google Shape;329;p8"/>
            <p:cNvSpPr txBox="1"/>
            <p:nvPr/>
          </p:nvSpPr>
          <p:spPr>
            <a:xfrm>
              <a:off x="5284779" y="3054892"/>
              <a:ext cx="234282" cy="276999"/>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200"/>
                <a:buFont typeface="Microsoft Yahei"/>
                <a:buNone/>
              </a:pPr>
              <a:r>
                <a:rPr b="1" i="0" lang="zh-CN" sz="1200" u="none" cap="none" strike="noStrike">
                  <a:solidFill>
                    <a:srgbClr val="1F3864"/>
                  </a:solidFill>
                  <a:latin typeface="Microsoft Yahei"/>
                  <a:ea typeface="Microsoft Yahei"/>
                  <a:cs typeface="Microsoft Yahei"/>
                  <a:sym typeface="Microsoft Yahei"/>
                </a:rPr>
                <a:t>缺點</a:t>
              </a:r>
              <a:endParaRPr/>
            </a:p>
          </p:txBody>
        </p:sp>
      </p:grpSp>
      <p:sp>
        <p:nvSpPr>
          <p:cNvPr id="330" name="Google Shape;330;p8"/>
          <p:cNvSpPr txBox="1"/>
          <p:nvPr/>
        </p:nvSpPr>
        <p:spPr>
          <a:xfrm>
            <a:off x="1163161" y="5278444"/>
            <a:ext cx="2196328" cy="3089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農業資源循環暨農能共構計畫</a:t>
            </a:r>
            <a:endParaRPr/>
          </a:p>
        </p:txBody>
      </p:sp>
      <p:grpSp>
        <p:nvGrpSpPr>
          <p:cNvPr id="331" name="Google Shape;331;p8"/>
          <p:cNvGrpSpPr/>
          <p:nvPr/>
        </p:nvGrpSpPr>
        <p:grpSpPr>
          <a:xfrm>
            <a:off x="1409607" y="4774301"/>
            <a:ext cx="1528366" cy="394140"/>
            <a:chOff x="4899776" y="2997885"/>
            <a:chExt cx="1163404" cy="394140"/>
          </a:xfrm>
        </p:grpSpPr>
        <p:sp>
          <p:nvSpPr>
            <p:cNvPr id="332" name="Google Shape;332;p8"/>
            <p:cNvSpPr/>
            <p:nvPr/>
          </p:nvSpPr>
          <p:spPr>
            <a:xfrm rot="10800000">
              <a:off x="4899776" y="2997885"/>
              <a:ext cx="1163404"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33" name="Google Shape;333;p8"/>
            <p:cNvSpPr txBox="1"/>
            <p:nvPr/>
          </p:nvSpPr>
          <p:spPr>
            <a:xfrm>
              <a:off x="5012914" y="3069182"/>
              <a:ext cx="937127" cy="276999"/>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200">
                  <a:solidFill>
                    <a:srgbClr val="1F3864"/>
                  </a:solidFill>
                  <a:latin typeface="Microsoft Yahei"/>
                  <a:ea typeface="Microsoft Yahei"/>
                  <a:cs typeface="Microsoft Yahei"/>
                  <a:sym typeface="Microsoft Yahei"/>
                </a:rPr>
                <a:t>如何使政府受影響</a:t>
              </a:r>
              <a:endParaRPr b="1" i="0" sz="1200" u="none" cap="none" strike="noStrike">
                <a:solidFill>
                  <a:srgbClr val="1F3864"/>
                </a:solidFill>
                <a:latin typeface="Microsoft Yahei"/>
                <a:ea typeface="Microsoft Yahei"/>
                <a:cs typeface="Microsoft Yahei"/>
                <a:sym typeface="Microsoft Yahei"/>
              </a:endParaRPr>
            </a:p>
          </p:txBody>
        </p:sp>
      </p:grpSp>
      <p:sp>
        <p:nvSpPr>
          <p:cNvPr id="334" name="Google Shape;334;p8"/>
          <p:cNvSpPr txBox="1"/>
          <p:nvPr/>
        </p:nvSpPr>
        <p:spPr>
          <a:xfrm>
            <a:off x="9021799" y="3261859"/>
            <a:ext cx="2196328" cy="1029193"/>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①減緩碳循環</a:t>
            </a:r>
            <a:endParaRPr sz="1200">
              <a:solidFill>
                <a:srgbClr val="677180"/>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②處理農業廢棄物</a:t>
            </a:r>
            <a:endParaRPr sz="1200">
              <a:solidFill>
                <a:srgbClr val="677180"/>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③農業從業人員增加收入</a:t>
            </a:r>
            <a:endParaRPr sz="1200">
              <a:solidFill>
                <a:srgbClr val="677180"/>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④政府亦有推動生物炭之計畫</a:t>
            </a:r>
            <a:endParaRPr/>
          </a:p>
        </p:txBody>
      </p:sp>
      <p:grpSp>
        <p:nvGrpSpPr>
          <p:cNvPr id="335" name="Google Shape;335;p8"/>
          <p:cNvGrpSpPr/>
          <p:nvPr/>
        </p:nvGrpSpPr>
        <p:grpSpPr>
          <a:xfrm>
            <a:off x="9692518" y="2803721"/>
            <a:ext cx="854890" cy="394140"/>
            <a:chOff x="5076548" y="2986241"/>
            <a:chExt cx="650749" cy="394140"/>
          </a:xfrm>
        </p:grpSpPr>
        <p:sp>
          <p:nvSpPr>
            <p:cNvPr id="336" name="Google Shape;336;p8"/>
            <p:cNvSpPr/>
            <p:nvPr/>
          </p:nvSpPr>
          <p:spPr>
            <a:xfrm rot="10800000">
              <a:off x="5076548" y="2986241"/>
              <a:ext cx="650749"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37" name="Google Shape;337;p8"/>
            <p:cNvSpPr txBox="1"/>
            <p:nvPr/>
          </p:nvSpPr>
          <p:spPr>
            <a:xfrm>
              <a:off x="5295411" y="3044811"/>
              <a:ext cx="234282" cy="276999"/>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200"/>
                <a:buFont typeface="Microsoft Yahei"/>
                <a:buNone/>
              </a:pPr>
              <a:r>
                <a:rPr b="1" i="0" lang="zh-CN" sz="1200" u="none" cap="none" strike="noStrike">
                  <a:solidFill>
                    <a:srgbClr val="1F3864"/>
                  </a:solidFill>
                  <a:latin typeface="Microsoft Yahei"/>
                  <a:ea typeface="Microsoft Yahei"/>
                  <a:cs typeface="Microsoft Yahei"/>
                  <a:sym typeface="Microsoft Yahei"/>
                </a:rPr>
                <a:t>優點</a:t>
              </a:r>
              <a:endParaRPr/>
            </a:p>
          </p:txBody>
        </p:sp>
      </p:grpSp>
      <p:sp>
        <p:nvSpPr>
          <p:cNvPr id="338" name="Google Shape;338;p8"/>
          <p:cNvSpPr txBox="1"/>
          <p:nvPr/>
        </p:nvSpPr>
        <p:spPr>
          <a:xfrm>
            <a:off x="861779" y="2497344"/>
            <a:ext cx="2495861" cy="789127"/>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草根意識工作室</a:t>
            </a:r>
            <a:endParaRPr sz="1200">
              <a:solidFill>
                <a:srgbClr val="677180"/>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&amp;</a:t>
            </a:r>
            <a:endParaRPr/>
          </a:p>
          <a:p>
            <a:pPr indent="0" lvl="0" marL="0" marR="0" rtl="0" algn="ctr">
              <a:lnSpc>
                <a:spcPct val="130000"/>
              </a:lnSpc>
              <a:spcBef>
                <a:spcPts val="0"/>
              </a:spcBef>
              <a:spcAft>
                <a:spcPts val="0"/>
              </a:spcAft>
              <a:buNone/>
            </a:pPr>
            <a:r>
              <a:rPr lang="zh-CN" sz="1200">
                <a:solidFill>
                  <a:srgbClr val="677180"/>
                </a:solidFill>
                <a:latin typeface="Microsoft Yahei"/>
                <a:ea typeface="Microsoft Yahei"/>
                <a:cs typeface="Microsoft Yahei"/>
                <a:sym typeface="Microsoft Yahei"/>
              </a:rPr>
              <a:t>U.S. Biochar Initiative (USBI)</a:t>
            </a:r>
            <a:endParaRPr sz="1200">
              <a:solidFill>
                <a:srgbClr val="677180"/>
              </a:solidFill>
              <a:latin typeface="Microsoft Yahei"/>
              <a:ea typeface="Microsoft Yahei"/>
              <a:cs typeface="Microsoft Yahei"/>
              <a:sym typeface="Microsoft Yahei"/>
            </a:endParaRPr>
          </a:p>
        </p:txBody>
      </p:sp>
      <p:grpSp>
        <p:nvGrpSpPr>
          <p:cNvPr id="339" name="Google Shape;339;p8"/>
          <p:cNvGrpSpPr/>
          <p:nvPr/>
        </p:nvGrpSpPr>
        <p:grpSpPr>
          <a:xfrm>
            <a:off x="1081301" y="2046558"/>
            <a:ext cx="2073893" cy="394140"/>
            <a:chOff x="4787612" y="2927827"/>
            <a:chExt cx="1578663" cy="394140"/>
          </a:xfrm>
        </p:grpSpPr>
        <p:sp>
          <p:nvSpPr>
            <p:cNvPr id="340" name="Google Shape;340;p8"/>
            <p:cNvSpPr/>
            <p:nvPr/>
          </p:nvSpPr>
          <p:spPr>
            <a:xfrm rot="10800000">
              <a:off x="4787612" y="2927827"/>
              <a:ext cx="1578663"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41" name="Google Shape;341;p8"/>
            <p:cNvSpPr txBox="1"/>
            <p:nvPr/>
          </p:nvSpPr>
          <p:spPr>
            <a:xfrm>
              <a:off x="4875820" y="2984473"/>
              <a:ext cx="1405691" cy="276999"/>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200">
                  <a:solidFill>
                    <a:srgbClr val="1F3864"/>
                  </a:solidFill>
                  <a:latin typeface="Microsoft Yahei"/>
                  <a:ea typeface="Microsoft Yahei"/>
                  <a:cs typeface="Microsoft Yahei"/>
                  <a:sym typeface="Microsoft Yahei"/>
                </a:rPr>
                <a:t>相關團體其立場及處理面向</a:t>
              </a:r>
              <a:endParaRPr b="1" i="0" sz="1200" u="none" cap="none" strike="noStrike">
                <a:solidFill>
                  <a:srgbClr val="1F3864"/>
                </a:solidFill>
                <a:latin typeface="Microsoft Yahei"/>
                <a:ea typeface="Microsoft Yahei"/>
                <a:cs typeface="Microsoft Yahei"/>
                <a:sym typeface="Microsoft Yahei"/>
              </a:endParaRPr>
            </a:p>
          </p:txBody>
        </p:sp>
      </p:gr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000"/>
                                        <p:tgtEl>
                                          <p:spTgt spid="31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1000"/>
                                        <p:tgtEl>
                                          <p:spTgt spid="316"/>
                                        </p:tgtEl>
                                        <p:attrNameLst>
                                          <p:attrName>ppt_w</p:attrName>
                                        </p:attrNameLst>
                                      </p:cBhvr>
                                      <p:tavLst>
                                        <p:tav fmla="" tm="0">
                                          <p:val>
                                            <p:strVal val="0"/>
                                          </p:val>
                                        </p:tav>
                                        <p:tav fmla="" tm="100000">
                                          <p:val>
                                            <p:strVal val="#ppt_w"/>
                                          </p:val>
                                        </p:tav>
                                      </p:tavLst>
                                    </p:anim>
                                    <p:anim calcmode="lin" valueType="num">
                                      <p:cBhvr additive="base">
                                        <p:cTn dur="1000"/>
                                        <p:tgtEl>
                                          <p:spTgt spid="316"/>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317"/>
                                        </p:tgtEl>
                                        <p:attrNameLst>
                                          <p:attrName>style.visibility</p:attrName>
                                        </p:attrNameLst>
                                      </p:cBhvr>
                                      <p:to>
                                        <p:strVal val="visible"/>
                                      </p:to>
                                    </p:set>
                                    <p:anim calcmode="lin" valueType="num">
                                      <p:cBhvr additive="base">
                                        <p:cTn dur="1250"/>
                                        <p:tgtEl>
                                          <p:spTgt spid="3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8"/>
                                        </p:tgtEl>
                                        <p:attrNameLst>
                                          <p:attrName>style.visibility</p:attrName>
                                        </p:attrNameLst>
                                      </p:cBhvr>
                                      <p:to>
                                        <p:strVal val="visible"/>
                                      </p:to>
                                    </p:set>
                                    <p:anim calcmode="lin" valueType="num">
                                      <p:cBhvr additive="base">
                                        <p:cTn dur="1250"/>
                                        <p:tgtEl>
                                          <p:spTgt spid="3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1250"/>
                                        <p:tgtEl>
                                          <p:spTgt spid="3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0"/>
                                        </p:tgtEl>
                                        <p:attrNameLst>
                                          <p:attrName>style.visibility</p:attrName>
                                        </p:attrNameLst>
                                      </p:cBhvr>
                                      <p:to>
                                        <p:strVal val="visible"/>
                                      </p:to>
                                    </p:set>
                                    <p:anim calcmode="lin" valueType="num">
                                      <p:cBhvr additive="base">
                                        <p:cTn dur="1250"/>
                                        <p:tgtEl>
                                          <p:spTgt spid="3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1250"/>
                                        <p:tgtEl>
                                          <p:spTgt spid="321"/>
                                        </p:tgtEl>
                                        <p:attrNameLst>
                                          <p:attrName>ppt_y</p:attrName>
                                        </p:attrNameLst>
                                      </p:cBhvr>
                                      <p:tavLst>
                                        <p:tav fmla="" tm="0">
                                          <p:val>
                                            <p:strVal val="#ppt_y+1"/>
                                          </p:val>
                                        </p:tav>
                                        <p:tav fmla="" tm="100000">
                                          <p:val>
                                            <p:strVal val="#ppt_y"/>
                                          </p:val>
                                        </p:tav>
                                      </p:tavLst>
                                    </p:anim>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500"/>
                                        <p:tgtEl>
                                          <p:spTgt spid="322"/>
                                        </p:tgtEl>
                                      </p:cBhvr>
                                    </p:animEffect>
                                  </p:childTnLst>
                                </p:cTn>
                              </p:par>
                            </p:childTnLst>
                          </p:cTn>
                        </p:par>
                        <p:par>
                          <p:cTn fill="hold">
                            <p:stCondLst>
                              <p:cond delay="3750"/>
                            </p:stCondLst>
                            <p:childTnLst>
                              <p:par>
                                <p:cTn fill="hold" nodeType="afterEffect" presetClass="entr" presetID="23" presetSubtype="16">
                                  <p:stCondLst>
                                    <p:cond delay="0"/>
                                  </p:stCondLst>
                                  <p:childTnLst>
                                    <p:set>
                                      <p:cBhvr>
                                        <p:cTn dur="1" fill="hold">
                                          <p:stCondLst>
                                            <p:cond delay="0"/>
                                          </p:stCondLst>
                                        </p:cTn>
                                        <p:tgtEl>
                                          <p:spTgt spid="339"/>
                                        </p:tgtEl>
                                        <p:attrNameLst>
                                          <p:attrName>style.visibility</p:attrName>
                                        </p:attrNameLst>
                                      </p:cBhvr>
                                      <p:to>
                                        <p:strVal val="visible"/>
                                      </p:to>
                                    </p:set>
                                    <p:anim calcmode="lin" valueType="num">
                                      <p:cBhvr additive="base">
                                        <p:cTn dur="500"/>
                                        <p:tgtEl>
                                          <p:spTgt spid="339"/>
                                        </p:tgtEl>
                                        <p:attrNameLst>
                                          <p:attrName>ppt_w</p:attrName>
                                        </p:attrNameLst>
                                      </p:cBhvr>
                                      <p:tavLst>
                                        <p:tav fmla="" tm="0">
                                          <p:val>
                                            <p:strVal val="0"/>
                                          </p:val>
                                        </p:tav>
                                        <p:tav fmla="" tm="100000">
                                          <p:val>
                                            <p:strVal val="#ppt_w"/>
                                          </p:val>
                                        </p:tav>
                                      </p:tavLst>
                                    </p:anim>
                                    <p:anim calcmode="lin" valueType="num">
                                      <p:cBhvr additive="base">
                                        <p:cTn dur="500"/>
                                        <p:tgtEl>
                                          <p:spTgt spid="339"/>
                                        </p:tgtEl>
                                        <p:attrNameLst>
                                          <p:attrName>ppt_h</p:attrName>
                                        </p:attrNameLst>
                                      </p:cBhvr>
                                      <p:tavLst>
                                        <p:tav fmla="" tm="0">
                                          <p:val>
                                            <p:strVal val="0"/>
                                          </p:val>
                                        </p:tav>
                                        <p:tav fmla="" tm="100000">
                                          <p:val>
                                            <p:strVal val="#ppt_h"/>
                                          </p:val>
                                        </p:tav>
                                      </p:tavLst>
                                    </p:anim>
                                  </p:childTnLst>
                                </p:cTn>
                              </p:par>
                            </p:childTnLst>
                          </p:cTn>
                        </p:par>
                        <p:par>
                          <p:cTn fill="hold">
                            <p:stCondLst>
                              <p:cond delay="4250"/>
                            </p:stCondLst>
                            <p:childTnLst>
                              <p:par>
                                <p:cTn fill="hold" nodeType="after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500"/>
                                        <p:tgtEl>
                                          <p:spTgt spid="338"/>
                                        </p:tgtEl>
                                      </p:cBhvr>
                                    </p:animEffect>
                                  </p:childTnLst>
                                </p:cTn>
                              </p:par>
                            </p:childTnLst>
                          </p:cTn>
                        </p:par>
                        <p:par>
                          <p:cTn fill="hold">
                            <p:stCondLst>
                              <p:cond delay="4750"/>
                            </p:stCondLst>
                            <p:childTnLst>
                              <p:par>
                                <p:cTn fill="hold" nodeType="after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500"/>
                                        <p:tgtEl>
                                          <p:spTgt spid="323"/>
                                        </p:tgtEl>
                                      </p:cBhvr>
                                    </p:animEffect>
                                  </p:childTnLst>
                                </p:cTn>
                              </p:par>
                            </p:childTnLst>
                          </p:cTn>
                        </p:par>
                        <p:par>
                          <p:cTn fill="hold">
                            <p:stCondLst>
                              <p:cond delay="5250"/>
                            </p:stCondLst>
                            <p:childTnLst>
                              <p:par>
                                <p:cTn fill="hold" nodeType="afterEffect" presetClass="entr" presetID="23" presetSubtype="16">
                                  <p:stCondLst>
                                    <p:cond delay="0"/>
                                  </p:stCondLst>
                                  <p:childTnLst>
                                    <p:set>
                                      <p:cBhvr>
                                        <p:cTn dur="1" fill="hold">
                                          <p:stCondLst>
                                            <p:cond delay="0"/>
                                          </p:stCondLst>
                                        </p:cTn>
                                        <p:tgtEl>
                                          <p:spTgt spid="335"/>
                                        </p:tgtEl>
                                        <p:attrNameLst>
                                          <p:attrName>style.visibility</p:attrName>
                                        </p:attrNameLst>
                                      </p:cBhvr>
                                      <p:to>
                                        <p:strVal val="visible"/>
                                      </p:to>
                                    </p:set>
                                    <p:anim calcmode="lin" valueType="num">
                                      <p:cBhvr additive="base">
                                        <p:cTn dur="500"/>
                                        <p:tgtEl>
                                          <p:spTgt spid="335"/>
                                        </p:tgtEl>
                                        <p:attrNameLst>
                                          <p:attrName>ppt_w</p:attrName>
                                        </p:attrNameLst>
                                      </p:cBhvr>
                                      <p:tavLst>
                                        <p:tav fmla="" tm="0">
                                          <p:val>
                                            <p:strVal val="0"/>
                                          </p:val>
                                        </p:tav>
                                        <p:tav fmla="" tm="100000">
                                          <p:val>
                                            <p:strVal val="#ppt_w"/>
                                          </p:val>
                                        </p:tav>
                                      </p:tavLst>
                                    </p:anim>
                                    <p:anim calcmode="lin" valueType="num">
                                      <p:cBhvr additive="base">
                                        <p:cTn dur="500"/>
                                        <p:tgtEl>
                                          <p:spTgt spid="335"/>
                                        </p:tgtEl>
                                        <p:attrNameLst>
                                          <p:attrName>ppt_h</p:attrName>
                                        </p:attrNameLst>
                                      </p:cBhvr>
                                      <p:tavLst>
                                        <p:tav fmla="" tm="0">
                                          <p:val>
                                            <p:strVal val="0"/>
                                          </p:val>
                                        </p:tav>
                                        <p:tav fmla="" tm="100000">
                                          <p:val>
                                            <p:strVal val="#ppt_h"/>
                                          </p:val>
                                        </p:tav>
                                      </p:tavLst>
                                    </p:anim>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334"/>
                                        </p:tgtEl>
                                        <p:attrNameLst>
                                          <p:attrName>style.visibility</p:attrName>
                                        </p:attrNameLst>
                                      </p:cBhvr>
                                      <p:to>
                                        <p:strVal val="visible"/>
                                      </p:to>
                                    </p:set>
                                    <p:animEffect filter="fade" transition="in">
                                      <p:cBhvr>
                                        <p:cTn dur="500"/>
                                        <p:tgtEl>
                                          <p:spTgt spid="334"/>
                                        </p:tgtEl>
                                      </p:cBhvr>
                                    </p:animEffect>
                                  </p:childTnLst>
                                </p:cTn>
                              </p:par>
                            </p:childTnLst>
                          </p:cTn>
                        </p:par>
                        <p:par>
                          <p:cTn fill="hold">
                            <p:stCondLst>
                              <p:cond delay="6250"/>
                            </p:stCondLst>
                            <p:childTnLst>
                              <p:par>
                                <p:cTn fill="hold" nodeType="after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500"/>
                                        <p:tgtEl>
                                          <p:spTgt spid="325"/>
                                        </p:tgtEl>
                                      </p:cBhvr>
                                    </p:animEffect>
                                  </p:childTnLst>
                                </p:cTn>
                              </p:par>
                            </p:childTnLst>
                          </p:cTn>
                        </p:par>
                        <p:par>
                          <p:cTn fill="hold">
                            <p:stCondLst>
                              <p:cond delay="6750"/>
                            </p:stCondLst>
                            <p:childTnLst>
                              <p:par>
                                <p:cTn fill="hold" nodeType="afterEffect" presetClass="entr" presetID="23" presetSubtype="16">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500"/>
                                        <p:tgtEl>
                                          <p:spTgt spid="327"/>
                                        </p:tgtEl>
                                        <p:attrNameLst>
                                          <p:attrName>ppt_w</p:attrName>
                                        </p:attrNameLst>
                                      </p:cBhvr>
                                      <p:tavLst>
                                        <p:tav fmla="" tm="0">
                                          <p:val>
                                            <p:strVal val="0"/>
                                          </p:val>
                                        </p:tav>
                                        <p:tav fmla="" tm="100000">
                                          <p:val>
                                            <p:strVal val="#ppt_w"/>
                                          </p:val>
                                        </p:tav>
                                      </p:tavLst>
                                    </p:anim>
                                    <p:anim calcmode="lin" valueType="num">
                                      <p:cBhvr additive="base">
                                        <p:cTn dur="500"/>
                                        <p:tgtEl>
                                          <p:spTgt spid="327"/>
                                        </p:tgtEl>
                                        <p:attrNameLst>
                                          <p:attrName>ppt_h</p:attrName>
                                        </p:attrNameLst>
                                      </p:cBhvr>
                                      <p:tavLst>
                                        <p:tav fmla="" tm="0">
                                          <p:val>
                                            <p:strVal val="0"/>
                                          </p:val>
                                        </p:tav>
                                        <p:tav fmla="" tm="100000">
                                          <p:val>
                                            <p:strVal val="#ppt_h"/>
                                          </p:val>
                                        </p:tav>
                                      </p:tavLst>
                                    </p:anim>
                                  </p:childTnLst>
                                </p:cTn>
                              </p:par>
                            </p:childTnLst>
                          </p:cTn>
                        </p:par>
                        <p:par>
                          <p:cTn fill="hold">
                            <p:stCondLst>
                              <p:cond delay="7250"/>
                            </p:stCondLst>
                            <p:childTnLst>
                              <p:par>
                                <p:cTn fill="hold" nodeType="after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childTnLst>
                          </p:cTn>
                        </p:par>
                        <p:par>
                          <p:cTn fill="hold">
                            <p:stCondLst>
                              <p:cond delay="7750"/>
                            </p:stCondLst>
                            <p:childTnLst>
                              <p:par>
                                <p:cTn fill="hold" nodeType="after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500"/>
                                        <p:tgtEl>
                                          <p:spTgt spid="324"/>
                                        </p:tgtEl>
                                      </p:cBhvr>
                                    </p:animEffect>
                                  </p:childTnLst>
                                </p:cTn>
                              </p:par>
                            </p:childTnLst>
                          </p:cTn>
                        </p:par>
                        <p:par>
                          <p:cTn fill="hold">
                            <p:stCondLst>
                              <p:cond delay="8250"/>
                            </p:stCondLst>
                            <p:childTnLst>
                              <p:par>
                                <p:cTn fill="hold" nodeType="afterEffect" presetClass="entr" presetID="23" presetSubtype="16">
                                  <p:stCondLst>
                                    <p:cond delay="0"/>
                                  </p:stCondLst>
                                  <p:childTnLst>
                                    <p:set>
                                      <p:cBhvr>
                                        <p:cTn dur="1" fill="hold">
                                          <p:stCondLst>
                                            <p:cond delay="0"/>
                                          </p:stCondLst>
                                        </p:cTn>
                                        <p:tgtEl>
                                          <p:spTgt spid="331"/>
                                        </p:tgtEl>
                                        <p:attrNameLst>
                                          <p:attrName>style.visibility</p:attrName>
                                        </p:attrNameLst>
                                      </p:cBhvr>
                                      <p:to>
                                        <p:strVal val="visible"/>
                                      </p:to>
                                    </p:set>
                                    <p:anim calcmode="lin" valueType="num">
                                      <p:cBhvr additive="base">
                                        <p:cTn dur="500"/>
                                        <p:tgtEl>
                                          <p:spTgt spid="331"/>
                                        </p:tgtEl>
                                        <p:attrNameLst>
                                          <p:attrName>ppt_w</p:attrName>
                                        </p:attrNameLst>
                                      </p:cBhvr>
                                      <p:tavLst>
                                        <p:tav fmla="" tm="0">
                                          <p:val>
                                            <p:strVal val="0"/>
                                          </p:val>
                                        </p:tav>
                                        <p:tav fmla="" tm="100000">
                                          <p:val>
                                            <p:strVal val="#ppt_w"/>
                                          </p:val>
                                        </p:tav>
                                      </p:tavLst>
                                    </p:anim>
                                    <p:anim calcmode="lin" valueType="num">
                                      <p:cBhvr additive="base">
                                        <p:cTn dur="500"/>
                                        <p:tgtEl>
                                          <p:spTgt spid="331"/>
                                        </p:tgtEl>
                                        <p:attrNameLst>
                                          <p:attrName>ppt_h</p:attrName>
                                        </p:attrNameLst>
                                      </p:cBhvr>
                                      <p:tavLst>
                                        <p:tav fmla="" tm="0">
                                          <p:val>
                                            <p:strVal val="0"/>
                                          </p:val>
                                        </p:tav>
                                        <p:tav fmla="" tm="100000">
                                          <p:val>
                                            <p:strVal val="#ppt_h"/>
                                          </p:val>
                                        </p:tav>
                                      </p:tavLst>
                                    </p:anim>
                                  </p:childTnLst>
                                </p:cTn>
                              </p:par>
                            </p:childTnLst>
                          </p:cTn>
                        </p:par>
                        <p:par>
                          <p:cTn fill="hold">
                            <p:stCondLst>
                              <p:cond delay="8750"/>
                            </p:stCondLst>
                            <p:childTnLst>
                              <p:par>
                                <p:cTn fill="hold" nodeType="after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500"/>
                                        <p:tgtEl>
                                          <p:spTgt spid="3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9"/>
          <p:cNvSpPr txBox="1"/>
          <p:nvPr/>
        </p:nvSpPr>
        <p:spPr>
          <a:xfrm>
            <a:off x="1951606" y="3182871"/>
            <a:ext cx="8288789"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7200">
                <a:solidFill>
                  <a:srgbClr val="1F3864"/>
                </a:solidFill>
                <a:latin typeface="Microsoft Yahei"/>
                <a:ea typeface="Microsoft Yahei"/>
                <a:cs typeface="Microsoft Yahei"/>
                <a:sym typeface="Microsoft Yahei"/>
              </a:rPr>
              <a:t>研究各項解決方案</a:t>
            </a:r>
            <a:endParaRPr/>
          </a:p>
        </p:txBody>
      </p:sp>
      <p:sp>
        <p:nvSpPr>
          <p:cNvPr id="348" name="Google Shape;348;p9"/>
          <p:cNvSpPr/>
          <p:nvPr/>
        </p:nvSpPr>
        <p:spPr>
          <a:xfrm>
            <a:off x="4654550" y="1320823"/>
            <a:ext cx="2882900" cy="1862048"/>
          </a:xfrm>
          <a:prstGeom prst="rect">
            <a:avLst/>
          </a:prstGeom>
          <a:no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0" i="0" lang="zh-CN" sz="11500" u="none" cap="none" strike="noStrike">
                <a:solidFill>
                  <a:srgbClr val="1F3864"/>
                </a:solidFill>
                <a:latin typeface="Microsoft Yahei"/>
                <a:ea typeface="Microsoft Yahei"/>
                <a:cs typeface="Microsoft Yahei"/>
                <a:sym typeface="Microsoft Yahei"/>
              </a:rPr>
              <a:t>02</a:t>
            </a:r>
            <a:endParaRPr/>
          </a:p>
        </p:txBody>
      </p:sp>
      <p:sp>
        <p:nvSpPr>
          <p:cNvPr id="349" name="Google Shape;349;p9"/>
          <p:cNvSpPr/>
          <p:nvPr/>
        </p:nvSpPr>
        <p:spPr>
          <a:xfrm rot="10800000">
            <a:off x="4637246" y="5467280"/>
            <a:ext cx="2917508" cy="507839"/>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50" name="Google Shape;350;p9"/>
          <p:cNvSpPr/>
          <p:nvPr/>
        </p:nvSpPr>
        <p:spPr>
          <a:xfrm>
            <a:off x="4773314" y="5567585"/>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351" name="Google Shape;351;p9"/>
          <p:cNvSpPr txBox="1"/>
          <p:nvPr/>
        </p:nvSpPr>
        <p:spPr>
          <a:xfrm>
            <a:off x="5560357" y="5585201"/>
            <a:ext cx="1449973" cy="289611"/>
          </a:xfrm>
          <a:prstGeom prst="rect">
            <a:avLst/>
          </a:prstGeom>
          <a:noFill/>
          <a:ln>
            <a:noFill/>
          </a:ln>
        </p:spPr>
        <p:txBody>
          <a:bodyPr anchorCtr="0" anchor="t" bIns="21475" lIns="42950" spcFirstLastPara="1" rIns="42950" wrap="square" tIns="21475">
            <a:spAutoFit/>
          </a:bodyPr>
          <a:lstStyle/>
          <a:p>
            <a:pPr indent="0" lvl="0" marL="0" marR="0" rtl="0" algn="l">
              <a:spcBef>
                <a:spcPts val="0"/>
              </a:spcBef>
              <a:spcAft>
                <a:spcPts val="0"/>
              </a:spcAft>
              <a:buNone/>
            </a:pPr>
            <a:r>
              <a:rPr lang="zh-CN" sz="1600">
                <a:solidFill>
                  <a:srgbClr val="1F3864"/>
                </a:solidFill>
                <a:latin typeface="Microsoft Yahei"/>
                <a:ea typeface="Microsoft Yahei"/>
                <a:cs typeface="Microsoft Yahei"/>
                <a:sym typeface="Microsoft Yahei"/>
              </a:rPr>
              <a:t>PART TWO</a:t>
            </a:r>
            <a:endParaRPr/>
          </a:p>
        </p:txBody>
      </p:sp>
      <p:sp>
        <p:nvSpPr>
          <p:cNvPr id="352" name="Google Shape;352;p9"/>
          <p:cNvSpPr/>
          <p:nvPr/>
        </p:nvSpPr>
        <p:spPr>
          <a:xfrm>
            <a:off x="3809603" y="4555500"/>
            <a:ext cx="4572794" cy="338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600">
                <a:solidFill>
                  <a:srgbClr val="A5A5A5"/>
                </a:solidFill>
                <a:latin typeface="Arial"/>
                <a:ea typeface="Arial"/>
                <a:cs typeface="Arial"/>
                <a:sym typeface="Arial"/>
              </a:rPr>
              <a:t>Research Solutions</a:t>
            </a:r>
            <a:endParaRPr/>
          </a:p>
        </p:txBody>
      </p:sp>
      <p:pic>
        <p:nvPicPr>
          <p:cNvPr id="353" name="Google Shape;353;p9"/>
          <p:cNvPicPr preferRelativeResize="0"/>
          <p:nvPr/>
        </p:nvPicPr>
        <p:blipFill rotWithShape="1">
          <a:blip r:embed="rId3">
            <a:alphaModFix/>
          </a:blip>
          <a:srcRect b="0" l="0" r="0" t="0"/>
          <a:stretch/>
        </p:blipFill>
        <p:spPr>
          <a:xfrm>
            <a:off x="118196" y="0"/>
            <a:ext cx="1489223" cy="14892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353"/>
                                        </p:tgtEl>
                                        <p:attrNameLst>
                                          <p:attrName>style.visibility</p:attrName>
                                        </p:attrNameLst>
                                      </p:cBhvr>
                                      <p:to>
                                        <p:strVal val="visible"/>
                                      </p:to>
                                    </p:set>
                                    <p:anim calcmode="lin" valueType="num">
                                      <p:cBhvr additive="base">
                                        <p:cTn dur="1000"/>
                                        <p:tgtEl>
                                          <p:spTgt spid="35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1000"/>
                                        <p:tgtEl>
                                          <p:spTgt spid="348"/>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347"/>
                                        </p:tgtEl>
                                        <p:attrNameLst>
                                          <p:attrName>style.visibility</p:attrName>
                                        </p:attrNameLst>
                                      </p:cBhvr>
                                      <p:to>
                                        <p:strVal val="visible"/>
                                      </p:to>
                                    </p:set>
                                    <p:anim calcmode="lin" valueType="num">
                                      <p:cBhvr additive="base">
                                        <p:cTn dur="1000"/>
                                        <p:tgtEl>
                                          <p:spTgt spid="347"/>
                                        </p:tgtEl>
                                        <p:attrNameLst>
                                          <p:attrName>ppt_w</p:attrName>
                                        </p:attrNameLst>
                                      </p:cBhvr>
                                      <p:tavLst>
                                        <p:tav fmla="" tm="0">
                                          <p:val>
                                            <p:strVal val="0"/>
                                          </p:val>
                                        </p:tav>
                                        <p:tav fmla="" tm="100000">
                                          <p:val>
                                            <p:strVal val="#ppt_w"/>
                                          </p:val>
                                        </p:tav>
                                      </p:tavLst>
                                    </p:anim>
                                    <p:anim calcmode="lin" valueType="num">
                                      <p:cBhvr additive="base">
                                        <p:cTn dur="1000"/>
                                        <p:tgtEl>
                                          <p:spTgt spid="347"/>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349"/>
                                        </p:tgtEl>
                                        <p:attrNameLst>
                                          <p:attrName>style.visibility</p:attrName>
                                        </p:attrNameLst>
                                      </p:cBhvr>
                                      <p:to>
                                        <p:strVal val="visible"/>
                                      </p:to>
                                    </p:set>
                                    <p:anim calcmode="lin" valueType="num">
                                      <p:cBhvr additive="base">
                                        <p:cTn dur="1000"/>
                                        <p:tgtEl>
                                          <p:spTgt spid="3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350"/>
                                        </p:tgtEl>
                                        <p:attrNameLst>
                                          <p:attrName>style.visibility</p:attrName>
                                        </p:attrNameLst>
                                      </p:cBhvr>
                                      <p:to>
                                        <p:strVal val="visible"/>
                                      </p:to>
                                    </p:set>
                                    <p:anim calcmode="lin" valueType="num">
                                      <p:cBhvr additive="base">
                                        <p:cTn dur="1000"/>
                                        <p:tgtEl>
                                          <p:spTgt spid="350"/>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500"/>
                                  </p:stCondLst>
                                  <p:childTnLst>
                                    <p:set>
                                      <p:cBhvr>
                                        <p:cTn dur="1" fill="hold">
                                          <p:stCondLst>
                                            <p:cond delay="0"/>
                                          </p:stCondLst>
                                        </p:cTn>
                                        <p:tgtEl>
                                          <p:spTgt spid="351"/>
                                        </p:tgtEl>
                                        <p:attrNameLst>
                                          <p:attrName>style.visibility</p:attrName>
                                        </p:attrNameLst>
                                      </p:cBhvr>
                                      <p:to>
                                        <p:strVal val="visible"/>
                                      </p:to>
                                    </p:set>
                                    <p:animEffect filter="fade" transition="in">
                                      <p:cBhvr>
                                        <p:cTn dur="500"/>
                                        <p:tgtEl>
                                          <p:spTgt spid="351"/>
                                        </p:tgtEl>
                                      </p:cBhvr>
                                    </p:animEffect>
                                  </p:childTnLst>
                                </p:cTn>
                              </p:par>
                            </p:childTnLst>
                          </p:cTn>
                        </p:par>
                        <p:par>
                          <p:cTn fill="hold">
                            <p:stCondLst>
                              <p:cond delay="4000"/>
                            </p:stCondLst>
                            <p:childTnLst>
                              <p:par>
                                <p:cTn fill="hold" nodeType="afterEffect" presetClass="entr" presetID="2" presetSubtype="4">
                                  <p:stCondLst>
                                    <p:cond delay="0"/>
                                  </p:stCondLst>
                                  <p:childTnLst>
                                    <p:set>
                                      <p:cBhvr>
                                        <p:cTn dur="1" fill="hold">
                                          <p:stCondLst>
                                            <p:cond delay="0"/>
                                          </p:stCondLst>
                                        </p:cTn>
                                        <p:tgtEl>
                                          <p:spTgt spid="352"/>
                                        </p:tgtEl>
                                        <p:attrNameLst>
                                          <p:attrName>style.visibility</p:attrName>
                                        </p:attrNameLst>
                                      </p:cBhvr>
                                      <p:to>
                                        <p:strVal val="visible"/>
                                      </p:to>
                                    </p:set>
                                    <p:anim calcmode="lin" valueType="num">
                                      <p:cBhvr additive="base">
                                        <p:cTn dur="1500"/>
                                        <p:tgtEl>
                                          <p:spTgt spid="3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grpSp>
        <p:nvGrpSpPr>
          <p:cNvPr id="359" name="Google Shape;359;p10"/>
          <p:cNvGrpSpPr/>
          <p:nvPr/>
        </p:nvGrpSpPr>
        <p:grpSpPr>
          <a:xfrm>
            <a:off x="389738" y="366112"/>
            <a:ext cx="691563" cy="691563"/>
            <a:chOff x="2367572" y="4118895"/>
            <a:chExt cx="921196" cy="921196"/>
          </a:xfrm>
        </p:grpSpPr>
        <p:grpSp>
          <p:nvGrpSpPr>
            <p:cNvPr id="360" name="Google Shape;360;p10"/>
            <p:cNvGrpSpPr/>
            <p:nvPr/>
          </p:nvGrpSpPr>
          <p:grpSpPr>
            <a:xfrm>
              <a:off x="2367572" y="4118895"/>
              <a:ext cx="921196" cy="921196"/>
              <a:chOff x="1333481" y="1593118"/>
              <a:chExt cx="1418785" cy="1418785"/>
            </a:xfrm>
          </p:grpSpPr>
          <p:sp>
            <p:nvSpPr>
              <p:cNvPr id="361" name="Google Shape;361;p10"/>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362" name="Google Shape;362;p10"/>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363" name="Google Shape;363;p10"/>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364" name="Google Shape;364;p10"/>
            <p:cNvSpPr txBox="1"/>
            <p:nvPr/>
          </p:nvSpPr>
          <p:spPr>
            <a:xfrm>
              <a:off x="2650940" y="4317883"/>
              <a:ext cx="354457"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02</a:t>
              </a:r>
              <a:endParaRPr/>
            </a:p>
          </p:txBody>
        </p:sp>
      </p:grpSp>
      <p:sp>
        <p:nvSpPr>
          <p:cNvPr id="365" name="Google Shape;365;p10"/>
          <p:cNvSpPr txBox="1"/>
          <p:nvPr/>
        </p:nvSpPr>
        <p:spPr>
          <a:xfrm>
            <a:off x="1369561" y="481061"/>
            <a:ext cx="388064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利用生物炭加工並製造</a:t>
            </a:r>
            <a:endParaRPr/>
          </a:p>
        </p:txBody>
      </p:sp>
      <p:grpSp>
        <p:nvGrpSpPr>
          <p:cNvPr id="366" name="Google Shape;366;p10"/>
          <p:cNvGrpSpPr/>
          <p:nvPr/>
        </p:nvGrpSpPr>
        <p:grpSpPr>
          <a:xfrm rot="10800000">
            <a:off x="1264034" y="2262448"/>
            <a:ext cx="2681618" cy="4114491"/>
            <a:chOff x="1153973" y="1502538"/>
            <a:chExt cx="3095188" cy="4874401"/>
          </a:xfrm>
        </p:grpSpPr>
        <p:sp>
          <p:nvSpPr>
            <p:cNvPr id="367" name="Google Shape;367;p10"/>
            <p:cNvSpPr/>
            <p:nvPr/>
          </p:nvSpPr>
          <p:spPr>
            <a:xfrm>
              <a:off x="1219269"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68" name="Google Shape;368;p10"/>
            <p:cNvSpPr/>
            <p:nvPr/>
          </p:nvSpPr>
          <p:spPr>
            <a:xfrm>
              <a:off x="1219269"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69" name="Google Shape;369;p10"/>
            <p:cNvSpPr/>
            <p:nvPr/>
          </p:nvSpPr>
          <p:spPr>
            <a:xfrm>
              <a:off x="1153973"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CN" sz="1800">
                  <a:solidFill>
                    <a:srgbClr val="EEF2F9"/>
                  </a:solidFill>
                  <a:latin typeface="Microsoft Yahei"/>
                  <a:ea typeface="Microsoft Yahei"/>
                  <a:cs typeface="Microsoft Yahei"/>
                  <a:sym typeface="Microsoft Yahei"/>
                </a:rPr>
                <a:t>優點</a:t>
              </a:r>
              <a:endParaRPr b="0" i="0" sz="1800" u="none" cap="none" strike="noStrike">
                <a:solidFill>
                  <a:srgbClr val="EEF2F9"/>
                </a:solidFill>
                <a:latin typeface="Microsoft Yahei"/>
                <a:ea typeface="Microsoft Yahei"/>
                <a:cs typeface="Microsoft Yahei"/>
                <a:sym typeface="Microsoft Yahei"/>
              </a:endParaRPr>
            </a:p>
          </p:txBody>
        </p:sp>
      </p:grpSp>
      <p:grpSp>
        <p:nvGrpSpPr>
          <p:cNvPr id="370" name="Google Shape;370;p10"/>
          <p:cNvGrpSpPr/>
          <p:nvPr/>
        </p:nvGrpSpPr>
        <p:grpSpPr>
          <a:xfrm>
            <a:off x="3945652" y="1935098"/>
            <a:ext cx="145105" cy="141477"/>
            <a:chOff x="4151086" y="3851729"/>
            <a:chExt cx="145143" cy="141514"/>
          </a:xfrm>
        </p:grpSpPr>
        <p:cxnSp>
          <p:nvCxnSpPr>
            <p:cNvPr id="371" name="Google Shape;371;p10"/>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372" name="Google Shape;372;p10"/>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373" name="Google Shape;373;p10"/>
          <p:cNvGrpSpPr/>
          <p:nvPr/>
        </p:nvGrpSpPr>
        <p:grpSpPr>
          <a:xfrm>
            <a:off x="4930071" y="2262448"/>
            <a:ext cx="2576091" cy="4114491"/>
            <a:chOff x="1333481" y="1593118"/>
            <a:chExt cx="1418785" cy="1418785"/>
          </a:xfrm>
        </p:grpSpPr>
        <p:sp>
          <p:nvSpPr>
            <p:cNvPr id="374" name="Google Shape;374;p10"/>
            <p:cNvSpPr/>
            <p:nvPr/>
          </p:nvSpPr>
          <p:spPr>
            <a:xfrm>
              <a:off x="1333481" y="1593118"/>
              <a:ext cx="1418785" cy="1418785"/>
            </a:xfrm>
            <a:prstGeom prst="roundRect">
              <a:avLst>
                <a:gd fmla="val 12745" name="adj"/>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75" name="Google Shape;375;p10"/>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76" name="Google Shape;376;p10"/>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377" name="Google Shape;377;p10"/>
          <p:cNvGrpSpPr/>
          <p:nvPr/>
        </p:nvGrpSpPr>
        <p:grpSpPr>
          <a:xfrm>
            <a:off x="7506162" y="1935098"/>
            <a:ext cx="145105" cy="141477"/>
            <a:chOff x="4151086" y="3851729"/>
            <a:chExt cx="145143" cy="141514"/>
          </a:xfrm>
        </p:grpSpPr>
        <p:cxnSp>
          <p:nvCxnSpPr>
            <p:cNvPr id="378" name="Google Shape;378;p10"/>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379" name="Google Shape;379;p10"/>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380" name="Google Shape;380;p10"/>
          <p:cNvGrpSpPr/>
          <p:nvPr/>
        </p:nvGrpSpPr>
        <p:grpSpPr>
          <a:xfrm>
            <a:off x="8712412" y="2262448"/>
            <a:ext cx="2668602" cy="4114491"/>
            <a:chOff x="8712412" y="1502538"/>
            <a:chExt cx="3029892" cy="4874401"/>
          </a:xfrm>
        </p:grpSpPr>
        <p:sp>
          <p:nvSpPr>
            <p:cNvPr id="381" name="Google Shape;381;p10"/>
            <p:cNvSpPr/>
            <p:nvPr/>
          </p:nvSpPr>
          <p:spPr>
            <a:xfrm>
              <a:off x="8712412"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82" name="Google Shape;382;p10"/>
            <p:cNvSpPr/>
            <p:nvPr/>
          </p:nvSpPr>
          <p:spPr>
            <a:xfrm>
              <a:off x="8712412"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383" name="Google Shape;383;p10"/>
            <p:cNvSpPr/>
            <p:nvPr/>
          </p:nvSpPr>
          <p:spPr>
            <a:xfrm>
              <a:off x="8712412"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384" name="Google Shape;384;p10"/>
          <p:cNvGrpSpPr/>
          <p:nvPr/>
        </p:nvGrpSpPr>
        <p:grpSpPr>
          <a:xfrm>
            <a:off x="11066672" y="1935098"/>
            <a:ext cx="145105" cy="141477"/>
            <a:chOff x="4151086" y="3851729"/>
            <a:chExt cx="145143" cy="141514"/>
          </a:xfrm>
        </p:grpSpPr>
        <p:cxnSp>
          <p:nvCxnSpPr>
            <p:cNvPr id="385" name="Google Shape;385;p10"/>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386" name="Google Shape;386;p10"/>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sp>
        <p:nvSpPr>
          <p:cNvPr id="387" name="Google Shape;387;p10"/>
          <p:cNvSpPr txBox="1"/>
          <p:nvPr/>
        </p:nvSpPr>
        <p:spPr>
          <a:xfrm>
            <a:off x="1492921" y="1216125"/>
            <a:ext cx="8385865" cy="417358"/>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800">
                <a:solidFill>
                  <a:srgbClr val="2F5496"/>
                </a:solidFill>
                <a:latin typeface="Microsoft Yahei"/>
                <a:ea typeface="Microsoft Yahei"/>
                <a:cs typeface="Microsoft Yahei"/>
                <a:sym typeface="Microsoft Yahei"/>
              </a:rPr>
              <a:t>方案內容：源自台南官田，利用農業廢棄物，燒製生物炭後加工，並建立網站銷售。</a:t>
            </a:r>
            <a:endParaRPr/>
          </a:p>
        </p:txBody>
      </p:sp>
      <p:sp>
        <p:nvSpPr>
          <p:cNvPr id="388" name="Google Shape;388;p10"/>
          <p:cNvSpPr/>
          <p:nvPr/>
        </p:nvSpPr>
        <p:spPr>
          <a:xfrm>
            <a:off x="2683851" y="2446086"/>
            <a:ext cx="711928" cy="343609"/>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優點</a:t>
            </a:r>
            <a:endParaRPr b="1" sz="1400">
              <a:solidFill>
                <a:srgbClr val="1F3864"/>
              </a:solidFill>
              <a:latin typeface="Microsoft Yahei"/>
              <a:ea typeface="Microsoft Yahei"/>
              <a:cs typeface="Microsoft Yahei"/>
              <a:sym typeface="Microsoft Yahei"/>
            </a:endParaRPr>
          </a:p>
        </p:txBody>
      </p:sp>
      <p:sp>
        <p:nvSpPr>
          <p:cNvPr id="389" name="Google Shape;389;p10"/>
          <p:cNvSpPr/>
          <p:nvPr/>
        </p:nvSpPr>
        <p:spPr>
          <a:xfrm>
            <a:off x="9334785" y="2446085"/>
            <a:ext cx="711928"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缺點</a:t>
            </a:r>
            <a:endParaRPr b="1" sz="1400">
              <a:solidFill>
                <a:srgbClr val="1F3864"/>
              </a:solidFill>
              <a:latin typeface="Microsoft Yahei"/>
              <a:ea typeface="Microsoft Yahei"/>
              <a:cs typeface="Microsoft Yahei"/>
              <a:sym typeface="Microsoft Yahei"/>
            </a:endParaRPr>
          </a:p>
        </p:txBody>
      </p:sp>
      <p:sp>
        <p:nvSpPr>
          <p:cNvPr id="390" name="Google Shape;390;p10"/>
          <p:cNvSpPr/>
          <p:nvPr/>
        </p:nvSpPr>
        <p:spPr>
          <a:xfrm>
            <a:off x="5646575" y="2446085"/>
            <a:ext cx="1143082"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他方意見</a:t>
            </a:r>
            <a:endParaRPr b="1" sz="1400">
              <a:solidFill>
                <a:srgbClr val="1F3864"/>
              </a:solidFill>
              <a:latin typeface="Microsoft Yahei"/>
              <a:ea typeface="Microsoft Yahei"/>
              <a:cs typeface="Microsoft Yahei"/>
              <a:sym typeface="Microsoft Yahei"/>
            </a:endParaRPr>
          </a:p>
        </p:txBody>
      </p:sp>
      <p:sp>
        <p:nvSpPr>
          <p:cNvPr id="391" name="Google Shape;391;p10"/>
          <p:cNvSpPr/>
          <p:nvPr/>
        </p:nvSpPr>
        <p:spPr>
          <a:xfrm>
            <a:off x="1658181" y="3694227"/>
            <a:ext cx="2230900" cy="88909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①直接減少農業廢棄物</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②貼近大眾與市場</a:t>
            </a:r>
            <a:endParaRPr/>
          </a:p>
        </p:txBody>
      </p:sp>
      <p:sp>
        <p:nvSpPr>
          <p:cNvPr id="392" name="Google Shape;392;p10"/>
          <p:cNvSpPr/>
          <p:nvPr/>
        </p:nvSpPr>
        <p:spPr>
          <a:xfrm>
            <a:off x="4930071" y="3013374"/>
            <a:ext cx="2403496" cy="2612638"/>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①農委會鄭研究員</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台灣適合用農業廢棄物製造生物炭</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②林試所</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生物炭供應鏈需要密切合作，並建立標章。</a:t>
            </a:r>
            <a:endParaRPr b="1" sz="1400">
              <a:solidFill>
                <a:srgbClr val="2F5496"/>
              </a:solidFill>
              <a:latin typeface="Microsoft Yahei"/>
              <a:ea typeface="Microsoft Yahei"/>
              <a:cs typeface="Microsoft Yahei"/>
              <a:sym typeface="Microsoft Yahei"/>
            </a:endParaRPr>
          </a:p>
        </p:txBody>
      </p:sp>
      <p:sp>
        <p:nvSpPr>
          <p:cNvPr id="393" name="Google Shape;393;p10"/>
          <p:cNvSpPr/>
          <p:nvPr/>
        </p:nvSpPr>
        <p:spPr>
          <a:xfrm>
            <a:off x="8835772" y="3276998"/>
            <a:ext cx="2230900" cy="2612638"/>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①價格高昂，民眾信服力不足</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②網站的人力維護與金錢花費，在缺乏管理下容易使企業涉入。</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t/>
            </a:r>
            <a:endParaRPr b="1" sz="1400">
              <a:solidFill>
                <a:srgbClr val="2F5496"/>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359"/>
                                        </p:tgtEl>
                                        <p:attrNameLst>
                                          <p:attrName>style.visibility</p:attrName>
                                        </p:attrNameLst>
                                      </p:cBhvr>
                                      <p:to>
                                        <p:strVal val="visible"/>
                                      </p:to>
                                    </p:set>
                                    <p:anim calcmode="lin" valueType="num">
                                      <p:cBhvr additive="base">
                                        <p:cTn dur="1000"/>
                                        <p:tgtEl>
                                          <p:spTgt spid="35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365"/>
                                        </p:tgtEl>
                                        <p:attrNameLst>
                                          <p:attrName>style.visibility</p:attrName>
                                        </p:attrNameLst>
                                      </p:cBhvr>
                                      <p:to>
                                        <p:strVal val="visible"/>
                                      </p:to>
                                    </p:set>
                                    <p:anim calcmode="lin" valueType="num">
                                      <p:cBhvr additive="base">
                                        <p:cTn dur="1000"/>
                                        <p:tgtEl>
                                          <p:spTgt spid="365"/>
                                        </p:tgtEl>
                                        <p:attrNameLst>
                                          <p:attrName>ppt_w</p:attrName>
                                        </p:attrNameLst>
                                      </p:cBhvr>
                                      <p:tavLst>
                                        <p:tav fmla="" tm="0">
                                          <p:val>
                                            <p:strVal val="0"/>
                                          </p:val>
                                        </p:tav>
                                        <p:tav fmla="" tm="100000">
                                          <p:val>
                                            <p:strVal val="#ppt_w"/>
                                          </p:val>
                                        </p:tav>
                                      </p:tavLst>
                                    </p:anim>
                                    <p:anim calcmode="lin" valueType="num">
                                      <p:cBhvr additive="base">
                                        <p:cTn dur="1000"/>
                                        <p:tgtEl>
                                          <p:spTgt spid="365"/>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1000"/>
                                  </p:stCondLst>
                                  <p:childTnLst>
                                    <p:set>
                                      <p:cBhvr>
                                        <p:cTn dur="1" fill="hold">
                                          <p:stCondLst>
                                            <p:cond delay="0"/>
                                          </p:stCondLst>
                                        </p:cTn>
                                        <p:tgtEl>
                                          <p:spTgt spid="387"/>
                                        </p:tgtEl>
                                        <p:attrNameLst>
                                          <p:attrName>style.visibility</p:attrName>
                                        </p:attrNameLst>
                                      </p:cBhvr>
                                      <p:to>
                                        <p:strVal val="visible"/>
                                      </p:to>
                                    </p:set>
                                    <p:animEffect filter="fade" transition="in">
                                      <p:cBhvr>
                                        <p:cTn dur="500"/>
                                        <p:tgtEl>
                                          <p:spTgt spid="3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500"/>
                                        <p:tgtEl>
                                          <p:spTgt spid="373"/>
                                        </p:tgtEl>
                                      </p:cBhvr>
                                    </p:animEffect>
                                  </p:childTnLst>
                                </p:cTn>
                              </p:par>
                              <p:par>
                                <p:cTn fill="hold" nodeType="withEffect" presetClass="entr" presetID="10" presetSubtype="0">
                                  <p:stCondLst>
                                    <p:cond delay="100"/>
                                  </p:stCondLst>
                                  <p:childTnLst>
                                    <p:set>
                                      <p:cBhvr>
                                        <p:cTn dur="1" fill="hold">
                                          <p:stCondLst>
                                            <p:cond delay="0"/>
                                          </p:stCondLst>
                                        </p:cTn>
                                        <p:tgtEl>
                                          <p:spTgt spid="377"/>
                                        </p:tgtEl>
                                        <p:attrNameLst>
                                          <p:attrName>style.visibility</p:attrName>
                                        </p:attrNameLst>
                                      </p:cBhvr>
                                      <p:to>
                                        <p:strVal val="visible"/>
                                      </p:to>
                                    </p:set>
                                    <p:animEffect filter="fade" transition="in">
                                      <p:cBhvr>
                                        <p:cTn dur="500"/>
                                        <p:tgtEl>
                                          <p:spTgt spid="377"/>
                                        </p:tgtEl>
                                      </p:cBhvr>
                                    </p:animEffect>
                                  </p:childTnLst>
                                </p:cTn>
                              </p:par>
                            </p:childTnLst>
                          </p:cTn>
                        </p:par>
                        <p:par>
                          <p:cTn fill="hold">
                            <p:stCondLst>
                              <p:cond delay="1000"/>
                            </p:stCondLst>
                            <p:childTnLst>
                              <p:par>
                                <p:cTn fill="hold" nodeType="afterEffect" presetClass="entr" presetID="10" presetSubtype="0">
                                  <p:stCondLst>
                                    <p:cond delay="100"/>
                                  </p:stCondLst>
                                  <p:childTnLst>
                                    <p:set>
                                      <p:cBhvr>
                                        <p:cTn dur="1" fill="hold">
                                          <p:stCondLst>
                                            <p:cond delay="0"/>
                                          </p:stCondLst>
                                        </p:cTn>
                                        <p:tgtEl>
                                          <p:spTgt spid="384"/>
                                        </p:tgtEl>
                                        <p:attrNameLst>
                                          <p:attrName>style.visibility</p:attrName>
                                        </p:attrNameLst>
                                      </p:cBhvr>
                                      <p:to>
                                        <p:strVal val="visible"/>
                                      </p:to>
                                    </p:set>
                                    <p:animEffect filter="fade" transition="in">
                                      <p:cBhvr>
                                        <p:cTn dur="500"/>
                                        <p:tgtEl>
                                          <p:spTgt spid="38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500"/>
                                        <p:tgtEl>
                                          <p:spTgt spid="380"/>
                                        </p:tgtEl>
                                      </p:cBhvr>
                                    </p:animEffect>
                                  </p:childTnLst>
                                </p:cTn>
                              </p:par>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500"/>
                                        <p:tgtEl>
                                          <p:spTgt spid="366"/>
                                        </p:tgtEl>
                                      </p:cBhvr>
                                    </p:animEffect>
                                  </p:childTnLst>
                                </p:cTn>
                              </p:par>
                              <p:par>
                                <p:cTn fill="hold" nodeType="withEffect" presetClass="entr" presetID="10" presetSubtype="0">
                                  <p:stCondLst>
                                    <p:cond delay="300"/>
                                  </p:stCondLst>
                                  <p:childTnLst>
                                    <p:set>
                                      <p:cBhvr>
                                        <p:cTn dur="1" fill="hold">
                                          <p:stCondLst>
                                            <p:cond delay="0"/>
                                          </p:stCondLst>
                                        </p:cTn>
                                        <p:tgtEl>
                                          <p:spTgt spid="388"/>
                                        </p:tgtEl>
                                        <p:attrNameLst>
                                          <p:attrName>style.visibility</p:attrName>
                                        </p:attrNameLst>
                                      </p:cBhvr>
                                      <p:to>
                                        <p:strVal val="visible"/>
                                      </p:to>
                                    </p:set>
                                    <p:animEffect filter="fade" transition="in">
                                      <p:cBhvr>
                                        <p:cTn dur="500"/>
                                        <p:tgtEl>
                                          <p:spTgt spid="388"/>
                                        </p:tgtEl>
                                      </p:cBhvr>
                                    </p:animEffect>
                                  </p:childTnLst>
                                </p:cTn>
                              </p:par>
                            </p:childTnLst>
                          </p:cTn>
                        </p:par>
                        <p:par>
                          <p:cTn fill="hold">
                            <p:stCondLst>
                              <p:cond delay="2000"/>
                            </p:stCondLst>
                            <p:childTnLst>
                              <p:par>
                                <p:cTn fill="hold" nodeType="afterEffect" presetClass="entr" presetID="10" presetSubtype="0">
                                  <p:stCondLst>
                                    <p:cond delay="300"/>
                                  </p:stCondLst>
                                  <p:childTnLst>
                                    <p:set>
                                      <p:cBhvr>
                                        <p:cTn dur="1" fill="hold">
                                          <p:stCondLst>
                                            <p:cond delay="0"/>
                                          </p:stCondLst>
                                        </p:cTn>
                                        <p:tgtEl>
                                          <p:spTgt spid="389"/>
                                        </p:tgtEl>
                                        <p:attrNameLst>
                                          <p:attrName>style.visibility</p:attrName>
                                        </p:attrNameLst>
                                      </p:cBhvr>
                                      <p:to>
                                        <p:strVal val="visible"/>
                                      </p:to>
                                    </p:set>
                                    <p:animEffect filter="fade" transition="in">
                                      <p:cBhvr>
                                        <p:cTn dur="500"/>
                                        <p:tgtEl>
                                          <p:spTgt spid="389"/>
                                        </p:tgtEl>
                                      </p:cBhvr>
                                    </p:animEffect>
                                  </p:childTnLst>
                                </p:cTn>
                              </p:par>
                            </p:childTnLst>
                          </p:cTn>
                        </p:par>
                        <p:par>
                          <p:cTn fill="hold">
                            <p:stCondLst>
                              <p:cond delay="2500"/>
                            </p:stCondLst>
                            <p:childTnLst>
                              <p:par>
                                <p:cTn fill="hold" nodeType="afterEffect" presetClass="entr" presetID="10" presetSubtype="0">
                                  <p:stCondLst>
                                    <p:cond delay="300"/>
                                  </p:stCondLst>
                                  <p:childTnLst>
                                    <p:set>
                                      <p:cBhvr>
                                        <p:cTn dur="1" fill="hold">
                                          <p:stCondLst>
                                            <p:cond delay="0"/>
                                          </p:stCondLst>
                                        </p:cTn>
                                        <p:tgtEl>
                                          <p:spTgt spid="390"/>
                                        </p:tgtEl>
                                        <p:attrNameLst>
                                          <p:attrName>style.visibility</p:attrName>
                                        </p:attrNameLst>
                                      </p:cBhvr>
                                      <p:to>
                                        <p:strVal val="visible"/>
                                      </p:to>
                                    </p:set>
                                    <p:animEffect filter="fade" transition="in">
                                      <p:cBhvr>
                                        <p:cTn dur="500"/>
                                        <p:tgtEl>
                                          <p:spTgt spid="39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500"/>
                                        <p:tgtEl>
                                          <p:spTgt spid="391"/>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500"/>
                                        <p:tgtEl>
                                          <p:spTgt spid="392"/>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500"/>
                                        <p:tgtEl>
                                          <p:spTgt spid="3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grpSp>
        <p:nvGrpSpPr>
          <p:cNvPr id="399" name="Google Shape;399;p11"/>
          <p:cNvGrpSpPr/>
          <p:nvPr/>
        </p:nvGrpSpPr>
        <p:grpSpPr>
          <a:xfrm>
            <a:off x="389738" y="366112"/>
            <a:ext cx="691563" cy="691563"/>
            <a:chOff x="2367572" y="4118895"/>
            <a:chExt cx="921196" cy="921196"/>
          </a:xfrm>
        </p:grpSpPr>
        <p:grpSp>
          <p:nvGrpSpPr>
            <p:cNvPr id="400" name="Google Shape;400;p11"/>
            <p:cNvGrpSpPr/>
            <p:nvPr/>
          </p:nvGrpSpPr>
          <p:grpSpPr>
            <a:xfrm>
              <a:off x="2367572" y="4118895"/>
              <a:ext cx="921196" cy="921196"/>
              <a:chOff x="1333481" y="1593118"/>
              <a:chExt cx="1418785" cy="1418785"/>
            </a:xfrm>
          </p:grpSpPr>
          <p:sp>
            <p:nvSpPr>
              <p:cNvPr id="401" name="Google Shape;401;p11"/>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402" name="Google Shape;402;p11"/>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403" name="Google Shape;403;p11"/>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404" name="Google Shape;404;p11"/>
            <p:cNvSpPr txBox="1"/>
            <p:nvPr/>
          </p:nvSpPr>
          <p:spPr>
            <a:xfrm>
              <a:off x="2650942" y="4317883"/>
              <a:ext cx="354457"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02</a:t>
              </a:r>
              <a:endParaRPr/>
            </a:p>
          </p:txBody>
        </p:sp>
      </p:grpSp>
      <p:sp>
        <p:nvSpPr>
          <p:cNvPr id="405" name="Google Shape;405;p11"/>
          <p:cNvSpPr txBox="1"/>
          <p:nvPr/>
        </p:nvSpPr>
        <p:spPr>
          <a:xfrm>
            <a:off x="1369561" y="481061"/>
            <a:ext cx="388064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農業友善電商平台合作</a:t>
            </a:r>
            <a:endParaRPr/>
          </a:p>
        </p:txBody>
      </p:sp>
      <p:grpSp>
        <p:nvGrpSpPr>
          <p:cNvPr id="406" name="Google Shape;406;p11"/>
          <p:cNvGrpSpPr/>
          <p:nvPr/>
        </p:nvGrpSpPr>
        <p:grpSpPr>
          <a:xfrm rot="10800000">
            <a:off x="3049873" y="2315499"/>
            <a:ext cx="2681618" cy="4114491"/>
            <a:chOff x="1153973" y="1502538"/>
            <a:chExt cx="3095188" cy="4874401"/>
          </a:xfrm>
        </p:grpSpPr>
        <p:sp>
          <p:nvSpPr>
            <p:cNvPr id="407" name="Google Shape;407;p11"/>
            <p:cNvSpPr/>
            <p:nvPr/>
          </p:nvSpPr>
          <p:spPr>
            <a:xfrm>
              <a:off x="1219269"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08" name="Google Shape;408;p11"/>
            <p:cNvSpPr/>
            <p:nvPr/>
          </p:nvSpPr>
          <p:spPr>
            <a:xfrm>
              <a:off x="1219269"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09" name="Google Shape;409;p11"/>
            <p:cNvSpPr/>
            <p:nvPr/>
          </p:nvSpPr>
          <p:spPr>
            <a:xfrm>
              <a:off x="1153973"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CN" sz="1800">
                  <a:solidFill>
                    <a:srgbClr val="EEF2F9"/>
                  </a:solidFill>
                  <a:latin typeface="Microsoft Yahei"/>
                  <a:ea typeface="Microsoft Yahei"/>
                  <a:cs typeface="Microsoft Yahei"/>
                  <a:sym typeface="Microsoft Yahei"/>
                </a:rPr>
                <a:t>優點</a:t>
              </a:r>
              <a:endParaRPr b="0" i="0" sz="1800" u="none" cap="none" strike="noStrike">
                <a:solidFill>
                  <a:srgbClr val="EEF2F9"/>
                </a:solidFill>
                <a:latin typeface="Microsoft Yahei"/>
                <a:ea typeface="Microsoft Yahei"/>
                <a:cs typeface="Microsoft Yahei"/>
                <a:sym typeface="Microsoft Yahei"/>
              </a:endParaRPr>
            </a:p>
          </p:txBody>
        </p:sp>
      </p:grpSp>
      <p:grpSp>
        <p:nvGrpSpPr>
          <p:cNvPr id="410" name="Google Shape;410;p11"/>
          <p:cNvGrpSpPr/>
          <p:nvPr/>
        </p:nvGrpSpPr>
        <p:grpSpPr>
          <a:xfrm>
            <a:off x="5731491" y="1988149"/>
            <a:ext cx="145105" cy="141477"/>
            <a:chOff x="4151086" y="3851729"/>
            <a:chExt cx="145143" cy="141514"/>
          </a:xfrm>
        </p:grpSpPr>
        <p:cxnSp>
          <p:nvCxnSpPr>
            <p:cNvPr id="411" name="Google Shape;411;p11"/>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12" name="Google Shape;412;p11"/>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413" name="Google Shape;413;p11"/>
          <p:cNvGrpSpPr/>
          <p:nvPr/>
        </p:nvGrpSpPr>
        <p:grpSpPr>
          <a:xfrm>
            <a:off x="7506162" y="1935098"/>
            <a:ext cx="145105" cy="141477"/>
            <a:chOff x="4151086" y="3851729"/>
            <a:chExt cx="145143" cy="141514"/>
          </a:xfrm>
        </p:grpSpPr>
        <p:cxnSp>
          <p:nvCxnSpPr>
            <p:cNvPr id="414" name="Google Shape;414;p11"/>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15" name="Google Shape;415;p11"/>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416" name="Google Shape;416;p11"/>
          <p:cNvGrpSpPr/>
          <p:nvPr/>
        </p:nvGrpSpPr>
        <p:grpSpPr>
          <a:xfrm>
            <a:off x="6062202" y="2359671"/>
            <a:ext cx="2668602" cy="4114491"/>
            <a:chOff x="8712412" y="1502538"/>
            <a:chExt cx="3029892" cy="4874401"/>
          </a:xfrm>
        </p:grpSpPr>
        <p:sp>
          <p:nvSpPr>
            <p:cNvPr id="417" name="Google Shape;417;p11"/>
            <p:cNvSpPr/>
            <p:nvPr/>
          </p:nvSpPr>
          <p:spPr>
            <a:xfrm>
              <a:off x="8712412"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18" name="Google Shape;418;p11"/>
            <p:cNvSpPr/>
            <p:nvPr/>
          </p:nvSpPr>
          <p:spPr>
            <a:xfrm>
              <a:off x="8712412"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19" name="Google Shape;419;p11"/>
            <p:cNvSpPr/>
            <p:nvPr/>
          </p:nvSpPr>
          <p:spPr>
            <a:xfrm>
              <a:off x="8712412"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sp>
        <p:nvSpPr>
          <p:cNvPr id="420" name="Google Shape;420;p11"/>
          <p:cNvSpPr txBox="1"/>
          <p:nvPr/>
        </p:nvSpPr>
        <p:spPr>
          <a:xfrm>
            <a:off x="1264033" y="1129201"/>
            <a:ext cx="8385865" cy="417358"/>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800">
                <a:solidFill>
                  <a:srgbClr val="2F5496"/>
                </a:solidFill>
                <a:latin typeface="Microsoft Yahei"/>
                <a:ea typeface="Microsoft Yahei"/>
                <a:cs typeface="Microsoft Yahei"/>
                <a:sym typeface="Microsoft Yahei"/>
              </a:rPr>
              <a:t>方案內容：鼓勵生物炭生產者加入農業友善平台，利用平台發展生物炭市場。</a:t>
            </a:r>
            <a:endParaRPr/>
          </a:p>
        </p:txBody>
      </p:sp>
      <p:sp>
        <p:nvSpPr>
          <p:cNvPr id="421" name="Google Shape;421;p11"/>
          <p:cNvSpPr/>
          <p:nvPr/>
        </p:nvSpPr>
        <p:spPr>
          <a:xfrm>
            <a:off x="4469690" y="2499137"/>
            <a:ext cx="711928" cy="343609"/>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優點</a:t>
            </a:r>
            <a:endParaRPr b="1" sz="1400">
              <a:solidFill>
                <a:srgbClr val="1F3864"/>
              </a:solidFill>
              <a:latin typeface="Microsoft Yahei"/>
              <a:ea typeface="Microsoft Yahei"/>
              <a:cs typeface="Microsoft Yahei"/>
              <a:sym typeface="Microsoft Yahei"/>
            </a:endParaRPr>
          </a:p>
        </p:txBody>
      </p:sp>
      <p:sp>
        <p:nvSpPr>
          <p:cNvPr id="422" name="Google Shape;422;p11"/>
          <p:cNvSpPr/>
          <p:nvPr/>
        </p:nvSpPr>
        <p:spPr>
          <a:xfrm>
            <a:off x="6684575" y="2543308"/>
            <a:ext cx="711928"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缺點</a:t>
            </a:r>
            <a:endParaRPr b="1" sz="1400">
              <a:solidFill>
                <a:srgbClr val="1F3864"/>
              </a:solidFill>
              <a:latin typeface="Microsoft Yahei"/>
              <a:ea typeface="Microsoft Yahei"/>
              <a:cs typeface="Microsoft Yahei"/>
              <a:sym typeface="Microsoft Yahei"/>
            </a:endParaRPr>
          </a:p>
        </p:txBody>
      </p:sp>
      <p:sp>
        <p:nvSpPr>
          <p:cNvPr id="423" name="Google Shape;423;p11"/>
          <p:cNvSpPr/>
          <p:nvPr/>
        </p:nvSpPr>
        <p:spPr>
          <a:xfrm>
            <a:off x="6281053" y="3576006"/>
            <a:ext cx="2230900" cy="1319977"/>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①小農生產成本高</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②平台缺乏公權力監督</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③利益分配是否完善</a:t>
            </a:r>
            <a:endParaRPr b="1" sz="1400">
              <a:solidFill>
                <a:srgbClr val="2F5496"/>
              </a:solidFill>
              <a:latin typeface="Microsoft Yahei"/>
              <a:ea typeface="Microsoft Yahei"/>
              <a:cs typeface="Microsoft Yahei"/>
              <a:sym typeface="Microsoft Yahei"/>
            </a:endParaRPr>
          </a:p>
        </p:txBody>
      </p:sp>
      <p:sp>
        <p:nvSpPr>
          <p:cNvPr id="424" name="Google Shape;424;p11"/>
          <p:cNvSpPr/>
          <p:nvPr/>
        </p:nvSpPr>
        <p:spPr>
          <a:xfrm>
            <a:off x="3246946" y="3576006"/>
            <a:ext cx="2230900" cy="1319977"/>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①平台組織完善</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②專業輔導與品質監督</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③減少剝削</a:t>
            </a:r>
            <a:endParaRPr b="1" sz="1400">
              <a:solidFill>
                <a:srgbClr val="2F5496"/>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399"/>
                                        </p:tgtEl>
                                        <p:attrNameLst>
                                          <p:attrName>style.visibility</p:attrName>
                                        </p:attrNameLst>
                                      </p:cBhvr>
                                      <p:to>
                                        <p:strVal val="visible"/>
                                      </p:to>
                                    </p:set>
                                    <p:anim calcmode="lin" valueType="num">
                                      <p:cBhvr additive="base">
                                        <p:cTn dur="1000"/>
                                        <p:tgtEl>
                                          <p:spTgt spid="39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405"/>
                                        </p:tgtEl>
                                        <p:attrNameLst>
                                          <p:attrName>style.visibility</p:attrName>
                                        </p:attrNameLst>
                                      </p:cBhvr>
                                      <p:to>
                                        <p:strVal val="visible"/>
                                      </p:to>
                                    </p:set>
                                    <p:anim calcmode="lin" valueType="num">
                                      <p:cBhvr additive="base">
                                        <p:cTn dur="1000"/>
                                        <p:tgtEl>
                                          <p:spTgt spid="405"/>
                                        </p:tgtEl>
                                        <p:attrNameLst>
                                          <p:attrName>ppt_w</p:attrName>
                                        </p:attrNameLst>
                                      </p:cBhvr>
                                      <p:tavLst>
                                        <p:tav fmla="" tm="0">
                                          <p:val>
                                            <p:strVal val="0"/>
                                          </p:val>
                                        </p:tav>
                                        <p:tav fmla="" tm="100000">
                                          <p:val>
                                            <p:strVal val="#ppt_w"/>
                                          </p:val>
                                        </p:tav>
                                      </p:tavLst>
                                    </p:anim>
                                    <p:anim calcmode="lin" valueType="num">
                                      <p:cBhvr additive="base">
                                        <p:cTn dur="1000"/>
                                        <p:tgtEl>
                                          <p:spTgt spid="405"/>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1000"/>
                                  </p:stCondLst>
                                  <p:childTnLst>
                                    <p:set>
                                      <p:cBhvr>
                                        <p:cTn dur="1" fill="hold">
                                          <p:stCondLst>
                                            <p:cond delay="0"/>
                                          </p:stCondLst>
                                        </p:cTn>
                                        <p:tgtEl>
                                          <p:spTgt spid="420"/>
                                        </p:tgtEl>
                                        <p:attrNameLst>
                                          <p:attrName>style.visibility</p:attrName>
                                        </p:attrNameLst>
                                      </p:cBhvr>
                                      <p:to>
                                        <p:strVal val="visible"/>
                                      </p:to>
                                    </p:set>
                                    <p:animEffect filter="fade" transition="in">
                                      <p:cBhvr>
                                        <p:cTn dur="500"/>
                                        <p:tgtEl>
                                          <p:spTgt spid="4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500"/>
                                        <p:tgtEl>
                                          <p:spTgt spid="410"/>
                                        </p:tgtEl>
                                      </p:cBhvr>
                                    </p:animEffect>
                                  </p:childTnLst>
                                </p:cTn>
                              </p:par>
                            </p:childTnLst>
                          </p:cTn>
                        </p:par>
                        <p:par>
                          <p:cTn fill="hold">
                            <p:stCondLst>
                              <p:cond delay="500"/>
                            </p:stCondLst>
                            <p:childTnLst>
                              <p:par>
                                <p:cTn fill="hold" nodeType="afterEffect" presetClass="entr" presetID="10" presetSubtype="0">
                                  <p:stCondLst>
                                    <p:cond delay="100"/>
                                  </p:stCondLst>
                                  <p:childTnLst>
                                    <p:set>
                                      <p:cBhvr>
                                        <p:cTn dur="1" fill="hold">
                                          <p:stCondLst>
                                            <p:cond delay="0"/>
                                          </p:stCondLst>
                                        </p:cTn>
                                        <p:tgtEl>
                                          <p:spTgt spid="413"/>
                                        </p:tgtEl>
                                        <p:attrNameLst>
                                          <p:attrName>style.visibility</p:attrName>
                                        </p:attrNameLst>
                                      </p:cBhvr>
                                      <p:to>
                                        <p:strVal val="visible"/>
                                      </p:to>
                                    </p:set>
                                    <p:animEffect filter="fade" transition="in">
                                      <p:cBhvr>
                                        <p:cTn dur="500"/>
                                        <p:tgtEl>
                                          <p:spTgt spid="41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par>
                                <p:cTn fill="hold" nodeType="with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500"/>
                                        <p:tgtEl>
                                          <p:spTgt spid="406"/>
                                        </p:tgtEl>
                                      </p:cBhvr>
                                    </p:animEffect>
                                  </p:childTnLst>
                                </p:cTn>
                              </p:par>
                              <p:par>
                                <p:cTn fill="hold" nodeType="withEffect" presetClass="entr" presetID="10" presetSubtype="0">
                                  <p:stCondLst>
                                    <p:cond delay="300"/>
                                  </p:stCondLst>
                                  <p:childTnLst>
                                    <p:set>
                                      <p:cBhvr>
                                        <p:cTn dur="1" fill="hold">
                                          <p:stCondLst>
                                            <p:cond delay="0"/>
                                          </p:stCondLst>
                                        </p:cTn>
                                        <p:tgtEl>
                                          <p:spTgt spid="421"/>
                                        </p:tgtEl>
                                        <p:attrNameLst>
                                          <p:attrName>style.visibility</p:attrName>
                                        </p:attrNameLst>
                                      </p:cBhvr>
                                      <p:to>
                                        <p:strVal val="visible"/>
                                      </p:to>
                                    </p:set>
                                    <p:animEffect filter="fade" transition="in">
                                      <p:cBhvr>
                                        <p:cTn dur="500"/>
                                        <p:tgtEl>
                                          <p:spTgt spid="421"/>
                                        </p:tgtEl>
                                      </p:cBhvr>
                                    </p:animEffect>
                                  </p:childTnLst>
                                </p:cTn>
                              </p:par>
                            </p:childTnLst>
                          </p:cTn>
                        </p:par>
                        <p:par>
                          <p:cTn fill="hold">
                            <p:stCondLst>
                              <p:cond delay="1500"/>
                            </p:stCondLst>
                            <p:childTnLst>
                              <p:par>
                                <p:cTn fill="hold" nodeType="afterEffect" presetClass="entr" presetID="10" presetSubtype="0">
                                  <p:stCondLst>
                                    <p:cond delay="300"/>
                                  </p:stCondLst>
                                  <p:childTnLst>
                                    <p:set>
                                      <p:cBhvr>
                                        <p:cTn dur="1" fill="hold">
                                          <p:stCondLst>
                                            <p:cond delay="0"/>
                                          </p:stCondLst>
                                        </p:cTn>
                                        <p:tgtEl>
                                          <p:spTgt spid="422"/>
                                        </p:tgtEl>
                                        <p:attrNameLst>
                                          <p:attrName>style.visibility</p:attrName>
                                        </p:attrNameLst>
                                      </p:cBhvr>
                                      <p:to>
                                        <p:strVal val="visible"/>
                                      </p:to>
                                    </p:set>
                                    <p:animEffect filter="fade" transition="in">
                                      <p:cBhvr>
                                        <p:cTn dur="500"/>
                                        <p:tgtEl>
                                          <p:spTgt spid="42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23"/>
                                        </p:tgtEl>
                                        <p:attrNameLst>
                                          <p:attrName>style.visibility</p:attrName>
                                        </p:attrNameLst>
                                      </p:cBhvr>
                                      <p:to>
                                        <p:strVal val="visible"/>
                                      </p:to>
                                    </p:set>
                                    <p:animEffect filter="fade" transition="in">
                                      <p:cBhvr>
                                        <p:cTn dur="500"/>
                                        <p:tgtEl>
                                          <p:spTgt spid="42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500"/>
                                        <p:tgtEl>
                                          <p:spTgt spid="4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grpSp>
        <p:nvGrpSpPr>
          <p:cNvPr id="430" name="Google Shape;430;p12"/>
          <p:cNvGrpSpPr/>
          <p:nvPr/>
        </p:nvGrpSpPr>
        <p:grpSpPr>
          <a:xfrm>
            <a:off x="389738" y="366112"/>
            <a:ext cx="691563" cy="691563"/>
            <a:chOff x="2367572" y="4118895"/>
            <a:chExt cx="921196" cy="921196"/>
          </a:xfrm>
        </p:grpSpPr>
        <p:grpSp>
          <p:nvGrpSpPr>
            <p:cNvPr id="431" name="Google Shape;431;p12"/>
            <p:cNvGrpSpPr/>
            <p:nvPr/>
          </p:nvGrpSpPr>
          <p:grpSpPr>
            <a:xfrm>
              <a:off x="2367572" y="4118895"/>
              <a:ext cx="921196" cy="921196"/>
              <a:chOff x="1333481" y="1593118"/>
              <a:chExt cx="1418785" cy="1418785"/>
            </a:xfrm>
          </p:grpSpPr>
          <p:sp>
            <p:nvSpPr>
              <p:cNvPr id="432" name="Google Shape;432;p1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433" name="Google Shape;433;p1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434" name="Google Shape;434;p1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435" name="Google Shape;435;p12"/>
            <p:cNvSpPr txBox="1"/>
            <p:nvPr/>
          </p:nvSpPr>
          <p:spPr>
            <a:xfrm>
              <a:off x="2650942" y="4317883"/>
              <a:ext cx="354457"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02</a:t>
              </a:r>
              <a:endParaRPr/>
            </a:p>
          </p:txBody>
        </p:sp>
      </p:grpSp>
      <p:sp>
        <p:nvSpPr>
          <p:cNvPr id="436" name="Google Shape;436;p12"/>
          <p:cNvSpPr txBox="1"/>
          <p:nvPr/>
        </p:nvSpPr>
        <p:spPr>
          <a:xfrm>
            <a:off x="1369561" y="481061"/>
            <a:ext cx="388064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建立生物炭標準標章</a:t>
            </a:r>
            <a:endParaRPr/>
          </a:p>
        </p:txBody>
      </p:sp>
      <p:grpSp>
        <p:nvGrpSpPr>
          <p:cNvPr id="437" name="Google Shape;437;p12"/>
          <p:cNvGrpSpPr/>
          <p:nvPr/>
        </p:nvGrpSpPr>
        <p:grpSpPr>
          <a:xfrm rot="10800000">
            <a:off x="1264034" y="2262448"/>
            <a:ext cx="2681618" cy="4114491"/>
            <a:chOff x="1153973" y="1502538"/>
            <a:chExt cx="3095188" cy="4874401"/>
          </a:xfrm>
        </p:grpSpPr>
        <p:sp>
          <p:nvSpPr>
            <p:cNvPr id="438" name="Google Shape;438;p12"/>
            <p:cNvSpPr/>
            <p:nvPr/>
          </p:nvSpPr>
          <p:spPr>
            <a:xfrm>
              <a:off x="1219269"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39" name="Google Shape;439;p12"/>
            <p:cNvSpPr/>
            <p:nvPr/>
          </p:nvSpPr>
          <p:spPr>
            <a:xfrm>
              <a:off x="1219269"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40" name="Google Shape;440;p12"/>
            <p:cNvSpPr/>
            <p:nvPr/>
          </p:nvSpPr>
          <p:spPr>
            <a:xfrm>
              <a:off x="1153973"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CN" sz="1800">
                  <a:solidFill>
                    <a:srgbClr val="EEF2F9"/>
                  </a:solidFill>
                  <a:latin typeface="Microsoft Yahei"/>
                  <a:ea typeface="Microsoft Yahei"/>
                  <a:cs typeface="Microsoft Yahei"/>
                  <a:sym typeface="Microsoft Yahei"/>
                </a:rPr>
                <a:t>優點</a:t>
              </a:r>
              <a:endParaRPr b="0" i="0" sz="1800" u="none" cap="none" strike="noStrike">
                <a:solidFill>
                  <a:srgbClr val="EEF2F9"/>
                </a:solidFill>
                <a:latin typeface="Microsoft Yahei"/>
                <a:ea typeface="Microsoft Yahei"/>
                <a:cs typeface="Microsoft Yahei"/>
                <a:sym typeface="Microsoft Yahei"/>
              </a:endParaRPr>
            </a:p>
          </p:txBody>
        </p:sp>
      </p:grpSp>
      <p:grpSp>
        <p:nvGrpSpPr>
          <p:cNvPr id="441" name="Google Shape;441;p12"/>
          <p:cNvGrpSpPr/>
          <p:nvPr/>
        </p:nvGrpSpPr>
        <p:grpSpPr>
          <a:xfrm>
            <a:off x="3945652" y="1935098"/>
            <a:ext cx="145105" cy="141477"/>
            <a:chOff x="4151086" y="3851729"/>
            <a:chExt cx="145143" cy="141514"/>
          </a:xfrm>
        </p:grpSpPr>
        <p:cxnSp>
          <p:nvCxnSpPr>
            <p:cNvPr id="442" name="Google Shape;442;p12"/>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43" name="Google Shape;443;p12"/>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444" name="Google Shape;444;p12"/>
          <p:cNvGrpSpPr/>
          <p:nvPr/>
        </p:nvGrpSpPr>
        <p:grpSpPr>
          <a:xfrm>
            <a:off x="4930071" y="2262448"/>
            <a:ext cx="2576091" cy="4114491"/>
            <a:chOff x="1333481" y="1593118"/>
            <a:chExt cx="1418785" cy="1418785"/>
          </a:xfrm>
        </p:grpSpPr>
        <p:sp>
          <p:nvSpPr>
            <p:cNvPr id="445" name="Google Shape;445;p12"/>
            <p:cNvSpPr/>
            <p:nvPr/>
          </p:nvSpPr>
          <p:spPr>
            <a:xfrm>
              <a:off x="1333481" y="1593118"/>
              <a:ext cx="1418785" cy="1418785"/>
            </a:xfrm>
            <a:prstGeom prst="roundRect">
              <a:avLst>
                <a:gd fmla="val 12745" name="adj"/>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46" name="Google Shape;446;p12"/>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47" name="Google Shape;447;p12"/>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448" name="Google Shape;448;p12"/>
          <p:cNvGrpSpPr/>
          <p:nvPr/>
        </p:nvGrpSpPr>
        <p:grpSpPr>
          <a:xfrm>
            <a:off x="7506162" y="1935098"/>
            <a:ext cx="145105" cy="141477"/>
            <a:chOff x="4151086" y="3851729"/>
            <a:chExt cx="145143" cy="141514"/>
          </a:xfrm>
        </p:grpSpPr>
        <p:cxnSp>
          <p:nvCxnSpPr>
            <p:cNvPr id="449" name="Google Shape;449;p12"/>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50" name="Google Shape;450;p12"/>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451" name="Google Shape;451;p12"/>
          <p:cNvGrpSpPr/>
          <p:nvPr/>
        </p:nvGrpSpPr>
        <p:grpSpPr>
          <a:xfrm>
            <a:off x="8712412" y="2262448"/>
            <a:ext cx="2668602" cy="4114491"/>
            <a:chOff x="8712412" y="1502538"/>
            <a:chExt cx="3029892" cy="4874401"/>
          </a:xfrm>
        </p:grpSpPr>
        <p:sp>
          <p:nvSpPr>
            <p:cNvPr id="452" name="Google Shape;452;p12"/>
            <p:cNvSpPr/>
            <p:nvPr/>
          </p:nvSpPr>
          <p:spPr>
            <a:xfrm>
              <a:off x="8712412"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53" name="Google Shape;453;p12"/>
            <p:cNvSpPr/>
            <p:nvPr/>
          </p:nvSpPr>
          <p:spPr>
            <a:xfrm>
              <a:off x="8712412"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54" name="Google Shape;454;p12"/>
            <p:cNvSpPr/>
            <p:nvPr/>
          </p:nvSpPr>
          <p:spPr>
            <a:xfrm>
              <a:off x="8712412"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455" name="Google Shape;455;p12"/>
          <p:cNvGrpSpPr/>
          <p:nvPr/>
        </p:nvGrpSpPr>
        <p:grpSpPr>
          <a:xfrm>
            <a:off x="11066672" y="1935098"/>
            <a:ext cx="145105" cy="141477"/>
            <a:chOff x="4151086" y="3851729"/>
            <a:chExt cx="145143" cy="141514"/>
          </a:xfrm>
        </p:grpSpPr>
        <p:cxnSp>
          <p:nvCxnSpPr>
            <p:cNvPr id="456" name="Google Shape;456;p12"/>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57" name="Google Shape;457;p12"/>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sp>
        <p:nvSpPr>
          <p:cNvPr id="458" name="Google Shape;458;p12"/>
          <p:cNvSpPr txBox="1"/>
          <p:nvPr/>
        </p:nvSpPr>
        <p:spPr>
          <a:xfrm>
            <a:off x="1453643" y="1213500"/>
            <a:ext cx="5698272" cy="417358"/>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800">
                <a:solidFill>
                  <a:srgbClr val="2F5496"/>
                </a:solidFill>
                <a:latin typeface="Microsoft Yahei"/>
                <a:ea typeface="Microsoft Yahei"/>
                <a:cs typeface="Microsoft Yahei"/>
                <a:sym typeface="Microsoft Yahei"/>
              </a:rPr>
              <a:t>方案內容：將生物炭進行各項分類，並運用於不同領域</a:t>
            </a:r>
            <a:endParaRPr/>
          </a:p>
        </p:txBody>
      </p:sp>
      <p:sp>
        <p:nvSpPr>
          <p:cNvPr id="459" name="Google Shape;459;p12"/>
          <p:cNvSpPr/>
          <p:nvPr/>
        </p:nvSpPr>
        <p:spPr>
          <a:xfrm>
            <a:off x="2683851" y="2446086"/>
            <a:ext cx="711928" cy="343609"/>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優點</a:t>
            </a:r>
            <a:endParaRPr b="1" sz="1400">
              <a:solidFill>
                <a:srgbClr val="1F3864"/>
              </a:solidFill>
              <a:latin typeface="Microsoft Yahei"/>
              <a:ea typeface="Microsoft Yahei"/>
              <a:cs typeface="Microsoft Yahei"/>
              <a:sym typeface="Microsoft Yahei"/>
            </a:endParaRPr>
          </a:p>
        </p:txBody>
      </p:sp>
      <p:sp>
        <p:nvSpPr>
          <p:cNvPr id="460" name="Google Shape;460;p12"/>
          <p:cNvSpPr/>
          <p:nvPr/>
        </p:nvSpPr>
        <p:spPr>
          <a:xfrm>
            <a:off x="9334785" y="2446085"/>
            <a:ext cx="711928"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缺點</a:t>
            </a:r>
            <a:endParaRPr b="1" sz="1400">
              <a:solidFill>
                <a:srgbClr val="1F3864"/>
              </a:solidFill>
              <a:latin typeface="Microsoft Yahei"/>
              <a:ea typeface="Microsoft Yahei"/>
              <a:cs typeface="Microsoft Yahei"/>
              <a:sym typeface="Microsoft Yahei"/>
            </a:endParaRPr>
          </a:p>
        </p:txBody>
      </p:sp>
      <p:sp>
        <p:nvSpPr>
          <p:cNvPr id="461" name="Google Shape;461;p12"/>
          <p:cNvSpPr/>
          <p:nvPr/>
        </p:nvSpPr>
        <p:spPr>
          <a:xfrm>
            <a:off x="5646575" y="2446085"/>
            <a:ext cx="1143082"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他方意見</a:t>
            </a:r>
            <a:endParaRPr b="1" sz="1400">
              <a:solidFill>
                <a:srgbClr val="1F3864"/>
              </a:solidFill>
              <a:latin typeface="Microsoft Yahei"/>
              <a:ea typeface="Microsoft Yahei"/>
              <a:cs typeface="Microsoft Yahei"/>
              <a:sym typeface="Microsoft Yahei"/>
            </a:endParaRPr>
          </a:p>
        </p:txBody>
      </p:sp>
      <p:sp>
        <p:nvSpPr>
          <p:cNvPr id="462" name="Google Shape;462;p12"/>
          <p:cNvSpPr/>
          <p:nvPr/>
        </p:nvSpPr>
        <p:spPr>
          <a:xfrm>
            <a:off x="4999840" y="3199833"/>
            <a:ext cx="2545242" cy="2612638"/>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 農委會於111年啟動「邁向農業淨零碳排策略政策」中之生物炭品質認證制度</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 美國Port Blakely使用碳容量尺判別伐木依據 </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③ 加州以IBI標準分類生物炭</a:t>
            </a:r>
            <a:endParaRPr b="1" sz="1400">
              <a:solidFill>
                <a:srgbClr val="2F5496"/>
              </a:solidFill>
              <a:latin typeface="Microsoft Yahei"/>
              <a:ea typeface="Microsoft Yahei"/>
              <a:cs typeface="Microsoft Yahei"/>
              <a:sym typeface="Microsoft Yahei"/>
            </a:endParaRPr>
          </a:p>
        </p:txBody>
      </p:sp>
      <p:sp>
        <p:nvSpPr>
          <p:cNvPr id="463" name="Google Shape;463;p12"/>
          <p:cNvSpPr/>
          <p:nvPr/>
        </p:nvSpPr>
        <p:spPr>
          <a:xfrm>
            <a:off x="8825011" y="3444260"/>
            <a:ext cx="2230900" cy="1750864"/>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 年輕的認證標章影響力有限</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 新生物炭產品取代原有炭產品市占率較困難</a:t>
            </a:r>
            <a:endParaRPr b="1" sz="1400">
              <a:solidFill>
                <a:srgbClr val="2F5496"/>
              </a:solidFill>
              <a:latin typeface="Microsoft Yahei"/>
              <a:ea typeface="Microsoft Yahei"/>
              <a:cs typeface="Microsoft Yahei"/>
              <a:sym typeface="Microsoft Yahei"/>
            </a:endParaRPr>
          </a:p>
        </p:txBody>
      </p:sp>
      <p:sp>
        <p:nvSpPr>
          <p:cNvPr id="464" name="Google Shape;464;p12"/>
          <p:cNvSpPr/>
          <p:nvPr/>
        </p:nvSpPr>
        <p:spPr>
          <a:xfrm>
            <a:off x="1478039" y="3659704"/>
            <a:ext cx="2371403" cy="1319977"/>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 能清楚表現性價比和效果</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 提供生產者製造的依循</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③ 提供消費者衡量的標準</a:t>
            </a:r>
            <a:endParaRPr b="1" sz="1400">
              <a:solidFill>
                <a:srgbClr val="2F5496"/>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430"/>
                                        </p:tgtEl>
                                        <p:attrNameLst>
                                          <p:attrName>style.visibility</p:attrName>
                                        </p:attrNameLst>
                                      </p:cBhvr>
                                      <p:to>
                                        <p:strVal val="visible"/>
                                      </p:to>
                                    </p:set>
                                    <p:anim calcmode="lin" valueType="num">
                                      <p:cBhvr additive="base">
                                        <p:cTn dur="1000"/>
                                        <p:tgtEl>
                                          <p:spTgt spid="43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436"/>
                                        </p:tgtEl>
                                        <p:attrNameLst>
                                          <p:attrName>style.visibility</p:attrName>
                                        </p:attrNameLst>
                                      </p:cBhvr>
                                      <p:to>
                                        <p:strVal val="visible"/>
                                      </p:to>
                                    </p:set>
                                    <p:anim calcmode="lin" valueType="num">
                                      <p:cBhvr additive="base">
                                        <p:cTn dur="1000"/>
                                        <p:tgtEl>
                                          <p:spTgt spid="436"/>
                                        </p:tgtEl>
                                        <p:attrNameLst>
                                          <p:attrName>ppt_w</p:attrName>
                                        </p:attrNameLst>
                                      </p:cBhvr>
                                      <p:tavLst>
                                        <p:tav fmla="" tm="0">
                                          <p:val>
                                            <p:strVal val="0"/>
                                          </p:val>
                                        </p:tav>
                                        <p:tav fmla="" tm="100000">
                                          <p:val>
                                            <p:strVal val="#ppt_w"/>
                                          </p:val>
                                        </p:tav>
                                      </p:tavLst>
                                    </p:anim>
                                    <p:anim calcmode="lin" valueType="num">
                                      <p:cBhvr additive="base">
                                        <p:cTn dur="1000"/>
                                        <p:tgtEl>
                                          <p:spTgt spid="436"/>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1000"/>
                                  </p:stCondLst>
                                  <p:childTnLst>
                                    <p:set>
                                      <p:cBhvr>
                                        <p:cTn dur="1" fill="hold">
                                          <p:stCondLst>
                                            <p:cond delay="0"/>
                                          </p:stCondLst>
                                        </p:cTn>
                                        <p:tgtEl>
                                          <p:spTgt spid="458"/>
                                        </p:tgtEl>
                                        <p:attrNameLst>
                                          <p:attrName>style.visibility</p:attrName>
                                        </p:attrNameLst>
                                      </p:cBhvr>
                                      <p:to>
                                        <p:strVal val="visible"/>
                                      </p:to>
                                    </p:set>
                                    <p:animEffect filter="fade" transition="in">
                                      <p:cBhvr>
                                        <p:cTn dur="500"/>
                                        <p:tgtEl>
                                          <p:spTgt spid="4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500"/>
                                        <p:tgtEl>
                                          <p:spTgt spid="44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44"/>
                                        </p:tgtEl>
                                        <p:attrNameLst>
                                          <p:attrName>style.visibility</p:attrName>
                                        </p:attrNameLst>
                                      </p:cBhvr>
                                      <p:to>
                                        <p:strVal val="visible"/>
                                      </p:to>
                                    </p:set>
                                    <p:animEffect filter="fade" transition="in">
                                      <p:cBhvr>
                                        <p:cTn dur="500"/>
                                        <p:tgtEl>
                                          <p:spTgt spid="444"/>
                                        </p:tgtEl>
                                      </p:cBhvr>
                                    </p:animEffect>
                                  </p:childTnLst>
                                </p:cTn>
                              </p:par>
                              <p:par>
                                <p:cTn fill="hold" nodeType="withEffect" presetClass="entr" presetID="10" presetSubtype="0">
                                  <p:stCondLst>
                                    <p:cond delay="100"/>
                                  </p:stCondLst>
                                  <p:childTnLst>
                                    <p:set>
                                      <p:cBhvr>
                                        <p:cTn dur="1" fill="hold">
                                          <p:stCondLst>
                                            <p:cond delay="0"/>
                                          </p:stCondLst>
                                        </p:cTn>
                                        <p:tgtEl>
                                          <p:spTgt spid="448"/>
                                        </p:tgtEl>
                                        <p:attrNameLst>
                                          <p:attrName>style.visibility</p:attrName>
                                        </p:attrNameLst>
                                      </p:cBhvr>
                                      <p:to>
                                        <p:strVal val="visible"/>
                                      </p:to>
                                    </p:set>
                                    <p:animEffect filter="fade" transition="in">
                                      <p:cBhvr>
                                        <p:cTn dur="500"/>
                                        <p:tgtEl>
                                          <p:spTgt spid="448"/>
                                        </p:tgtEl>
                                      </p:cBhvr>
                                    </p:animEffect>
                                  </p:childTnLst>
                                </p:cTn>
                              </p:par>
                            </p:childTnLst>
                          </p:cTn>
                        </p:par>
                        <p:par>
                          <p:cTn fill="hold">
                            <p:stCondLst>
                              <p:cond delay="1000"/>
                            </p:stCondLst>
                            <p:childTnLst>
                              <p:par>
                                <p:cTn fill="hold" nodeType="afterEffect" presetClass="entr" presetID="10" presetSubtype="0">
                                  <p:stCondLst>
                                    <p:cond delay="100"/>
                                  </p:stCondLst>
                                  <p:childTnLst>
                                    <p:set>
                                      <p:cBhvr>
                                        <p:cTn dur="1" fill="hold">
                                          <p:stCondLst>
                                            <p:cond delay="0"/>
                                          </p:stCondLst>
                                        </p:cTn>
                                        <p:tgtEl>
                                          <p:spTgt spid="455"/>
                                        </p:tgtEl>
                                        <p:attrNameLst>
                                          <p:attrName>style.visibility</p:attrName>
                                        </p:attrNameLst>
                                      </p:cBhvr>
                                      <p:to>
                                        <p:strVal val="visible"/>
                                      </p:to>
                                    </p:set>
                                    <p:animEffect filter="fade" transition="in">
                                      <p:cBhvr>
                                        <p:cTn dur="500"/>
                                        <p:tgtEl>
                                          <p:spTgt spid="455"/>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500"/>
                                        <p:tgtEl>
                                          <p:spTgt spid="451"/>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500"/>
                                        <p:tgtEl>
                                          <p:spTgt spid="437"/>
                                        </p:tgtEl>
                                      </p:cBhvr>
                                    </p:animEffect>
                                  </p:childTnLst>
                                </p:cTn>
                              </p:par>
                              <p:par>
                                <p:cTn fill="hold" nodeType="withEffect" presetClass="entr" presetID="10" presetSubtype="0">
                                  <p:stCondLst>
                                    <p:cond delay="300"/>
                                  </p:stCondLst>
                                  <p:childTnLst>
                                    <p:set>
                                      <p:cBhvr>
                                        <p:cTn dur="1" fill="hold">
                                          <p:stCondLst>
                                            <p:cond delay="0"/>
                                          </p:stCondLst>
                                        </p:cTn>
                                        <p:tgtEl>
                                          <p:spTgt spid="459"/>
                                        </p:tgtEl>
                                        <p:attrNameLst>
                                          <p:attrName>style.visibility</p:attrName>
                                        </p:attrNameLst>
                                      </p:cBhvr>
                                      <p:to>
                                        <p:strVal val="visible"/>
                                      </p:to>
                                    </p:set>
                                    <p:animEffect filter="fade" transition="in">
                                      <p:cBhvr>
                                        <p:cTn dur="500"/>
                                        <p:tgtEl>
                                          <p:spTgt spid="459"/>
                                        </p:tgtEl>
                                      </p:cBhvr>
                                    </p:animEffect>
                                  </p:childTnLst>
                                </p:cTn>
                              </p:par>
                            </p:childTnLst>
                          </p:cTn>
                        </p:par>
                        <p:par>
                          <p:cTn fill="hold">
                            <p:stCondLst>
                              <p:cond delay="2000"/>
                            </p:stCondLst>
                            <p:childTnLst>
                              <p:par>
                                <p:cTn fill="hold" nodeType="afterEffect" presetClass="entr" presetID="10" presetSubtype="0">
                                  <p:stCondLst>
                                    <p:cond delay="300"/>
                                  </p:stCondLst>
                                  <p:childTnLst>
                                    <p:set>
                                      <p:cBhvr>
                                        <p:cTn dur="1" fill="hold">
                                          <p:stCondLst>
                                            <p:cond delay="0"/>
                                          </p:stCondLst>
                                        </p:cTn>
                                        <p:tgtEl>
                                          <p:spTgt spid="460"/>
                                        </p:tgtEl>
                                        <p:attrNameLst>
                                          <p:attrName>style.visibility</p:attrName>
                                        </p:attrNameLst>
                                      </p:cBhvr>
                                      <p:to>
                                        <p:strVal val="visible"/>
                                      </p:to>
                                    </p:set>
                                    <p:animEffect filter="fade" transition="in">
                                      <p:cBhvr>
                                        <p:cTn dur="500"/>
                                        <p:tgtEl>
                                          <p:spTgt spid="460"/>
                                        </p:tgtEl>
                                      </p:cBhvr>
                                    </p:animEffect>
                                  </p:childTnLst>
                                </p:cTn>
                              </p:par>
                            </p:childTnLst>
                          </p:cTn>
                        </p:par>
                        <p:par>
                          <p:cTn fill="hold">
                            <p:stCondLst>
                              <p:cond delay="2500"/>
                            </p:stCondLst>
                            <p:childTnLst>
                              <p:par>
                                <p:cTn fill="hold" nodeType="afterEffect" presetClass="entr" presetID="10" presetSubtype="0">
                                  <p:stCondLst>
                                    <p:cond delay="300"/>
                                  </p:stCondLst>
                                  <p:childTnLst>
                                    <p:set>
                                      <p:cBhvr>
                                        <p:cTn dur="1" fill="hold">
                                          <p:stCondLst>
                                            <p:cond delay="0"/>
                                          </p:stCondLst>
                                        </p:cTn>
                                        <p:tgtEl>
                                          <p:spTgt spid="461"/>
                                        </p:tgtEl>
                                        <p:attrNameLst>
                                          <p:attrName>style.visibility</p:attrName>
                                        </p:attrNameLst>
                                      </p:cBhvr>
                                      <p:to>
                                        <p:strVal val="visible"/>
                                      </p:to>
                                    </p:set>
                                    <p:animEffect filter="fade" transition="in">
                                      <p:cBhvr>
                                        <p:cTn dur="500"/>
                                        <p:tgtEl>
                                          <p:spTgt spid="461"/>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500"/>
                                        <p:tgtEl>
                                          <p:spTgt spid="462"/>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500"/>
                                        <p:tgtEl>
                                          <p:spTgt spid="463"/>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64"/>
                                        </p:tgtEl>
                                        <p:attrNameLst>
                                          <p:attrName>style.visibility</p:attrName>
                                        </p:attrNameLst>
                                      </p:cBhvr>
                                      <p:to>
                                        <p:strVal val="visible"/>
                                      </p:to>
                                    </p:set>
                                    <p:animEffect filter="fade" transition="in">
                                      <p:cBhvr>
                                        <p:cTn dur="500"/>
                                        <p:tgtEl>
                                          <p:spTgt spid="4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grpSp>
        <p:nvGrpSpPr>
          <p:cNvPr id="470" name="Google Shape;470;p13"/>
          <p:cNvGrpSpPr/>
          <p:nvPr/>
        </p:nvGrpSpPr>
        <p:grpSpPr>
          <a:xfrm>
            <a:off x="389738" y="366112"/>
            <a:ext cx="691563" cy="691563"/>
            <a:chOff x="2367572" y="4118895"/>
            <a:chExt cx="921196" cy="921196"/>
          </a:xfrm>
        </p:grpSpPr>
        <p:grpSp>
          <p:nvGrpSpPr>
            <p:cNvPr id="471" name="Google Shape;471;p13"/>
            <p:cNvGrpSpPr/>
            <p:nvPr/>
          </p:nvGrpSpPr>
          <p:grpSpPr>
            <a:xfrm>
              <a:off x="2367572" y="4118895"/>
              <a:ext cx="921196" cy="921196"/>
              <a:chOff x="1333481" y="1593118"/>
              <a:chExt cx="1418785" cy="1418785"/>
            </a:xfrm>
          </p:grpSpPr>
          <p:sp>
            <p:nvSpPr>
              <p:cNvPr id="472" name="Google Shape;472;p13"/>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473" name="Google Shape;473;p13"/>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474" name="Google Shape;474;p13"/>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475" name="Google Shape;475;p13"/>
            <p:cNvSpPr txBox="1"/>
            <p:nvPr/>
          </p:nvSpPr>
          <p:spPr>
            <a:xfrm>
              <a:off x="2650942" y="4317883"/>
              <a:ext cx="354457"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02</a:t>
              </a:r>
              <a:endParaRPr/>
            </a:p>
          </p:txBody>
        </p:sp>
      </p:grpSp>
      <p:sp>
        <p:nvSpPr>
          <p:cNvPr id="476" name="Google Shape;476;p13"/>
          <p:cNvSpPr txBox="1"/>
          <p:nvPr/>
        </p:nvSpPr>
        <p:spPr>
          <a:xfrm>
            <a:off x="1369561" y="481061"/>
            <a:ext cx="388064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廠商與消費者直接合作</a:t>
            </a:r>
            <a:endParaRPr/>
          </a:p>
        </p:txBody>
      </p:sp>
      <p:grpSp>
        <p:nvGrpSpPr>
          <p:cNvPr id="477" name="Google Shape;477;p13"/>
          <p:cNvGrpSpPr/>
          <p:nvPr/>
        </p:nvGrpSpPr>
        <p:grpSpPr>
          <a:xfrm rot="10800000">
            <a:off x="1264034" y="2262448"/>
            <a:ext cx="2681618" cy="4114491"/>
            <a:chOff x="1153973" y="1502538"/>
            <a:chExt cx="3095188" cy="4874401"/>
          </a:xfrm>
        </p:grpSpPr>
        <p:sp>
          <p:nvSpPr>
            <p:cNvPr id="478" name="Google Shape;478;p13"/>
            <p:cNvSpPr/>
            <p:nvPr/>
          </p:nvSpPr>
          <p:spPr>
            <a:xfrm>
              <a:off x="1219269"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79" name="Google Shape;479;p13"/>
            <p:cNvSpPr/>
            <p:nvPr/>
          </p:nvSpPr>
          <p:spPr>
            <a:xfrm>
              <a:off x="1219269"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80" name="Google Shape;480;p13"/>
            <p:cNvSpPr/>
            <p:nvPr/>
          </p:nvSpPr>
          <p:spPr>
            <a:xfrm>
              <a:off x="1153973"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CN" sz="1800">
                  <a:solidFill>
                    <a:srgbClr val="EEF2F9"/>
                  </a:solidFill>
                  <a:latin typeface="Microsoft Yahei"/>
                  <a:ea typeface="Microsoft Yahei"/>
                  <a:cs typeface="Microsoft Yahei"/>
                  <a:sym typeface="Microsoft Yahei"/>
                </a:rPr>
                <a:t>優點</a:t>
              </a:r>
              <a:endParaRPr b="0" i="0" sz="1800" u="none" cap="none" strike="noStrike">
                <a:solidFill>
                  <a:srgbClr val="EEF2F9"/>
                </a:solidFill>
                <a:latin typeface="Microsoft Yahei"/>
                <a:ea typeface="Microsoft Yahei"/>
                <a:cs typeface="Microsoft Yahei"/>
                <a:sym typeface="Microsoft Yahei"/>
              </a:endParaRPr>
            </a:p>
          </p:txBody>
        </p:sp>
      </p:grpSp>
      <p:grpSp>
        <p:nvGrpSpPr>
          <p:cNvPr id="481" name="Google Shape;481;p13"/>
          <p:cNvGrpSpPr/>
          <p:nvPr/>
        </p:nvGrpSpPr>
        <p:grpSpPr>
          <a:xfrm>
            <a:off x="3945652" y="1935098"/>
            <a:ext cx="145105" cy="141477"/>
            <a:chOff x="4151086" y="3851729"/>
            <a:chExt cx="145143" cy="141514"/>
          </a:xfrm>
        </p:grpSpPr>
        <p:cxnSp>
          <p:nvCxnSpPr>
            <p:cNvPr id="482" name="Google Shape;482;p13"/>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83" name="Google Shape;483;p13"/>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484" name="Google Shape;484;p13"/>
          <p:cNvGrpSpPr/>
          <p:nvPr/>
        </p:nvGrpSpPr>
        <p:grpSpPr>
          <a:xfrm>
            <a:off x="4930071" y="2262448"/>
            <a:ext cx="2576091" cy="4114491"/>
            <a:chOff x="1333481" y="1593118"/>
            <a:chExt cx="1418785" cy="1418785"/>
          </a:xfrm>
        </p:grpSpPr>
        <p:sp>
          <p:nvSpPr>
            <p:cNvPr id="485" name="Google Shape;485;p13"/>
            <p:cNvSpPr/>
            <p:nvPr/>
          </p:nvSpPr>
          <p:spPr>
            <a:xfrm>
              <a:off x="1333481" y="1593118"/>
              <a:ext cx="1418785" cy="1418785"/>
            </a:xfrm>
            <a:prstGeom prst="roundRect">
              <a:avLst>
                <a:gd fmla="val 12745" name="adj"/>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86" name="Google Shape;486;p13"/>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87" name="Google Shape;487;p13"/>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488" name="Google Shape;488;p13"/>
          <p:cNvGrpSpPr/>
          <p:nvPr/>
        </p:nvGrpSpPr>
        <p:grpSpPr>
          <a:xfrm>
            <a:off x="7506162" y="1935098"/>
            <a:ext cx="145105" cy="141477"/>
            <a:chOff x="4151086" y="3851729"/>
            <a:chExt cx="145143" cy="141514"/>
          </a:xfrm>
        </p:grpSpPr>
        <p:cxnSp>
          <p:nvCxnSpPr>
            <p:cNvPr id="489" name="Google Shape;489;p13"/>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90" name="Google Shape;490;p13"/>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491" name="Google Shape;491;p13"/>
          <p:cNvGrpSpPr/>
          <p:nvPr/>
        </p:nvGrpSpPr>
        <p:grpSpPr>
          <a:xfrm>
            <a:off x="8712412" y="2262448"/>
            <a:ext cx="2668602" cy="4114491"/>
            <a:chOff x="8712412" y="1502538"/>
            <a:chExt cx="3029892" cy="4874401"/>
          </a:xfrm>
        </p:grpSpPr>
        <p:sp>
          <p:nvSpPr>
            <p:cNvPr id="492" name="Google Shape;492;p13"/>
            <p:cNvSpPr/>
            <p:nvPr/>
          </p:nvSpPr>
          <p:spPr>
            <a:xfrm>
              <a:off x="8712412"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93" name="Google Shape;493;p13"/>
            <p:cNvSpPr/>
            <p:nvPr/>
          </p:nvSpPr>
          <p:spPr>
            <a:xfrm>
              <a:off x="8712412"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494" name="Google Shape;494;p13"/>
            <p:cNvSpPr/>
            <p:nvPr/>
          </p:nvSpPr>
          <p:spPr>
            <a:xfrm>
              <a:off x="8712412"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495" name="Google Shape;495;p13"/>
          <p:cNvGrpSpPr/>
          <p:nvPr/>
        </p:nvGrpSpPr>
        <p:grpSpPr>
          <a:xfrm>
            <a:off x="11066672" y="1935098"/>
            <a:ext cx="145105" cy="141477"/>
            <a:chOff x="4151086" y="3851729"/>
            <a:chExt cx="145143" cy="141514"/>
          </a:xfrm>
        </p:grpSpPr>
        <p:cxnSp>
          <p:nvCxnSpPr>
            <p:cNvPr id="496" name="Google Shape;496;p13"/>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497" name="Google Shape;497;p13"/>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sp>
        <p:nvSpPr>
          <p:cNvPr id="498" name="Google Shape;498;p13"/>
          <p:cNvSpPr txBox="1"/>
          <p:nvPr/>
        </p:nvSpPr>
        <p:spPr>
          <a:xfrm>
            <a:off x="1369561" y="1085553"/>
            <a:ext cx="7030593" cy="777457"/>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800">
                <a:solidFill>
                  <a:srgbClr val="2F5496"/>
                </a:solidFill>
                <a:latin typeface="Microsoft Yahei"/>
                <a:ea typeface="Microsoft Yahei"/>
                <a:cs typeface="Microsoft Yahei"/>
                <a:sym typeface="Microsoft Yahei"/>
              </a:rPr>
              <a:t>方案內容：參考設備商販賣生物炭生產設備，向設備購買者回購所生產的產品，再販賣給產品需求端的經營模式。</a:t>
            </a:r>
            <a:endParaRPr/>
          </a:p>
        </p:txBody>
      </p:sp>
      <p:sp>
        <p:nvSpPr>
          <p:cNvPr id="499" name="Google Shape;499;p13"/>
          <p:cNvSpPr/>
          <p:nvPr/>
        </p:nvSpPr>
        <p:spPr>
          <a:xfrm>
            <a:off x="2683851" y="2446086"/>
            <a:ext cx="711928" cy="343609"/>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優點</a:t>
            </a:r>
            <a:endParaRPr b="1" sz="1400">
              <a:solidFill>
                <a:srgbClr val="1F3864"/>
              </a:solidFill>
              <a:latin typeface="Microsoft Yahei"/>
              <a:ea typeface="Microsoft Yahei"/>
              <a:cs typeface="Microsoft Yahei"/>
              <a:sym typeface="Microsoft Yahei"/>
            </a:endParaRPr>
          </a:p>
        </p:txBody>
      </p:sp>
      <p:sp>
        <p:nvSpPr>
          <p:cNvPr id="500" name="Google Shape;500;p13"/>
          <p:cNvSpPr/>
          <p:nvPr/>
        </p:nvSpPr>
        <p:spPr>
          <a:xfrm>
            <a:off x="9334785" y="2446085"/>
            <a:ext cx="711928"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缺點</a:t>
            </a:r>
            <a:endParaRPr b="1" sz="1400">
              <a:solidFill>
                <a:srgbClr val="1F3864"/>
              </a:solidFill>
              <a:latin typeface="Microsoft Yahei"/>
              <a:ea typeface="Microsoft Yahei"/>
              <a:cs typeface="Microsoft Yahei"/>
              <a:sym typeface="Microsoft Yahei"/>
            </a:endParaRPr>
          </a:p>
        </p:txBody>
      </p:sp>
      <p:sp>
        <p:nvSpPr>
          <p:cNvPr id="501" name="Google Shape;501;p13"/>
          <p:cNvSpPr/>
          <p:nvPr/>
        </p:nvSpPr>
        <p:spPr>
          <a:xfrm>
            <a:off x="5646575" y="2446085"/>
            <a:ext cx="1143082"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他方意見</a:t>
            </a:r>
            <a:endParaRPr b="1" sz="1400">
              <a:solidFill>
                <a:srgbClr val="1F3864"/>
              </a:solidFill>
              <a:latin typeface="Microsoft Yahei"/>
              <a:ea typeface="Microsoft Yahei"/>
              <a:cs typeface="Microsoft Yahei"/>
              <a:sym typeface="Microsoft Yahei"/>
            </a:endParaRPr>
          </a:p>
        </p:txBody>
      </p:sp>
      <p:sp>
        <p:nvSpPr>
          <p:cNvPr id="502" name="Google Shape;502;p13"/>
          <p:cNvSpPr/>
          <p:nvPr/>
        </p:nvSpPr>
        <p:spPr>
          <a:xfrm>
            <a:off x="5095331" y="3444260"/>
            <a:ext cx="2230900" cy="1750864"/>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①生物炭的製造成本大大取決於場址所在的生物炭和能源政策(Dr.John Sessions）</a:t>
            </a:r>
            <a:endParaRPr b="1" sz="1400">
              <a:solidFill>
                <a:srgbClr val="2F5496"/>
              </a:solidFill>
              <a:latin typeface="Microsoft Yahei"/>
              <a:ea typeface="Microsoft Yahei"/>
              <a:cs typeface="Microsoft Yahei"/>
              <a:sym typeface="Microsoft Yahei"/>
            </a:endParaRPr>
          </a:p>
        </p:txBody>
      </p:sp>
      <p:sp>
        <p:nvSpPr>
          <p:cNvPr id="503" name="Google Shape;503;p13"/>
          <p:cNvSpPr/>
          <p:nvPr/>
        </p:nvSpPr>
        <p:spPr>
          <a:xfrm>
            <a:off x="8762654" y="3512590"/>
            <a:ext cx="2440063" cy="1319977"/>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 技術尚未成熟</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 購買設備金錢高昂</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③ 設備購買意願容易被影響</a:t>
            </a:r>
            <a:endParaRPr b="1" sz="1400">
              <a:solidFill>
                <a:srgbClr val="2F5496"/>
              </a:solidFill>
              <a:latin typeface="Microsoft Yahei"/>
              <a:ea typeface="Microsoft Yahei"/>
              <a:cs typeface="Microsoft Yahei"/>
              <a:sym typeface="Microsoft Yahei"/>
            </a:endParaRPr>
          </a:p>
        </p:txBody>
      </p:sp>
      <p:sp>
        <p:nvSpPr>
          <p:cNvPr id="504" name="Google Shape;504;p13"/>
          <p:cNvSpPr/>
          <p:nvPr/>
        </p:nvSpPr>
        <p:spPr>
          <a:xfrm>
            <a:off x="1517678" y="3444260"/>
            <a:ext cx="2230900" cy="1750864"/>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 生物炭生產者擁有穩定的出售管道</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 生物炭的需求能被穩定的供貨滿足</a:t>
            </a:r>
            <a:endParaRPr b="1" sz="1400">
              <a:solidFill>
                <a:srgbClr val="2F5496"/>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470"/>
                                        </p:tgtEl>
                                        <p:attrNameLst>
                                          <p:attrName>style.visibility</p:attrName>
                                        </p:attrNameLst>
                                      </p:cBhvr>
                                      <p:to>
                                        <p:strVal val="visible"/>
                                      </p:to>
                                    </p:set>
                                    <p:anim calcmode="lin" valueType="num">
                                      <p:cBhvr additive="base">
                                        <p:cTn dur="1000"/>
                                        <p:tgtEl>
                                          <p:spTgt spid="47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476"/>
                                        </p:tgtEl>
                                        <p:attrNameLst>
                                          <p:attrName>style.visibility</p:attrName>
                                        </p:attrNameLst>
                                      </p:cBhvr>
                                      <p:to>
                                        <p:strVal val="visible"/>
                                      </p:to>
                                    </p:set>
                                    <p:anim calcmode="lin" valueType="num">
                                      <p:cBhvr additive="base">
                                        <p:cTn dur="1000"/>
                                        <p:tgtEl>
                                          <p:spTgt spid="476"/>
                                        </p:tgtEl>
                                        <p:attrNameLst>
                                          <p:attrName>ppt_w</p:attrName>
                                        </p:attrNameLst>
                                      </p:cBhvr>
                                      <p:tavLst>
                                        <p:tav fmla="" tm="0">
                                          <p:val>
                                            <p:strVal val="0"/>
                                          </p:val>
                                        </p:tav>
                                        <p:tav fmla="" tm="100000">
                                          <p:val>
                                            <p:strVal val="#ppt_w"/>
                                          </p:val>
                                        </p:tav>
                                      </p:tavLst>
                                    </p:anim>
                                    <p:anim calcmode="lin" valueType="num">
                                      <p:cBhvr additive="base">
                                        <p:cTn dur="1000"/>
                                        <p:tgtEl>
                                          <p:spTgt spid="476"/>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1000"/>
                                  </p:stCondLst>
                                  <p:childTnLst>
                                    <p:set>
                                      <p:cBhvr>
                                        <p:cTn dur="1" fill="hold">
                                          <p:stCondLst>
                                            <p:cond delay="0"/>
                                          </p:stCondLst>
                                        </p:cTn>
                                        <p:tgtEl>
                                          <p:spTgt spid="498"/>
                                        </p:tgtEl>
                                        <p:attrNameLst>
                                          <p:attrName>style.visibility</p:attrName>
                                        </p:attrNameLst>
                                      </p:cBhvr>
                                      <p:to>
                                        <p:strVal val="visible"/>
                                      </p:to>
                                    </p:set>
                                    <p:animEffect filter="fade" transition="in">
                                      <p:cBhvr>
                                        <p:cTn dur="500"/>
                                        <p:tgtEl>
                                          <p:spTgt spid="4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500"/>
                                        <p:tgtEl>
                                          <p:spTgt spid="48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84"/>
                                        </p:tgtEl>
                                        <p:attrNameLst>
                                          <p:attrName>style.visibility</p:attrName>
                                        </p:attrNameLst>
                                      </p:cBhvr>
                                      <p:to>
                                        <p:strVal val="visible"/>
                                      </p:to>
                                    </p:set>
                                    <p:animEffect filter="fade" transition="in">
                                      <p:cBhvr>
                                        <p:cTn dur="500"/>
                                        <p:tgtEl>
                                          <p:spTgt spid="484"/>
                                        </p:tgtEl>
                                      </p:cBhvr>
                                    </p:animEffect>
                                  </p:childTnLst>
                                </p:cTn>
                              </p:par>
                              <p:par>
                                <p:cTn fill="hold" nodeType="withEffect" presetClass="entr" presetID="10" presetSubtype="0">
                                  <p:stCondLst>
                                    <p:cond delay="100"/>
                                  </p:stCondLst>
                                  <p:childTnLst>
                                    <p:set>
                                      <p:cBhvr>
                                        <p:cTn dur="1" fill="hold">
                                          <p:stCondLst>
                                            <p:cond delay="0"/>
                                          </p:stCondLst>
                                        </p:cTn>
                                        <p:tgtEl>
                                          <p:spTgt spid="488"/>
                                        </p:tgtEl>
                                        <p:attrNameLst>
                                          <p:attrName>style.visibility</p:attrName>
                                        </p:attrNameLst>
                                      </p:cBhvr>
                                      <p:to>
                                        <p:strVal val="visible"/>
                                      </p:to>
                                    </p:set>
                                    <p:animEffect filter="fade" transition="in">
                                      <p:cBhvr>
                                        <p:cTn dur="500"/>
                                        <p:tgtEl>
                                          <p:spTgt spid="488"/>
                                        </p:tgtEl>
                                      </p:cBhvr>
                                    </p:animEffect>
                                  </p:childTnLst>
                                </p:cTn>
                              </p:par>
                            </p:childTnLst>
                          </p:cTn>
                        </p:par>
                        <p:par>
                          <p:cTn fill="hold">
                            <p:stCondLst>
                              <p:cond delay="1000"/>
                            </p:stCondLst>
                            <p:childTnLst>
                              <p:par>
                                <p:cTn fill="hold" nodeType="afterEffect" presetClass="entr" presetID="10" presetSubtype="0">
                                  <p:stCondLst>
                                    <p:cond delay="100"/>
                                  </p:stCondLst>
                                  <p:childTnLst>
                                    <p:set>
                                      <p:cBhvr>
                                        <p:cTn dur="1" fill="hold">
                                          <p:stCondLst>
                                            <p:cond delay="0"/>
                                          </p:stCondLst>
                                        </p:cTn>
                                        <p:tgtEl>
                                          <p:spTgt spid="495"/>
                                        </p:tgtEl>
                                        <p:attrNameLst>
                                          <p:attrName>style.visibility</p:attrName>
                                        </p:attrNameLst>
                                      </p:cBhvr>
                                      <p:to>
                                        <p:strVal val="visible"/>
                                      </p:to>
                                    </p:set>
                                    <p:animEffect filter="fade" transition="in">
                                      <p:cBhvr>
                                        <p:cTn dur="500"/>
                                        <p:tgtEl>
                                          <p:spTgt spid="495"/>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91"/>
                                        </p:tgtEl>
                                        <p:attrNameLst>
                                          <p:attrName>style.visibility</p:attrName>
                                        </p:attrNameLst>
                                      </p:cBhvr>
                                      <p:to>
                                        <p:strVal val="visible"/>
                                      </p:to>
                                    </p:set>
                                    <p:animEffect filter="fade" transition="in">
                                      <p:cBhvr>
                                        <p:cTn dur="500"/>
                                        <p:tgtEl>
                                          <p:spTgt spid="491"/>
                                        </p:tgtEl>
                                      </p:cBhvr>
                                    </p:animEffect>
                                  </p:childTnLst>
                                </p:cTn>
                              </p:par>
                              <p:par>
                                <p:cTn fill="hold" nodeType="with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500"/>
                                        <p:tgtEl>
                                          <p:spTgt spid="477"/>
                                        </p:tgtEl>
                                      </p:cBhvr>
                                    </p:animEffect>
                                  </p:childTnLst>
                                </p:cTn>
                              </p:par>
                              <p:par>
                                <p:cTn fill="hold" nodeType="withEffect" presetClass="entr" presetID="10" presetSubtype="0">
                                  <p:stCondLst>
                                    <p:cond delay="300"/>
                                  </p:stCondLst>
                                  <p:childTnLst>
                                    <p:set>
                                      <p:cBhvr>
                                        <p:cTn dur="1" fill="hold">
                                          <p:stCondLst>
                                            <p:cond delay="0"/>
                                          </p:stCondLst>
                                        </p:cTn>
                                        <p:tgtEl>
                                          <p:spTgt spid="499"/>
                                        </p:tgtEl>
                                        <p:attrNameLst>
                                          <p:attrName>style.visibility</p:attrName>
                                        </p:attrNameLst>
                                      </p:cBhvr>
                                      <p:to>
                                        <p:strVal val="visible"/>
                                      </p:to>
                                    </p:set>
                                    <p:animEffect filter="fade" transition="in">
                                      <p:cBhvr>
                                        <p:cTn dur="500"/>
                                        <p:tgtEl>
                                          <p:spTgt spid="499"/>
                                        </p:tgtEl>
                                      </p:cBhvr>
                                    </p:animEffect>
                                  </p:childTnLst>
                                </p:cTn>
                              </p:par>
                            </p:childTnLst>
                          </p:cTn>
                        </p:par>
                        <p:par>
                          <p:cTn fill="hold">
                            <p:stCondLst>
                              <p:cond delay="2000"/>
                            </p:stCondLst>
                            <p:childTnLst>
                              <p:par>
                                <p:cTn fill="hold" nodeType="afterEffect" presetClass="entr" presetID="10" presetSubtype="0">
                                  <p:stCondLst>
                                    <p:cond delay="300"/>
                                  </p:stCondLst>
                                  <p:childTnLst>
                                    <p:set>
                                      <p:cBhvr>
                                        <p:cTn dur="1" fill="hold">
                                          <p:stCondLst>
                                            <p:cond delay="0"/>
                                          </p:stCondLst>
                                        </p:cTn>
                                        <p:tgtEl>
                                          <p:spTgt spid="500"/>
                                        </p:tgtEl>
                                        <p:attrNameLst>
                                          <p:attrName>style.visibility</p:attrName>
                                        </p:attrNameLst>
                                      </p:cBhvr>
                                      <p:to>
                                        <p:strVal val="visible"/>
                                      </p:to>
                                    </p:set>
                                    <p:animEffect filter="fade" transition="in">
                                      <p:cBhvr>
                                        <p:cTn dur="500"/>
                                        <p:tgtEl>
                                          <p:spTgt spid="500"/>
                                        </p:tgtEl>
                                      </p:cBhvr>
                                    </p:animEffect>
                                  </p:childTnLst>
                                </p:cTn>
                              </p:par>
                            </p:childTnLst>
                          </p:cTn>
                        </p:par>
                        <p:par>
                          <p:cTn fill="hold">
                            <p:stCondLst>
                              <p:cond delay="2500"/>
                            </p:stCondLst>
                            <p:childTnLst>
                              <p:par>
                                <p:cTn fill="hold" nodeType="afterEffect" presetClass="entr" presetID="10" presetSubtype="0">
                                  <p:stCondLst>
                                    <p:cond delay="300"/>
                                  </p:stCondLst>
                                  <p:childTnLst>
                                    <p:set>
                                      <p:cBhvr>
                                        <p:cTn dur="1" fill="hold">
                                          <p:stCondLst>
                                            <p:cond delay="0"/>
                                          </p:stCondLst>
                                        </p:cTn>
                                        <p:tgtEl>
                                          <p:spTgt spid="501"/>
                                        </p:tgtEl>
                                        <p:attrNameLst>
                                          <p:attrName>style.visibility</p:attrName>
                                        </p:attrNameLst>
                                      </p:cBhvr>
                                      <p:to>
                                        <p:strVal val="visible"/>
                                      </p:to>
                                    </p:set>
                                    <p:animEffect filter="fade" transition="in">
                                      <p:cBhvr>
                                        <p:cTn dur="500"/>
                                        <p:tgtEl>
                                          <p:spTgt spid="501"/>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500"/>
                                        <p:tgtEl>
                                          <p:spTgt spid="502"/>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500"/>
                                        <p:tgtEl>
                                          <p:spTgt spid="503"/>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500"/>
                                        <p:tgtEl>
                                          <p:spTgt spid="5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grpSp>
        <p:nvGrpSpPr>
          <p:cNvPr id="510" name="Google Shape;510;p14"/>
          <p:cNvGrpSpPr/>
          <p:nvPr/>
        </p:nvGrpSpPr>
        <p:grpSpPr>
          <a:xfrm>
            <a:off x="389738" y="366112"/>
            <a:ext cx="691563" cy="691563"/>
            <a:chOff x="2367572" y="4118895"/>
            <a:chExt cx="921196" cy="921196"/>
          </a:xfrm>
        </p:grpSpPr>
        <p:grpSp>
          <p:nvGrpSpPr>
            <p:cNvPr id="511" name="Google Shape;511;p14"/>
            <p:cNvGrpSpPr/>
            <p:nvPr/>
          </p:nvGrpSpPr>
          <p:grpSpPr>
            <a:xfrm>
              <a:off x="2367572" y="4118895"/>
              <a:ext cx="921196" cy="921196"/>
              <a:chOff x="1333481" y="1593118"/>
              <a:chExt cx="1418785" cy="1418785"/>
            </a:xfrm>
          </p:grpSpPr>
          <p:sp>
            <p:nvSpPr>
              <p:cNvPr id="512" name="Google Shape;512;p14"/>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513" name="Google Shape;513;p14"/>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514" name="Google Shape;514;p14"/>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515" name="Google Shape;515;p14"/>
            <p:cNvSpPr txBox="1"/>
            <p:nvPr/>
          </p:nvSpPr>
          <p:spPr>
            <a:xfrm>
              <a:off x="2650942" y="4317883"/>
              <a:ext cx="354457"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02</a:t>
              </a:r>
              <a:endParaRPr/>
            </a:p>
          </p:txBody>
        </p:sp>
      </p:grpSp>
      <p:sp>
        <p:nvSpPr>
          <p:cNvPr id="516" name="Google Shape;516;p14"/>
          <p:cNvSpPr txBox="1"/>
          <p:nvPr/>
        </p:nvSpPr>
        <p:spPr>
          <a:xfrm>
            <a:off x="1369561" y="481061"/>
            <a:ext cx="628170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德國柏林 Made of Air(MOA)公司負碳材料</a:t>
            </a:r>
            <a:endParaRPr/>
          </a:p>
        </p:txBody>
      </p:sp>
      <p:grpSp>
        <p:nvGrpSpPr>
          <p:cNvPr id="517" name="Google Shape;517;p14"/>
          <p:cNvGrpSpPr/>
          <p:nvPr/>
        </p:nvGrpSpPr>
        <p:grpSpPr>
          <a:xfrm rot="10800000">
            <a:off x="3049873" y="2315499"/>
            <a:ext cx="2681618" cy="4114491"/>
            <a:chOff x="1153973" y="1502538"/>
            <a:chExt cx="3095188" cy="4874401"/>
          </a:xfrm>
        </p:grpSpPr>
        <p:sp>
          <p:nvSpPr>
            <p:cNvPr id="518" name="Google Shape;518;p14"/>
            <p:cNvSpPr/>
            <p:nvPr/>
          </p:nvSpPr>
          <p:spPr>
            <a:xfrm>
              <a:off x="1219269"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19" name="Google Shape;519;p14"/>
            <p:cNvSpPr/>
            <p:nvPr/>
          </p:nvSpPr>
          <p:spPr>
            <a:xfrm>
              <a:off x="1219269"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20" name="Google Shape;520;p14"/>
            <p:cNvSpPr/>
            <p:nvPr/>
          </p:nvSpPr>
          <p:spPr>
            <a:xfrm>
              <a:off x="1153973"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CN" sz="1800">
                  <a:solidFill>
                    <a:srgbClr val="EEF2F9"/>
                  </a:solidFill>
                  <a:latin typeface="Microsoft Yahei"/>
                  <a:ea typeface="Microsoft Yahei"/>
                  <a:cs typeface="Microsoft Yahei"/>
                  <a:sym typeface="Microsoft Yahei"/>
                </a:rPr>
                <a:t>優點</a:t>
              </a:r>
              <a:endParaRPr b="0" i="0" sz="1800" u="none" cap="none" strike="noStrike">
                <a:solidFill>
                  <a:srgbClr val="EEF2F9"/>
                </a:solidFill>
                <a:latin typeface="Microsoft Yahei"/>
                <a:ea typeface="Microsoft Yahei"/>
                <a:cs typeface="Microsoft Yahei"/>
                <a:sym typeface="Microsoft Yahei"/>
              </a:endParaRPr>
            </a:p>
          </p:txBody>
        </p:sp>
      </p:grpSp>
      <p:grpSp>
        <p:nvGrpSpPr>
          <p:cNvPr id="521" name="Google Shape;521;p14"/>
          <p:cNvGrpSpPr/>
          <p:nvPr/>
        </p:nvGrpSpPr>
        <p:grpSpPr>
          <a:xfrm>
            <a:off x="5731491" y="1988149"/>
            <a:ext cx="145105" cy="141477"/>
            <a:chOff x="4151086" y="3851729"/>
            <a:chExt cx="145143" cy="141514"/>
          </a:xfrm>
        </p:grpSpPr>
        <p:cxnSp>
          <p:nvCxnSpPr>
            <p:cNvPr id="522" name="Google Shape;522;p14"/>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523" name="Google Shape;523;p14"/>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524" name="Google Shape;524;p14"/>
          <p:cNvGrpSpPr/>
          <p:nvPr/>
        </p:nvGrpSpPr>
        <p:grpSpPr>
          <a:xfrm>
            <a:off x="7506162" y="1935098"/>
            <a:ext cx="145105" cy="141477"/>
            <a:chOff x="4151086" y="3851729"/>
            <a:chExt cx="145143" cy="141514"/>
          </a:xfrm>
        </p:grpSpPr>
        <p:cxnSp>
          <p:nvCxnSpPr>
            <p:cNvPr id="525" name="Google Shape;525;p14"/>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526" name="Google Shape;526;p14"/>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grpSp>
        <p:nvGrpSpPr>
          <p:cNvPr id="527" name="Google Shape;527;p14"/>
          <p:cNvGrpSpPr/>
          <p:nvPr/>
        </p:nvGrpSpPr>
        <p:grpSpPr>
          <a:xfrm>
            <a:off x="6062202" y="2359671"/>
            <a:ext cx="2668602" cy="4114491"/>
            <a:chOff x="8712412" y="1502538"/>
            <a:chExt cx="3029892" cy="4874401"/>
          </a:xfrm>
        </p:grpSpPr>
        <p:sp>
          <p:nvSpPr>
            <p:cNvPr id="528" name="Google Shape;528;p14"/>
            <p:cNvSpPr/>
            <p:nvPr/>
          </p:nvSpPr>
          <p:spPr>
            <a:xfrm>
              <a:off x="8712412" y="1502538"/>
              <a:ext cx="3029892" cy="4874401"/>
            </a:xfrm>
            <a:prstGeom prst="flowChartDelay">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29" name="Google Shape;529;p14"/>
            <p:cNvSpPr/>
            <p:nvPr/>
          </p:nvSpPr>
          <p:spPr>
            <a:xfrm>
              <a:off x="8712412" y="1502538"/>
              <a:ext cx="3029892" cy="4874401"/>
            </a:xfrm>
            <a:prstGeom prst="flowChartDelay">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30" name="Google Shape;530;p14"/>
            <p:cNvSpPr/>
            <p:nvPr/>
          </p:nvSpPr>
          <p:spPr>
            <a:xfrm>
              <a:off x="8712412" y="1502538"/>
              <a:ext cx="3029892" cy="4874401"/>
            </a:xfrm>
            <a:prstGeom prst="flowChartDelay">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531" name="Google Shape;531;p14"/>
          <p:cNvGrpSpPr/>
          <p:nvPr/>
        </p:nvGrpSpPr>
        <p:grpSpPr>
          <a:xfrm>
            <a:off x="11066672" y="1935098"/>
            <a:ext cx="145105" cy="141477"/>
            <a:chOff x="4151086" y="3851729"/>
            <a:chExt cx="145143" cy="141514"/>
          </a:xfrm>
        </p:grpSpPr>
        <p:cxnSp>
          <p:nvCxnSpPr>
            <p:cNvPr id="532" name="Google Shape;532;p14"/>
            <p:cNvCxnSpPr/>
            <p:nvPr/>
          </p:nvCxnSpPr>
          <p:spPr>
            <a:xfrm>
              <a:off x="4151086" y="3922486"/>
              <a:ext cx="145143" cy="0"/>
            </a:xfrm>
            <a:prstGeom prst="straightConnector1">
              <a:avLst/>
            </a:prstGeom>
            <a:noFill/>
            <a:ln cap="flat" cmpd="sng" w="12700">
              <a:solidFill>
                <a:srgbClr val="526175"/>
              </a:solidFill>
              <a:prstDash val="solid"/>
              <a:miter lim="800000"/>
              <a:headEnd len="sm" w="sm" type="none"/>
              <a:tailEnd len="sm" w="sm" type="none"/>
            </a:ln>
          </p:spPr>
        </p:cxnSp>
        <p:cxnSp>
          <p:nvCxnSpPr>
            <p:cNvPr id="533" name="Google Shape;533;p14"/>
            <p:cNvCxnSpPr/>
            <p:nvPr/>
          </p:nvCxnSpPr>
          <p:spPr>
            <a:xfrm>
              <a:off x="4230915" y="3851729"/>
              <a:ext cx="0" cy="141514"/>
            </a:xfrm>
            <a:prstGeom prst="straightConnector1">
              <a:avLst/>
            </a:prstGeom>
            <a:noFill/>
            <a:ln cap="flat" cmpd="sng" w="12700">
              <a:solidFill>
                <a:srgbClr val="526175"/>
              </a:solidFill>
              <a:prstDash val="solid"/>
              <a:miter lim="800000"/>
              <a:headEnd len="sm" w="sm" type="none"/>
              <a:tailEnd len="sm" w="sm" type="none"/>
            </a:ln>
          </p:spPr>
        </p:cxnSp>
      </p:grpSp>
      <p:sp>
        <p:nvSpPr>
          <p:cNvPr id="534" name="Google Shape;534;p14"/>
          <p:cNvSpPr txBox="1"/>
          <p:nvPr/>
        </p:nvSpPr>
        <p:spPr>
          <a:xfrm>
            <a:off x="1264033" y="1129201"/>
            <a:ext cx="10312924" cy="417358"/>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800">
                <a:solidFill>
                  <a:srgbClr val="2F5496"/>
                </a:solidFill>
                <a:latin typeface="Microsoft Yahei"/>
                <a:ea typeface="Microsoft Yahei"/>
                <a:cs typeface="Microsoft Yahei"/>
                <a:sym typeface="Microsoft Yahei"/>
              </a:rPr>
              <a:t>方案內容：將生物炭加工成可以融化和成型，如熱塑性塑膠般的材料，運用於日用品、建材等製造。</a:t>
            </a:r>
            <a:endParaRPr/>
          </a:p>
        </p:txBody>
      </p:sp>
      <p:sp>
        <p:nvSpPr>
          <p:cNvPr id="535" name="Google Shape;535;p14"/>
          <p:cNvSpPr/>
          <p:nvPr/>
        </p:nvSpPr>
        <p:spPr>
          <a:xfrm>
            <a:off x="4469690" y="2499137"/>
            <a:ext cx="711928" cy="343609"/>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優點</a:t>
            </a:r>
            <a:endParaRPr b="1" sz="1400">
              <a:solidFill>
                <a:srgbClr val="1F3864"/>
              </a:solidFill>
              <a:latin typeface="Microsoft Yahei"/>
              <a:ea typeface="Microsoft Yahei"/>
              <a:cs typeface="Microsoft Yahei"/>
              <a:sym typeface="Microsoft Yahei"/>
            </a:endParaRPr>
          </a:p>
        </p:txBody>
      </p:sp>
      <p:sp>
        <p:nvSpPr>
          <p:cNvPr id="536" name="Google Shape;536;p14"/>
          <p:cNvSpPr/>
          <p:nvPr/>
        </p:nvSpPr>
        <p:spPr>
          <a:xfrm>
            <a:off x="6684575" y="2543308"/>
            <a:ext cx="711928" cy="345094"/>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CN" sz="1400">
                <a:solidFill>
                  <a:srgbClr val="1F3864"/>
                </a:solidFill>
                <a:latin typeface="Microsoft Yahei"/>
                <a:ea typeface="Microsoft Yahei"/>
                <a:cs typeface="Microsoft Yahei"/>
                <a:sym typeface="Microsoft Yahei"/>
              </a:rPr>
              <a:t>缺點</a:t>
            </a:r>
            <a:endParaRPr b="1" sz="1400">
              <a:solidFill>
                <a:srgbClr val="1F3864"/>
              </a:solidFill>
              <a:latin typeface="Microsoft Yahei"/>
              <a:ea typeface="Microsoft Yahei"/>
              <a:cs typeface="Microsoft Yahei"/>
              <a:sym typeface="Microsoft Yahei"/>
            </a:endParaRPr>
          </a:p>
        </p:txBody>
      </p:sp>
      <p:sp>
        <p:nvSpPr>
          <p:cNvPr id="537" name="Google Shape;537;p14"/>
          <p:cNvSpPr/>
          <p:nvPr/>
        </p:nvSpPr>
        <p:spPr>
          <a:xfrm>
            <a:off x="6118773" y="3747278"/>
            <a:ext cx="2449751" cy="88909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 技術不普及</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 生產成本高昂</a:t>
            </a:r>
            <a:endParaRPr b="1" sz="1400">
              <a:solidFill>
                <a:srgbClr val="2F5496"/>
              </a:solidFill>
              <a:latin typeface="Microsoft Yahei"/>
              <a:ea typeface="Microsoft Yahei"/>
              <a:cs typeface="Microsoft Yahei"/>
              <a:sym typeface="Microsoft Yahei"/>
            </a:endParaRPr>
          </a:p>
        </p:txBody>
      </p:sp>
      <p:sp>
        <p:nvSpPr>
          <p:cNvPr id="538" name="Google Shape;538;p14"/>
          <p:cNvSpPr/>
          <p:nvPr/>
        </p:nvSpPr>
        <p:spPr>
          <a:xfrm>
            <a:off x="3212164" y="3747278"/>
            <a:ext cx="2484545" cy="88909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① 以農業廢器物為加工原料</a:t>
            </a:r>
            <a:endParaRPr b="1" sz="1400">
              <a:solidFill>
                <a:srgbClr val="2F5496"/>
              </a:solidFill>
              <a:latin typeface="Microsoft Yahei"/>
              <a:ea typeface="Microsoft Yahei"/>
              <a:cs typeface="Microsoft Yahei"/>
              <a:sym typeface="Microsoft Yahei"/>
            </a:endParaRPr>
          </a:p>
          <a:p>
            <a:pPr indent="0" lvl="0" marL="0" marR="0" rtl="0" algn="l">
              <a:lnSpc>
                <a:spcPct val="200000"/>
              </a:lnSpc>
              <a:spcBef>
                <a:spcPts val="0"/>
              </a:spcBef>
              <a:spcAft>
                <a:spcPts val="0"/>
              </a:spcAft>
              <a:buNone/>
            </a:pPr>
            <a:r>
              <a:rPr b="1" lang="zh-CN" sz="1400">
                <a:solidFill>
                  <a:srgbClr val="2F5496"/>
                </a:solidFill>
                <a:latin typeface="Microsoft Yahei"/>
                <a:ea typeface="Microsoft Yahei"/>
                <a:cs typeface="Microsoft Yahei"/>
                <a:sym typeface="Microsoft Yahei"/>
              </a:rPr>
              <a:t>② 應用於工業領域</a:t>
            </a:r>
            <a:endParaRPr b="1" sz="1400">
              <a:solidFill>
                <a:srgbClr val="2F5496"/>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510"/>
                                        </p:tgtEl>
                                        <p:attrNameLst>
                                          <p:attrName>style.visibility</p:attrName>
                                        </p:attrNameLst>
                                      </p:cBhvr>
                                      <p:to>
                                        <p:strVal val="visible"/>
                                      </p:to>
                                    </p:set>
                                    <p:anim calcmode="lin" valueType="num">
                                      <p:cBhvr additive="base">
                                        <p:cTn dur="1000"/>
                                        <p:tgtEl>
                                          <p:spTgt spid="51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1000"/>
                                        <p:tgtEl>
                                          <p:spTgt spid="516"/>
                                        </p:tgtEl>
                                        <p:attrNameLst>
                                          <p:attrName>ppt_w</p:attrName>
                                        </p:attrNameLst>
                                      </p:cBhvr>
                                      <p:tavLst>
                                        <p:tav fmla="" tm="0">
                                          <p:val>
                                            <p:strVal val="0"/>
                                          </p:val>
                                        </p:tav>
                                        <p:tav fmla="" tm="100000">
                                          <p:val>
                                            <p:strVal val="#ppt_w"/>
                                          </p:val>
                                        </p:tav>
                                      </p:tavLst>
                                    </p:anim>
                                    <p:anim calcmode="lin" valueType="num">
                                      <p:cBhvr additive="base">
                                        <p:cTn dur="1000"/>
                                        <p:tgtEl>
                                          <p:spTgt spid="516"/>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1000"/>
                                  </p:stCondLst>
                                  <p:childTnLst>
                                    <p:set>
                                      <p:cBhvr>
                                        <p:cTn dur="1" fill="hold">
                                          <p:stCondLst>
                                            <p:cond delay="0"/>
                                          </p:stCondLst>
                                        </p:cTn>
                                        <p:tgtEl>
                                          <p:spTgt spid="534"/>
                                        </p:tgtEl>
                                        <p:attrNameLst>
                                          <p:attrName>style.visibility</p:attrName>
                                        </p:attrNameLst>
                                      </p:cBhvr>
                                      <p:to>
                                        <p:strVal val="visible"/>
                                      </p:to>
                                    </p:set>
                                    <p:animEffect filter="fade" transition="in">
                                      <p:cBhvr>
                                        <p:cTn dur="500"/>
                                        <p:tgtEl>
                                          <p:spTgt spid="5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500"/>
                                        <p:tgtEl>
                                          <p:spTgt spid="521"/>
                                        </p:tgtEl>
                                      </p:cBhvr>
                                    </p:animEffect>
                                  </p:childTnLst>
                                </p:cTn>
                              </p:par>
                            </p:childTnLst>
                          </p:cTn>
                        </p:par>
                        <p:par>
                          <p:cTn fill="hold">
                            <p:stCondLst>
                              <p:cond delay="500"/>
                            </p:stCondLst>
                            <p:childTnLst>
                              <p:par>
                                <p:cTn fill="hold" nodeType="afterEffect" presetClass="entr" presetID="10" presetSubtype="0">
                                  <p:stCondLst>
                                    <p:cond delay="100"/>
                                  </p:stCondLst>
                                  <p:childTnLst>
                                    <p:set>
                                      <p:cBhvr>
                                        <p:cTn dur="1" fill="hold">
                                          <p:stCondLst>
                                            <p:cond delay="0"/>
                                          </p:stCondLst>
                                        </p:cTn>
                                        <p:tgtEl>
                                          <p:spTgt spid="524"/>
                                        </p:tgtEl>
                                        <p:attrNameLst>
                                          <p:attrName>style.visibility</p:attrName>
                                        </p:attrNameLst>
                                      </p:cBhvr>
                                      <p:to>
                                        <p:strVal val="visible"/>
                                      </p:to>
                                    </p:set>
                                    <p:animEffect filter="fade" transition="in">
                                      <p:cBhvr>
                                        <p:cTn dur="500"/>
                                        <p:tgtEl>
                                          <p:spTgt spid="524"/>
                                        </p:tgtEl>
                                      </p:cBhvr>
                                    </p:animEffect>
                                  </p:childTnLst>
                                </p:cTn>
                              </p:par>
                            </p:childTnLst>
                          </p:cTn>
                        </p:par>
                        <p:par>
                          <p:cTn fill="hold">
                            <p:stCondLst>
                              <p:cond delay="1000"/>
                            </p:stCondLst>
                            <p:childTnLst>
                              <p:par>
                                <p:cTn fill="hold" nodeType="afterEffect" presetClass="entr" presetID="10" presetSubtype="0">
                                  <p:stCondLst>
                                    <p:cond delay="100"/>
                                  </p:stCondLst>
                                  <p:childTnLst>
                                    <p:set>
                                      <p:cBhvr>
                                        <p:cTn dur="1" fill="hold">
                                          <p:stCondLst>
                                            <p:cond delay="0"/>
                                          </p:stCondLst>
                                        </p:cTn>
                                        <p:tgtEl>
                                          <p:spTgt spid="531"/>
                                        </p:tgtEl>
                                        <p:attrNameLst>
                                          <p:attrName>style.visibility</p:attrName>
                                        </p:attrNameLst>
                                      </p:cBhvr>
                                      <p:to>
                                        <p:strVal val="visible"/>
                                      </p:to>
                                    </p:set>
                                    <p:animEffect filter="fade" transition="in">
                                      <p:cBhvr>
                                        <p:cTn dur="500"/>
                                        <p:tgtEl>
                                          <p:spTgt spid="531"/>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500"/>
                                        <p:tgtEl>
                                          <p:spTgt spid="527"/>
                                        </p:tgtEl>
                                      </p:cBhvr>
                                    </p:animEffect>
                                  </p:childTnLst>
                                </p:cTn>
                              </p:par>
                              <p:par>
                                <p:cTn fill="hold" nodeType="with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500"/>
                                        <p:tgtEl>
                                          <p:spTgt spid="517"/>
                                        </p:tgtEl>
                                      </p:cBhvr>
                                    </p:animEffect>
                                  </p:childTnLst>
                                </p:cTn>
                              </p:par>
                              <p:par>
                                <p:cTn fill="hold" nodeType="withEffect" presetClass="entr" presetID="10" presetSubtype="0">
                                  <p:stCondLst>
                                    <p:cond delay="300"/>
                                  </p:stCondLst>
                                  <p:childTnLst>
                                    <p:set>
                                      <p:cBhvr>
                                        <p:cTn dur="1" fill="hold">
                                          <p:stCondLst>
                                            <p:cond delay="0"/>
                                          </p:stCondLst>
                                        </p:cTn>
                                        <p:tgtEl>
                                          <p:spTgt spid="535"/>
                                        </p:tgtEl>
                                        <p:attrNameLst>
                                          <p:attrName>style.visibility</p:attrName>
                                        </p:attrNameLst>
                                      </p:cBhvr>
                                      <p:to>
                                        <p:strVal val="visible"/>
                                      </p:to>
                                    </p:set>
                                    <p:animEffect filter="fade" transition="in">
                                      <p:cBhvr>
                                        <p:cTn dur="500"/>
                                        <p:tgtEl>
                                          <p:spTgt spid="535"/>
                                        </p:tgtEl>
                                      </p:cBhvr>
                                    </p:animEffect>
                                  </p:childTnLst>
                                </p:cTn>
                              </p:par>
                            </p:childTnLst>
                          </p:cTn>
                        </p:par>
                        <p:par>
                          <p:cTn fill="hold">
                            <p:stCondLst>
                              <p:cond delay="2000"/>
                            </p:stCondLst>
                            <p:childTnLst>
                              <p:par>
                                <p:cTn fill="hold" nodeType="afterEffect" presetClass="entr" presetID="10" presetSubtype="0">
                                  <p:stCondLst>
                                    <p:cond delay="300"/>
                                  </p:stCondLst>
                                  <p:childTnLst>
                                    <p:set>
                                      <p:cBhvr>
                                        <p:cTn dur="1" fill="hold">
                                          <p:stCondLst>
                                            <p:cond delay="0"/>
                                          </p:stCondLst>
                                        </p:cTn>
                                        <p:tgtEl>
                                          <p:spTgt spid="536"/>
                                        </p:tgtEl>
                                        <p:attrNameLst>
                                          <p:attrName>style.visibility</p:attrName>
                                        </p:attrNameLst>
                                      </p:cBhvr>
                                      <p:to>
                                        <p:strVal val="visible"/>
                                      </p:to>
                                    </p:set>
                                    <p:animEffect filter="fade" transition="in">
                                      <p:cBhvr>
                                        <p:cTn dur="500"/>
                                        <p:tgtEl>
                                          <p:spTgt spid="53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500"/>
                                        <p:tgtEl>
                                          <p:spTgt spid="53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500"/>
                                        <p:tgtEl>
                                          <p:spTgt spid="5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15"/>
          <p:cNvSpPr/>
          <p:nvPr/>
        </p:nvSpPr>
        <p:spPr>
          <a:xfrm>
            <a:off x="3809603" y="4555500"/>
            <a:ext cx="4572794" cy="338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600">
                <a:solidFill>
                  <a:srgbClr val="A5A5A5"/>
                </a:solidFill>
                <a:latin typeface="Arial"/>
                <a:ea typeface="Arial"/>
                <a:cs typeface="Arial"/>
                <a:sym typeface="Arial"/>
              </a:rPr>
              <a:t>Purpose Our Solution</a:t>
            </a:r>
            <a:endParaRPr/>
          </a:p>
        </p:txBody>
      </p:sp>
      <p:sp>
        <p:nvSpPr>
          <p:cNvPr id="545" name="Google Shape;545;p15"/>
          <p:cNvSpPr txBox="1"/>
          <p:nvPr/>
        </p:nvSpPr>
        <p:spPr>
          <a:xfrm>
            <a:off x="1951606" y="3182871"/>
            <a:ext cx="8288789"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7200">
                <a:solidFill>
                  <a:srgbClr val="1F3864"/>
                </a:solidFill>
                <a:latin typeface="Microsoft Yahei"/>
                <a:ea typeface="Microsoft Yahei"/>
                <a:cs typeface="Microsoft Yahei"/>
                <a:sym typeface="Microsoft Yahei"/>
              </a:rPr>
              <a:t>提出我方解決方案</a:t>
            </a:r>
            <a:endParaRPr/>
          </a:p>
        </p:txBody>
      </p:sp>
      <p:sp>
        <p:nvSpPr>
          <p:cNvPr id="546" name="Google Shape;546;p15"/>
          <p:cNvSpPr/>
          <p:nvPr/>
        </p:nvSpPr>
        <p:spPr>
          <a:xfrm>
            <a:off x="4654550" y="1320823"/>
            <a:ext cx="2882900" cy="1862048"/>
          </a:xfrm>
          <a:prstGeom prst="rect">
            <a:avLst/>
          </a:prstGeom>
          <a:no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0" i="0" lang="zh-CN" sz="11500" u="none" cap="none" strike="noStrike">
                <a:solidFill>
                  <a:srgbClr val="1F3864"/>
                </a:solidFill>
                <a:latin typeface="Microsoft Yahei"/>
                <a:ea typeface="Microsoft Yahei"/>
                <a:cs typeface="Microsoft Yahei"/>
                <a:sym typeface="Microsoft Yahei"/>
              </a:rPr>
              <a:t>03</a:t>
            </a:r>
            <a:endParaRPr/>
          </a:p>
        </p:txBody>
      </p:sp>
      <p:sp>
        <p:nvSpPr>
          <p:cNvPr id="547" name="Google Shape;547;p15"/>
          <p:cNvSpPr/>
          <p:nvPr/>
        </p:nvSpPr>
        <p:spPr>
          <a:xfrm rot="10800000">
            <a:off x="4637246" y="5467280"/>
            <a:ext cx="2917508" cy="507839"/>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48" name="Google Shape;548;p15"/>
          <p:cNvSpPr/>
          <p:nvPr/>
        </p:nvSpPr>
        <p:spPr>
          <a:xfrm>
            <a:off x="4773314" y="5567585"/>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549" name="Google Shape;549;p15"/>
          <p:cNvSpPr txBox="1"/>
          <p:nvPr/>
        </p:nvSpPr>
        <p:spPr>
          <a:xfrm>
            <a:off x="5485644" y="5585201"/>
            <a:ext cx="1665353" cy="289611"/>
          </a:xfrm>
          <a:prstGeom prst="rect">
            <a:avLst/>
          </a:prstGeom>
          <a:noFill/>
          <a:ln>
            <a:noFill/>
          </a:ln>
        </p:spPr>
        <p:txBody>
          <a:bodyPr anchorCtr="0" anchor="t" bIns="21475" lIns="42950" spcFirstLastPara="1" rIns="42950" wrap="square" tIns="21475">
            <a:spAutoFit/>
          </a:bodyPr>
          <a:lstStyle/>
          <a:p>
            <a:pPr indent="0" lvl="0" marL="0" marR="0" rtl="0" algn="l">
              <a:spcBef>
                <a:spcPts val="0"/>
              </a:spcBef>
              <a:spcAft>
                <a:spcPts val="0"/>
              </a:spcAft>
              <a:buNone/>
            </a:pPr>
            <a:r>
              <a:rPr lang="zh-CN" sz="1600">
                <a:solidFill>
                  <a:srgbClr val="1F3864"/>
                </a:solidFill>
                <a:latin typeface="Microsoft Yahei"/>
                <a:ea typeface="Microsoft Yahei"/>
                <a:cs typeface="Microsoft Yahei"/>
                <a:sym typeface="Microsoft Yahei"/>
              </a:rPr>
              <a:t>PART THREE</a:t>
            </a:r>
            <a:endParaRPr/>
          </a:p>
        </p:txBody>
      </p:sp>
      <p:pic>
        <p:nvPicPr>
          <p:cNvPr id="550" name="Google Shape;550;p15"/>
          <p:cNvPicPr preferRelativeResize="0"/>
          <p:nvPr/>
        </p:nvPicPr>
        <p:blipFill rotWithShape="1">
          <a:blip r:embed="rId3">
            <a:alphaModFix/>
          </a:blip>
          <a:srcRect b="0" l="0" r="0" t="0"/>
          <a:stretch/>
        </p:blipFill>
        <p:spPr>
          <a:xfrm>
            <a:off x="118196" y="0"/>
            <a:ext cx="1489223" cy="14892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1000"/>
                                        <p:tgtEl>
                                          <p:spTgt spid="545"/>
                                        </p:tgtEl>
                                        <p:attrNameLst>
                                          <p:attrName>ppt_w</p:attrName>
                                        </p:attrNameLst>
                                      </p:cBhvr>
                                      <p:tavLst>
                                        <p:tav fmla="" tm="0">
                                          <p:val>
                                            <p:strVal val="0"/>
                                          </p:val>
                                        </p:tav>
                                        <p:tav fmla="" tm="100000">
                                          <p:val>
                                            <p:strVal val="#ppt_w"/>
                                          </p:val>
                                        </p:tav>
                                      </p:tavLst>
                                    </p:anim>
                                    <p:anim calcmode="lin" valueType="num">
                                      <p:cBhvr additive="base">
                                        <p:cTn dur="1000"/>
                                        <p:tgtEl>
                                          <p:spTgt spid="545"/>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544"/>
                                        </p:tgtEl>
                                        <p:attrNameLst>
                                          <p:attrName>style.visibility</p:attrName>
                                        </p:attrNameLst>
                                      </p:cBhvr>
                                      <p:to>
                                        <p:strVal val="visible"/>
                                      </p:to>
                                    </p:set>
                                    <p:anim calcmode="lin" valueType="num">
                                      <p:cBhvr additive="base">
                                        <p:cTn dur="1500"/>
                                        <p:tgtEl>
                                          <p:spTgt spid="544"/>
                                        </p:tgtEl>
                                        <p:attrNameLst>
                                          <p:attrName>ppt_y</p:attrName>
                                        </p:attrNameLst>
                                      </p:cBhvr>
                                      <p:tavLst>
                                        <p:tav fmla="" tm="0">
                                          <p:val>
                                            <p:strVal val="#ppt_y+1"/>
                                          </p:val>
                                        </p:tav>
                                        <p:tav fmla="" tm="100000">
                                          <p:val>
                                            <p:strVal val="#ppt_y"/>
                                          </p:val>
                                        </p:tav>
                                      </p:tavLst>
                                    </p:anim>
                                  </p:childTnLst>
                                </p:cTn>
                              </p:par>
                            </p:childTnLst>
                          </p:cTn>
                        </p:par>
                        <p:par>
                          <p:cTn fill="hold">
                            <p:stCondLst>
                              <p:cond delay="3500"/>
                            </p:stCondLst>
                            <p:childTnLst>
                              <p:par>
                                <p:cTn fill="hold" nodeType="afterEffect" presetClass="entr" presetID="2" presetSubtype="4">
                                  <p:stCondLst>
                                    <p:cond delay="0"/>
                                  </p:stCondLst>
                                  <p:childTnLst>
                                    <p:set>
                                      <p:cBhvr>
                                        <p:cTn dur="1" fill="hold">
                                          <p:stCondLst>
                                            <p:cond delay="0"/>
                                          </p:stCondLst>
                                        </p:cTn>
                                        <p:tgtEl>
                                          <p:spTgt spid="547"/>
                                        </p:tgtEl>
                                        <p:attrNameLst>
                                          <p:attrName>style.visibility</p:attrName>
                                        </p:attrNameLst>
                                      </p:cBhvr>
                                      <p:to>
                                        <p:strVal val="visible"/>
                                      </p:to>
                                    </p:set>
                                    <p:anim calcmode="lin" valueType="num">
                                      <p:cBhvr additive="base">
                                        <p:cTn dur="1000"/>
                                        <p:tgtEl>
                                          <p:spTgt spid="5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548"/>
                                        </p:tgtEl>
                                        <p:attrNameLst>
                                          <p:attrName>style.visibility</p:attrName>
                                        </p:attrNameLst>
                                      </p:cBhvr>
                                      <p:to>
                                        <p:strVal val="visible"/>
                                      </p:to>
                                    </p:set>
                                    <p:anim calcmode="lin" valueType="num">
                                      <p:cBhvr additive="base">
                                        <p:cTn dur="1000"/>
                                        <p:tgtEl>
                                          <p:spTgt spid="548"/>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500"/>
                                  </p:stCondLst>
                                  <p:childTnLst>
                                    <p:set>
                                      <p:cBhvr>
                                        <p:cTn dur="1" fill="hold">
                                          <p:stCondLst>
                                            <p:cond delay="0"/>
                                          </p:stCondLst>
                                        </p:cTn>
                                        <p:tgtEl>
                                          <p:spTgt spid="549"/>
                                        </p:tgtEl>
                                        <p:attrNameLst>
                                          <p:attrName>style.visibility</p:attrName>
                                        </p:attrNameLst>
                                      </p:cBhvr>
                                      <p:to>
                                        <p:strVal val="visible"/>
                                      </p:to>
                                    </p:set>
                                    <p:animEffect filter="fade" transition="in">
                                      <p:cBhvr>
                                        <p:cTn dur="500"/>
                                        <p:tgtEl>
                                          <p:spTgt spid="549"/>
                                        </p:tgtEl>
                                      </p:cBhvr>
                                    </p:animEffect>
                                  </p:childTnLst>
                                </p:cTn>
                              </p:par>
                              <p:par>
                                <p:cTn fill="hold" nodeType="withEffect" presetClass="entr" presetID="2" presetSubtype="1">
                                  <p:stCondLst>
                                    <p:cond delay="0"/>
                                  </p:stCondLst>
                                  <p:childTnLst>
                                    <p:set>
                                      <p:cBhvr>
                                        <p:cTn dur="1" fill="hold">
                                          <p:stCondLst>
                                            <p:cond delay="0"/>
                                          </p:stCondLst>
                                        </p:cTn>
                                        <p:tgtEl>
                                          <p:spTgt spid="550"/>
                                        </p:tgtEl>
                                        <p:attrNameLst>
                                          <p:attrName>style.visibility</p:attrName>
                                        </p:attrNameLst>
                                      </p:cBhvr>
                                      <p:to>
                                        <p:strVal val="visible"/>
                                      </p:to>
                                    </p:set>
                                    <p:anim calcmode="lin" valueType="num">
                                      <p:cBhvr additive="base">
                                        <p:cTn dur="1000"/>
                                        <p:tgtEl>
                                          <p:spTgt spid="55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grpSp>
        <p:nvGrpSpPr>
          <p:cNvPr id="556" name="Google Shape;556;p16"/>
          <p:cNvGrpSpPr/>
          <p:nvPr/>
        </p:nvGrpSpPr>
        <p:grpSpPr>
          <a:xfrm>
            <a:off x="389738" y="366112"/>
            <a:ext cx="691563" cy="691563"/>
            <a:chOff x="2367572" y="4118895"/>
            <a:chExt cx="921196" cy="921196"/>
          </a:xfrm>
        </p:grpSpPr>
        <p:grpSp>
          <p:nvGrpSpPr>
            <p:cNvPr id="557" name="Google Shape;557;p16"/>
            <p:cNvGrpSpPr/>
            <p:nvPr/>
          </p:nvGrpSpPr>
          <p:grpSpPr>
            <a:xfrm>
              <a:off x="2367572" y="4118895"/>
              <a:ext cx="921196" cy="921196"/>
              <a:chOff x="1333481" y="1593118"/>
              <a:chExt cx="1418785" cy="1418785"/>
            </a:xfrm>
          </p:grpSpPr>
          <p:sp>
            <p:nvSpPr>
              <p:cNvPr id="558" name="Google Shape;558;p16"/>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559" name="Google Shape;559;p16"/>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560" name="Google Shape;560;p16"/>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561" name="Google Shape;561;p16"/>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03</a:t>
              </a:r>
              <a:endParaRPr/>
            </a:p>
          </p:txBody>
        </p:sp>
      </p:grpSp>
      <p:sp>
        <p:nvSpPr>
          <p:cNvPr id="562" name="Google Shape;562;p16"/>
          <p:cNvSpPr txBox="1"/>
          <p:nvPr/>
        </p:nvSpPr>
        <p:spPr>
          <a:xfrm>
            <a:off x="1369561" y="481061"/>
            <a:ext cx="95612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緣起</a:t>
            </a:r>
            <a:endParaRPr/>
          </a:p>
        </p:txBody>
      </p:sp>
      <p:sp>
        <p:nvSpPr>
          <p:cNvPr id="563" name="Google Shape;563;p16"/>
          <p:cNvSpPr/>
          <p:nvPr/>
        </p:nvSpPr>
        <p:spPr>
          <a:xfrm>
            <a:off x="127000" y="1798207"/>
            <a:ext cx="11541125" cy="3565525"/>
          </a:xfrm>
          <a:custGeom>
            <a:rect b="b" l="l" r="r" t="t"/>
            <a:pathLst>
              <a:path extrusionOk="0" h="1074" w="3476">
                <a:moveTo>
                  <a:pt x="3445" y="1012"/>
                </a:moveTo>
                <a:cubicBezTo>
                  <a:pt x="3414" y="968"/>
                  <a:pt x="3368" y="995"/>
                  <a:pt x="3368" y="995"/>
                </a:cubicBezTo>
                <a:cubicBezTo>
                  <a:pt x="3368" y="995"/>
                  <a:pt x="3302" y="1034"/>
                  <a:pt x="3217" y="995"/>
                </a:cubicBezTo>
                <a:cubicBezTo>
                  <a:pt x="3132" y="956"/>
                  <a:pt x="3021" y="888"/>
                  <a:pt x="2628" y="974"/>
                </a:cubicBezTo>
                <a:cubicBezTo>
                  <a:pt x="2234" y="1059"/>
                  <a:pt x="2206" y="872"/>
                  <a:pt x="2125" y="698"/>
                </a:cubicBezTo>
                <a:cubicBezTo>
                  <a:pt x="2044" y="523"/>
                  <a:pt x="1869" y="503"/>
                  <a:pt x="1548" y="610"/>
                </a:cubicBezTo>
                <a:cubicBezTo>
                  <a:pt x="1226" y="716"/>
                  <a:pt x="1150" y="332"/>
                  <a:pt x="1144" y="295"/>
                </a:cubicBezTo>
                <a:cubicBezTo>
                  <a:pt x="1137" y="258"/>
                  <a:pt x="1025" y="86"/>
                  <a:pt x="886" y="150"/>
                </a:cubicBezTo>
                <a:cubicBezTo>
                  <a:pt x="742" y="216"/>
                  <a:pt x="718" y="111"/>
                  <a:pt x="718" y="111"/>
                </a:cubicBezTo>
                <a:cubicBezTo>
                  <a:pt x="710" y="72"/>
                  <a:pt x="694" y="49"/>
                  <a:pt x="675" y="36"/>
                </a:cubicBezTo>
                <a:cubicBezTo>
                  <a:pt x="675" y="36"/>
                  <a:pt x="675" y="36"/>
                  <a:pt x="675" y="36"/>
                </a:cubicBezTo>
                <a:cubicBezTo>
                  <a:pt x="675" y="36"/>
                  <a:pt x="675" y="36"/>
                  <a:pt x="675" y="36"/>
                </a:cubicBezTo>
                <a:cubicBezTo>
                  <a:pt x="673" y="34"/>
                  <a:pt x="672" y="33"/>
                  <a:pt x="670" y="32"/>
                </a:cubicBezTo>
                <a:cubicBezTo>
                  <a:pt x="670" y="32"/>
                  <a:pt x="670" y="32"/>
                  <a:pt x="670" y="32"/>
                </a:cubicBezTo>
                <a:cubicBezTo>
                  <a:pt x="668" y="31"/>
                  <a:pt x="667" y="30"/>
                  <a:pt x="665" y="29"/>
                </a:cubicBezTo>
                <a:cubicBezTo>
                  <a:pt x="665" y="29"/>
                  <a:pt x="665" y="29"/>
                  <a:pt x="665" y="29"/>
                </a:cubicBezTo>
                <a:cubicBezTo>
                  <a:pt x="663" y="28"/>
                  <a:pt x="662" y="28"/>
                  <a:pt x="660" y="27"/>
                </a:cubicBezTo>
                <a:cubicBezTo>
                  <a:pt x="660" y="27"/>
                  <a:pt x="660" y="27"/>
                  <a:pt x="659" y="27"/>
                </a:cubicBezTo>
                <a:cubicBezTo>
                  <a:pt x="658" y="26"/>
                  <a:pt x="656" y="25"/>
                  <a:pt x="655" y="25"/>
                </a:cubicBezTo>
                <a:cubicBezTo>
                  <a:pt x="654" y="25"/>
                  <a:pt x="654" y="25"/>
                  <a:pt x="654" y="25"/>
                </a:cubicBezTo>
                <a:cubicBezTo>
                  <a:pt x="653" y="24"/>
                  <a:pt x="651" y="24"/>
                  <a:pt x="649" y="23"/>
                </a:cubicBezTo>
                <a:cubicBezTo>
                  <a:pt x="649" y="23"/>
                  <a:pt x="649" y="23"/>
                  <a:pt x="649" y="23"/>
                </a:cubicBezTo>
                <a:cubicBezTo>
                  <a:pt x="647" y="23"/>
                  <a:pt x="645" y="22"/>
                  <a:pt x="644" y="22"/>
                </a:cubicBezTo>
                <a:cubicBezTo>
                  <a:pt x="644" y="22"/>
                  <a:pt x="644" y="22"/>
                  <a:pt x="643" y="22"/>
                </a:cubicBezTo>
                <a:cubicBezTo>
                  <a:pt x="640" y="21"/>
                  <a:pt x="636" y="20"/>
                  <a:pt x="633" y="20"/>
                </a:cubicBezTo>
                <a:cubicBezTo>
                  <a:pt x="633" y="20"/>
                  <a:pt x="633" y="20"/>
                  <a:pt x="633" y="20"/>
                </a:cubicBezTo>
                <a:cubicBezTo>
                  <a:pt x="629" y="20"/>
                  <a:pt x="625" y="19"/>
                  <a:pt x="622" y="19"/>
                </a:cubicBezTo>
                <a:cubicBezTo>
                  <a:pt x="622" y="19"/>
                  <a:pt x="622" y="19"/>
                  <a:pt x="622" y="19"/>
                </a:cubicBezTo>
                <a:cubicBezTo>
                  <a:pt x="618" y="19"/>
                  <a:pt x="615" y="19"/>
                  <a:pt x="611" y="20"/>
                </a:cubicBezTo>
                <a:cubicBezTo>
                  <a:pt x="611" y="20"/>
                  <a:pt x="611" y="20"/>
                  <a:pt x="611" y="20"/>
                </a:cubicBezTo>
                <a:cubicBezTo>
                  <a:pt x="608" y="20"/>
                  <a:pt x="604" y="20"/>
                  <a:pt x="601" y="21"/>
                </a:cubicBezTo>
                <a:cubicBezTo>
                  <a:pt x="601" y="21"/>
                  <a:pt x="601" y="21"/>
                  <a:pt x="601" y="21"/>
                </a:cubicBezTo>
                <a:cubicBezTo>
                  <a:pt x="597" y="21"/>
                  <a:pt x="594" y="22"/>
                  <a:pt x="591" y="22"/>
                </a:cubicBezTo>
                <a:cubicBezTo>
                  <a:pt x="591" y="22"/>
                  <a:pt x="591" y="23"/>
                  <a:pt x="591" y="23"/>
                </a:cubicBezTo>
                <a:cubicBezTo>
                  <a:pt x="588" y="23"/>
                  <a:pt x="585" y="24"/>
                  <a:pt x="582" y="25"/>
                </a:cubicBezTo>
                <a:cubicBezTo>
                  <a:pt x="582" y="25"/>
                  <a:pt x="582" y="25"/>
                  <a:pt x="581" y="25"/>
                </a:cubicBezTo>
                <a:cubicBezTo>
                  <a:pt x="579" y="25"/>
                  <a:pt x="576" y="26"/>
                  <a:pt x="573" y="27"/>
                </a:cubicBezTo>
                <a:cubicBezTo>
                  <a:pt x="573" y="27"/>
                  <a:pt x="573" y="27"/>
                  <a:pt x="573" y="27"/>
                </a:cubicBezTo>
                <a:cubicBezTo>
                  <a:pt x="572" y="28"/>
                  <a:pt x="570" y="28"/>
                  <a:pt x="569" y="28"/>
                </a:cubicBezTo>
                <a:cubicBezTo>
                  <a:pt x="569" y="28"/>
                  <a:pt x="569" y="28"/>
                  <a:pt x="569" y="28"/>
                </a:cubicBezTo>
                <a:cubicBezTo>
                  <a:pt x="568" y="29"/>
                  <a:pt x="567" y="29"/>
                  <a:pt x="566" y="30"/>
                </a:cubicBezTo>
                <a:cubicBezTo>
                  <a:pt x="566" y="30"/>
                  <a:pt x="565" y="30"/>
                  <a:pt x="565" y="30"/>
                </a:cubicBezTo>
                <a:cubicBezTo>
                  <a:pt x="564" y="30"/>
                  <a:pt x="563" y="30"/>
                  <a:pt x="562" y="31"/>
                </a:cubicBezTo>
                <a:cubicBezTo>
                  <a:pt x="562" y="31"/>
                  <a:pt x="562" y="31"/>
                  <a:pt x="562" y="31"/>
                </a:cubicBezTo>
                <a:cubicBezTo>
                  <a:pt x="561" y="31"/>
                  <a:pt x="560" y="32"/>
                  <a:pt x="559" y="32"/>
                </a:cubicBezTo>
                <a:cubicBezTo>
                  <a:pt x="559" y="32"/>
                  <a:pt x="559" y="32"/>
                  <a:pt x="559" y="32"/>
                </a:cubicBezTo>
                <a:cubicBezTo>
                  <a:pt x="558" y="32"/>
                  <a:pt x="557" y="33"/>
                  <a:pt x="556" y="33"/>
                </a:cubicBezTo>
                <a:cubicBezTo>
                  <a:pt x="556" y="33"/>
                  <a:pt x="556" y="33"/>
                  <a:pt x="556" y="33"/>
                </a:cubicBezTo>
                <a:cubicBezTo>
                  <a:pt x="555" y="34"/>
                  <a:pt x="554" y="34"/>
                  <a:pt x="554" y="34"/>
                </a:cubicBezTo>
                <a:cubicBezTo>
                  <a:pt x="554" y="34"/>
                  <a:pt x="554" y="34"/>
                  <a:pt x="554" y="34"/>
                </a:cubicBezTo>
                <a:cubicBezTo>
                  <a:pt x="553" y="35"/>
                  <a:pt x="552" y="35"/>
                  <a:pt x="552" y="35"/>
                </a:cubicBezTo>
                <a:cubicBezTo>
                  <a:pt x="552" y="35"/>
                  <a:pt x="551" y="35"/>
                  <a:pt x="551" y="35"/>
                </a:cubicBezTo>
                <a:cubicBezTo>
                  <a:pt x="551" y="36"/>
                  <a:pt x="550" y="36"/>
                  <a:pt x="550" y="36"/>
                </a:cubicBezTo>
                <a:cubicBezTo>
                  <a:pt x="550" y="36"/>
                  <a:pt x="550" y="36"/>
                  <a:pt x="550" y="36"/>
                </a:cubicBezTo>
                <a:cubicBezTo>
                  <a:pt x="549" y="36"/>
                  <a:pt x="549" y="36"/>
                  <a:pt x="548" y="37"/>
                </a:cubicBezTo>
                <a:cubicBezTo>
                  <a:pt x="548" y="37"/>
                  <a:pt x="548" y="37"/>
                  <a:pt x="548" y="37"/>
                </a:cubicBezTo>
                <a:cubicBezTo>
                  <a:pt x="547" y="37"/>
                  <a:pt x="547" y="37"/>
                  <a:pt x="547" y="38"/>
                </a:cubicBezTo>
                <a:cubicBezTo>
                  <a:pt x="547" y="38"/>
                  <a:pt x="547" y="38"/>
                  <a:pt x="546" y="38"/>
                </a:cubicBezTo>
                <a:cubicBezTo>
                  <a:pt x="546" y="38"/>
                  <a:pt x="546" y="38"/>
                  <a:pt x="546" y="38"/>
                </a:cubicBezTo>
                <a:cubicBezTo>
                  <a:pt x="376" y="40"/>
                  <a:pt x="376" y="40"/>
                  <a:pt x="376" y="40"/>
                </a:cubicBezTo>
                <a:cubicBezTo>
                  <a:pt x="324" y="52"/>
                  <a:pt x="234" y="51"/>
                  <a:pt x="160" y="20"/>
                </a:cubicBezTo>
                <a:cubicBezTo>
                  <a:pt x="111" y="0"/>
                  <a:pt x="58" y="19"/>
                  <a:pt x="26" y="34"/>
                </a:cubicBezTo>
                <a:cubicBezTo>
                  <a:pt x="9" y="66"/>
                  <a:pt x="0" y="103"/>
                  <a:pt x="0" y="142"/>
                </a:cubicBezTo>
                <a:cubicBezTo>
                  <a:pt x="0" y="268"/>
                  <a:pt x="102" y="371"/>
                  <a:pt x="229" y="371"/>
                </a:cubicBezTo>
                <a:cubicBezTo>
                  <a:pt x="356" y="371"/>
                  <a:pt x="458" y="268"/>
                  <a:pt x="458" y="142"/>
                </a:cubicBezTo>
                <a:cubicBezTo>
                  <a:pt x="458" y="133"/>
                  <a:pt x="458" y="124"/>
                  <a:pt x="457" y="116"/>
                </a:cubicBezTo>
                <a:cubicBezTo>
                  <a:pt x="627" y="50"/>
                  <a:pt x="627" y="50"/>
                  <a:pt x="627" y="50"/>
                </a:cubicBezTo>
                <a:cubicBezTo>
                  <a:pt x="628" y="49"/>
                  <a:pt x="630" y="48"/>
                  <a:pt x="631" y="48"/>
                </a:cubicBezTo>
                <a:cubicBezTo>
                  <a:pt x="631" y="47"/>
                  <a:pt x="631" y="47"/>
                  <a:pt x="631" y="47"/>
                </a:cubicBezTo>
                <a:cubicBezTo>
                  <a:pt x="632" y="46"/>
                  <a:pt x="633" y="46"/>
                  <a:pt x="635" y="45"/>
                </a:cubicBezTo>
                <a:cubicBezTo>
                  <a:pt x="635" y="45"/>
                  <a:pt x="635" y="45"/>
                  <a:pt x="635" y="45"/>
                </a:cubicBezTo>
                <a:cubicBezTo>
                  <a:pt x="636" y="45"/>
                  <a:pt x="637" y="45"/>
                  <a:pt x="638" y="44"/>
                </a:cubicBezTo>
                <a:cubicBezTo>
                  <a:pt x="638" y="44"/>
                  <a:pt x="638" y="44"/>
                  <a:pt x="638" y="44"/>
                </a:cubicBezTo>
                <a:cubicBezTo>
                  <a:pt x="639" y="44"/>
                  <a:pt x="640" y="43"/>
                  <a:pt x="641" y="43"/>
                </a:cubicBezTo>
                <a:cubicBezTo>
                  <a:pt x="642" y="43"/>
                  <a:pt x="642" y="43"/>
                  <a:pt x="642" y="43"/>
                </a:cubicBezTo>
                <a:cubicBezTo>
                  <a:pt x="643" y="43"/>
                  <a:pt x="644" y="43"/>
                  <a:pt x="645" y="43"/>
                </a:cubicBezTo>
                <a:cubicBezTo>
                  <a:pt x="645" y="43"/>
                  <a:pt x="645" y="43"/>
                  <a:pt x="645" y="43"/>
                </a:cubicBezTo>
                <a:cubicBezTo>
                  <a:pt x="646" y="43"/>
                  <a:pt x="647" y="43"/>
                  <a:pt x="648" y="43"/>
                </a:cubicBezTo>
                <a:cubicBezTo>
                  <a:pt x="648" y="43"/>
                  <a:pt x="648" y="43"/>
                  <a:pt x="649" y="43"/>
                </a:cubicBezTo>
                <a:cubicBezTo>
                  <a:pt x="649" y="43"/>
                  <a:pt x="650" y="43"/>
                  <a:pt x="651" y="43"/>
                </a:cubicBezTo>
                <a:cubicBezTo>
                  <a:pt x="651" y="43"/>
                  <a:pt x="651" y="43"/>
                  <a:pt x="651" y="43"/>
                </a:cubicBezTo>
                <a:cubicBezTo>
                  <a:pt x="652" y="43"/>
                  <a:pt x="653" y="43"/>
                  <a:pt x="654" y="44"/>
                </a:cubicBezTo>
                <a:cubicBezTo>
                  <a:pt x="654" y="44"/>
                  <a:pt x="655" y="44"/>
                  <a:pt x="655" y="44"/>
                </a:cubicBezTo>
                <a:cubicBezTo>
                  <a:pt x="656" y="44"/>
                  <a:pt x="656" y="44"/>
                  <a:pt x="657" y="45"/>
                </a:cubicBezTo>
                <a:cubicBezTo>
                  <a:pt x="657" y="45"/>
                  <a:pt x="657" y="45"/>
                  <a:pt x="657" y="45"/>
                </a:cubicBezTo>
                <a:cubicBezTo>
                  <a:pt x="658" y="45"/>
                  <a:pt x="659" y="45"/>
                  <a:pt x="660" y="46"/>
                </a:cubicBezTo>
                <a:cubicBezTo>
                  <a:pt x="660" y="46"/>
                  <a:pt x="660" y="46"/>
                  <a:pt x="660" y="46"/>
                </a:cubicBezTo>
                <a:cubicBezTo>
                  <a:pt x="661" y="46"/>
                  <a:pt x="662" y="46"/>
                  <a:pt x="662" y="47"/>
                </a:cubicBezTo>
                <a:cubicBezTo>
                  <a:pt x="663" y="47"/>
                  <a:pt x="663" y="47"/>
                  <a:pt x="663" y="47"/>
                </a:cubicBezTo>
                <a:cubicBezTo>
                  <a:pt x="663" y="47"/>
                  <a:pt x="664" y="48"/>
                  <a:pt x="665" y="48"/>
                </a:cubicBezTo>
                <a:cubicBezTo>
                  <a:pt x="665" y="48"/>
                  <a:pt x="665" y="48"/>
                  <a:pt x="665" y="48"/>
                </a:cubicBezTo>
                <a:cubicBezTo>
                  <a:pt x="666" y="49"/>
                  <a:pt x="666" y="49"/>
                  <a:pt x="667" y="49"/>
                </a:cubicBezTo>
                <a:cubicBezTo>
                  <a:pt x="667" y="49"/>
                  <a:pt x="667" y="49"/>
                  <a:pt x="667" y="50"/>
                </a:cubicBezTo>
                <a:cubicBezTo>
                  <a:pt x="668" y="50"/>
                  <a:pt x="668" y="50"/>
                  <a:pt x="669" y="51"/>
                </a:cubicBezTo>
                <a:cubicBezTo>
                  <a:pt x="669" y="51"/>
                  <a:pt x="669" y="51"/>
                  <a:pt x="669" y="51"/>
                </a:cubicBezTo>
                <a:cubicBezTo>
                  <a:pt x="670" y="51"/>
                  <a:pt x="670" y="52"/>
                  <a:pt x="671" y="52"/>
                </a:cubicBezTo>
                <a:cubicBezTo>
                  <a:pt x="671" y="52"/>
                  <a:pt x="671" y="52"/>
                  <a:pt x="671" y="52"/>
                </a:cubicBezTo>
                <a:cubicBezTo>
                  <a:pt x="671" y="53"/>
                  <a:pt x="672" y="53"/>
                  <a:pt x="672" y="53"/>
                </a:cubicBezTo>
                <a:cubicBezTo>
                  <a:pt x="674" y="55"/>
                  <a:pt x="675" y="56"/>
                  <a:pt x="675" y="56"/>
                </a:cubicBezTo>
                <a:cubicBezTo>
                  <a:pt x="740" y="158"/>
                  <a:pt x="657" y="158"/>
                  <a:pt x="657" y="158"/>
                </a:cubicBezTo>
                <a:cubicBezTo>
                  <a:pt x="657" y="158"/>
                  <a:pt x="502" y="108"/>
                  <a:pt x="521" y="198"/>
                </a:cubicBezTo>
                <a:cubicBezTo>
                  <a:pt x="541" y="295"/>
                  <a:pt x="694" y="255"/>
                  <a:pt x="737" y="224"/>
                </a:cubicBezTo>
                <a:cubicBezTo>
                  <a:pt x="780" y="194"/>
                  <a:pt x="848" y="186"/>
                  <a:pt x="848" y="186"/>
                </a:cubicBezTo>
                <a:cubicBezTo>
                  <a:pt x="1098" y="171"/>
                  <a:pt x="1125" y="339"/>
                  <a:pt x="1125" y="339"/>
                </a:cubicBezTo>
                <a:cubicBezTo>
                  <a:pt x="1125" y="339"/>
                  <a:pt x="1150" y="426"/>
                  <a:pt x="1196" y="560"/>
                </a:cubicBezTo>
                <a:cubicBezTo>
                  <a:pt x="1251" y="722"/>
                  <a:pt x="1433" y="688"/>
                  <a:pt x="1565" y="632"/>
                </a:cubicBezTo>
                <a:cubicBezTo>
                  <a:pt x="1697" y="576"/>
                  <a:pt x="1768" y="578"/>
                  <a:pt x="1768" y="578"/>
                </a:cubicBezTo>
                <a:cubicBezTo>
                  <a:pt x="2057" y="580"/>
                  <a:pt x="2044" y="714"/>
                  <a:pt x="2153" y="882"/>
                </a:cubicBezTo>
                <a:cubicBezTo>
                  <a:pt x="2262" y="1050"/>
                  <a:pt x="2457" y="1032"/>
                  <a:pt x="2502" y="1022"/>
                </a:cubicBezTo>
                <a:cubicBezTo>
                  <a:pt x="2551" y="1011"/>
                  <a:pt x="2794" y="954"/>
                  <a:pt x="2885" y="986"/>
                </a:cubicBezTo>
                <a:cubicBezTo>
                  <a:pt x="2976" y="1018"/>
                  <a:pt x="3106" y="1041"/>
                  <a:pt x="3132" y="1039"/>
                </a:cubicBezTo>
                <a:cubicBezTo>
                  <a:pt x="3166" y="1037"/>
                  <a:pt x="3257" y="1038"/>
                  <a:pt x="3288" y="1052"/>
                </a:cubicBezTo>
                <a:cubicBezTo>
                  <a:pt x="3318" y="1067"/>
                  <a:pt x="3342" y="1074"/>
                  <a:pt x="3368" y="1072"/>
                </a:cubicBezTo>
                <a:cubicBezTo>
                  <a:pt x="3393" y="1071"/>
                  <a:pt x="3476" y="1056"/>
                  <a:pt x="3445" y="1012"/>
                </a:cubicBezTo>
                <a:close/>
              </a:path>
            </a:pathLst>
          </a:custGeom>
          <a:solidFill>
            <a:srgbClr val="7F91A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564" name="Google Shape;564;p16"/>
          <p:cNvGrpSpPr/>
          <p:nvPr/>
        </p:nvGrpSpPr>
        <p:grpSpPr>
          <a:xfrm>
            <a:off x="127000" y="1450544"/>
            <a:ext cx="2278063" cy="1579563"/>
            <a:chOff x="146050" y="1952625"/>
            <a:chExt cx="2278063" cy="1579563"/>
          </a:xfrm>
        </p:grpSpPr>
        <p:cxnSp>
          <p:nvCxnSpPr>
            <p:cNvPr id="565" name="Google Shape;565;p16"/>
            <p:cNvCxnSpPr/>
            <p:nvPr/>
          </p:nvCxnSpPr>
          <p:spPr>
            <a:xfrm>
              <a:off x="2071688" y="2105025"/>
              <a:ext cx="0" cy="0"/>
            </a:xfrm>
            <a:prstGeom prst="straightConnector1">
              <a:avLst/>
            </a:prstGeom>
            <a:noFill/>
            <a:ln cap="flat" cmpd="sng" w="12700">
              <a:solidFill>
                <a:srgbClr val="000000"/>
              </a:solidFill>
              <a:prstDash val="solid"/>
              <a:miter lim="800000"/>
              <a:headEnd len="med" w="med" type="none"/>
              <a:tailEnd len="med" w="med" type="none"/>
            </a:ln>
          </p:spPr>
        </p:cxnSp>
        <p:sp>
          <p:nvSpPr>
            <p:cNvPr id="566" name="Google Shape;566;p16"/>
            <p:cNvSpPr/>
            <p:nvPr/>
          </p:nvSpPr>
          <p:spPr>
            <a:xfrm>
              <a:off x="146050" y="1952625"/>
              <a:ext cx="2278063" cy="1579563"/>
            </a:xfrm>
            <a:custGeom>
              <a:rect b="b" l="l" r="r" t="t"/>
              <a:pathLst>
                <a:path extrusionOk="0" h="476" w="686">
                  <a:moveTo>
                    <a:pt x="671" y="125"/>
                  </a:moveTo>
                  <a:cubicBezTo>
                    <a:pt x="629" y="25"/>
                    <a:pt x="629" y="25"/>
                    <a:pt x="629" y="25"/>
                  </a:cubicBezTo>
                  <a:cubicBezTo>
                    <a:pt x="623" y="15"/>
                    <a:pt x="614" y="0"/>
                    <a:pt x="595" y="5"/>
                  </a:cubicBezTo>
                  <a:cubicBezTo>
                    <a:pt x="581" y="9"/>
                    <a:pt x="579" y="28"/>
                    <a:pt x="579" y="39"/>
                  </a:cubicBezTo>
                  <a:cubicBezTo>
                    <a:pt x="409" y="105"/>
                    <a:pt x="409" y="105"/>
                    <a:pt x="409" y="105"/>
                  </a:cubicBezTo>
                  <a:cubicBezTo>
                    <a:pt x="367" y="52"/>
                    <a:pt x="302" y="17"/>
                    <a:pt x="229" y="17"/>
                  </a:cubicBezTo>
                  <a:cubicBezTo>
                    <a:pt x="102" y="17"/>
                    <a:pt x="0" y="120"/>
                    <a:pt x="0" y="247"/>
                  </a:cubicBezTo>
                  <a:cubicBezTo>
                    <a:pt x="0" y="373"/>
                    <a:pt x="102" y="476"/>
                    <a:pt x="229" y="476"/>
                  </a:cubicBezTo>
                  <a:cubicBezTo>
                    <a:pt x="356" y="476"/>
                    <a:pt x="458" y="373"/>
                    <a:pt x="458" y="247"/>
                  </a:cubicBezTo>
                  <a:cubicBezTo>
                    <a:pt x="458" y="238"/>
                    <a:pt x="458" y="229"/>
                    <a:pt x="457" y="221"/>
                  </a:cubicBezTo>
                  <a:cubicBezTo>
                    <a:pt x="627" y="155"/>
                    <a:pt x="627" y="155"/>
                    <a:pt x="627" y="155"/>
                  </a:cubicBezTo>
                  <a:cubicBezTo>
                    <a:pt x="636" y="163"/>
                    <a:pt x="649" y="172"/>
                    <a:pt x="663" y="166"/>
                  </a:cubicBezTo>
                  <a:cubicBezTo>
                    <a:pt x="686" y="156"/>
                    <a:pt x="671" y="125"/>
                    <a:pt x="671" y="125"/>
                  </a:cubicBezTo>
                  <a:close/>
                </a:path>
              </a:pathLst>
            </a:custGeom>
            <a:noFill/>
            <a:ln cap="flat" cmpd="sng" w="12700">
              <a:solidFill>
                <a:srgbClr val="59595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7" name="Google Shape;567;p16"/>
            <p:cNvSpPr/>
            <p:nvPr/>
          </p:nvSpPr>
          <p:spPr>
            <a:xfrm>
              <a:off x="2114550" y="1978025"/>
              <a:ext cx="273050" cy="534988"/>
            </a:xfrm>
            <a:custGeom>
              <a:rect b="b" l="l" r="r" t="t"/>
              <a:pathLst>
                <a:path extrusionOk="0" h="161" w="82">
                  <a:moveTo>
                    <a:pt x="31" y="9"/>
                  </a:moveTo>
                  <a:cubicBezTo>
                    <a:pt x="31" y="9"/>
                    <a:pt x="0" y="0"/>
                    <a:pt x="9" y="29"/>
                  </a:cubicBezTo>
                  <a:cubicBezTo>
                    <a:pt x="19" y="58"/>
                    <a:pt x="57" y="138"/>
                    <a:pt x="57" y="138"/>
                  </a:cubicBezTo>
                  <a:cubicBezTo>
                    <a:pt x="57" y="138"/>
                    <a:pt x="67" y="161"/>
                    <a:pt x="82" y="130"/>
                  </a:cubicBezTo>
                </a:path>
              </a:pathLst>
            </a:custGeom>
            <a:noFill/>
            <a:ln cap="flat" cmpd="sng" w="12700">
              <a:solidFill>
                <a:srgbClr val="595959"/>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8" name="Google Shape;568;p16"/>
            <p:cNvSpPr/>
            <p:nvPr/>
          </p:nvSpPr>
          <p:spPr>
            <a:xfrm>
              <a:off x="2344738" y="2413000"/>
              <a:ext cx="55563" cy="69850"/>
            </a:xfrm>
            <a:custGeom>
              <a:rect b="b" l="l" r="r" t="t"/>
              <a:pathLst>
                <a:path extrusionOk="0" h="21" w="17">
                  <a:moveTo>
                    <a:pt x="10" y="0"/>
                  </a:moveTo>
                  <a:cubicBezTo>
                    <a:pt x="10" y="0"/>
                    <a:pt x="5" y="8"/>
                    <a:pt x="0" y="13"/>
                  </a:cubicBezTo>
                  <a:cubicBezTo>
                    <a:pt x="0" y="13"/>
                    <a:pt x="5" y="15"/>
                    <a:pt x="5" y="15"/>
                  </a:cubicBezTo>
                  <a:cubicBezTo>
                    <a:pt x="5" y="15"/>
                    <a:pt x="10" y="19"/>
                    <a:pt x="12" y="21"/>
                  </a:cubicBezTo>
                  <a:cubicBezTo>
                    <a:pt x="17" y="12"/>
                    <a:pt x="17" y="12"/>
                    <a:pt x="17" y="12"/>
                  </a:cubicBezTo>
                  <a:cubicBezTo>
                    <a:pt x="16" y="4"/>
                    <a:pt x="16" y="4"/>
                    <a:pt x="16" y="4"/>
                  </a:cubicBezTo>
                  <a:cubicBezTo>
                    <a:pt x="16" y="4"/>
                    <a:pt x="11" y="0"/>
                    <a:pt x="10" y="0"/>
                  </a:cubicBezTo>
                  <a:close/>
                </a:path>
              </a:pathLst>
            </a:custGeom>
            <a:solidFill>
              <a:srgbClr val="A4B1C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569" name="Google Shape;569;p16"/>
          <p:cNvSpPr txBox="1"/>
          <p:nvPr/>
        </p:nvSpPr>
        <p:spPr>
          <a:xfrm>
            <a:off x="1562101" y="4314780"/>
            <a:ext cx="1651000" cy="1029193"/>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919FB2"/>
                </a:solidFill>
                <a:latin typeface="Microsoft Yahei"/>
                <a:ea typeface="Microsoft Yahei"/>
                <a:cs typeface="Microsoft Yahei"/>
                <a:sym typeface="Microsoft Yahei"/>
              </a:rPr>
              <a:t>草根意識工作室負責人劉晉宏先生作為訪問對象深入了解生物炭的運作及困境</a:t>
            </a:r>
            <a:endParaRPr/>
          </a:p>
        </p:txBody>
      </p:sp>
      <p:sp>
        <p:nvSpPr>
          <p:cNvPr id="570" name="Google Shape;570;p16"/>
          <p:cNvSpPr txBox="1"/>
          <p:nvPr/>
        </p:nvSpPr>
        <p:spPr>
          <a:xfrm>
            <a:off x="1759225" y="3923954"/>
            <a:ext cx="1256755"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草根意識工作室</a:t>
            </a:r>
            <a:endParaRPr/>
          </a:p>
        </p:txBody>
      </p:sp>
      <p:cxnSp>
        <p:nvCxnSpPr>
          <p:cNvPr id="571" name="Google Shape;571;p16"/>
          <p:cNvCxnSpPr/>
          <p:nvPr/>
        </p:nvCxnSpPr>
        <p:spPr>
          <a:xfrm>
            <a:off x="2387601" y="3389162"/>
            <a:ext cx="0" cy="476954"/>
          </a:xfrm>
          <a:prstGeom prst="straightConnector1">
            <a:avLst/>
          </a:prstGeom>
          <a:noFill/>
          <a:ln cap="flat" cmpd="sng" w="9525">
            <a:solidFill>
              <a:srgbClr val="526175"/>
            </a:solidFill>
            <a:prstDash val="solid"/>
            <a:miter lim="800000"/>
            <a:headEnd len="sm" w="sm" type="none"/>
            <a:tailEnd len="sm" w="sm" type="none"/>
          </a:ln>
        </p:spPr>
      </p:cxnSp>
      <p:grpSp>
        <p:nvGrpSpPr>
          <p:cNvPr id="572" name="Google Shape;572;p16"/>
          <p:cNvGrpSpPr/>
          <p:nvPr/>
        </p:nvGrpSpPr>
        <p:grpSpPr>
          <a:xfrm>
            <a:off x="1853993" y="2858437"/>
            <a:ext cx="1067216" cy="394140"/>
            <a:chOff x="5076548" y="2986241"/>
            <a:chExt cx="1067216" cy="394140"/>
          </a:xfrm>
        </p:grpSpPr>
        <p:sp>
          <p:nvSpPr>
            <p:cNvPr id="573" name="Google Shape;573;p16"/>
            <p:cNvSpPr/>
            <p:nvPr/>
          </p:nvSpPr>
          <p:spPr>
            <a:xfrm rot="10800000">
              <a:off x="5076548" y="2986241"/>
              <a:ext cx="1067216"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74" name="Google Shape;574;p16"/>
            <p:cNvSpPr txBox="1"/>
            <p:nvPr/>
          </p:nvSpPr>
          <p:spPr>
            <a:xfrm>
              <a:off x="5404971" y="3014034"/>
              <a:ext cx="410369" cy="338554"/>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600"/>
                <a:buFont typeface="Microsoft Yahei"/>
                <a:buNone/>
              </a:pPr>
              <a:r>
                <a:rPr i="0" lang="zh-CN" sz="1600" u="none" cap="none" strike="noStrike">
                  <a:solidFill>
                    <a:srgbClr val="1F3864"/>
                  </a:solidFill>
                  <a:latin typeface="Microsoft Yahei"/>
                  <a:ea typeface="Microsoft Yahei"/>
                  <a:cs typeface="Microsoft Yahei"/>
                  <a:sym typeface="Microsoft Yahei"/>
                </a:rPr>
                <a:t>訪談</a:t>
              </a:r>
              <a:endParaRPr i="0" sz="1600" u="none" cap="none" strike="noStrike">
                <a:solidFill>
                  <a:srgbClr val="1F3864"/>
                </a:solidFill>
                <a:latin typeface="Microsoft Yahei"/>
                <a:ea typeface="Microsoft Yahei"/>
                <a:cs typeface="Microsoft Yahei"/>
                <a:sym typeface="Microsoft Yahei"/>
              </a:endParaRPr>
            </a:p>
          </p:txBody>
        </p:sp>
      </p:grpSp>
      <p:sp>
        <p:nvSpPr>
          <p:cNvPr id="575" name="Google Shape;575;p16"/>
          <p:cNvSpPr txBox="1"/>
          <p:nvPr/>
        </p:nvSpPr>
        <p:spPr>
          <a:xfrm>
            <a:off x="3755708" y="5240702"/>
            <a:ext cx="1491932"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市場機制不完善</a:t>
            </a:r>
            <a:endParaRPr/>
          </a:p>
        </p:txBody>
      </p:sp>
      <p:cxnSp>
        <p:nvCxnSpPr>
          <p:cNvPr id="576" name="Google Shape;576;p16"/>
          <p:cNvCxnSpPr/>
          <p:nvPr/>
        </p:nvCxnSpPr>
        <p:spPr>
          <a:xfrm>
            <a:off x="4384084" y="4705910"/>
            <a:ext cx="0" cy="476954"/>
          </a:xfrm>
          <a:prstGeom prst="straightConnector1">
            <a:avLst/>
          </a:prstGeom>
          <a:noFill/>
          <a:ln cap="flat" cmpd="sng" w="9525">
            <a:solidFill>
              <a:srgbClr val="526175"/>
            </a:solidFill>
            <a:prstDash val="solid"/>
            <a:miter lim="800000"/>
            <a:headEnd len="sm" w="sm" type="none"/>
            <a:tailEnd len="sm" w="sm" type="none"/>
          </a:ln>
        </p:spPr>
      </p:cxnSp>
      <p:grpSp>
        <p:nvGrpSpPr>
          <p:cNvPr id="577" name="Google Shape;577;p16"/>
          <p:cNvGrpSpPr/>
          <p:nvPr/>
        </p:nvGrpSpPr>
        <p:grpSpPr>
          <a:xfrm>
            <a:off x="3850476" y="4175185"/>
            <a:ext cx="1067216" cy="394140"/>
            <a:chOff x="5076548" y="2986241"/>
            <a:chExt cx="1067216" cy="394140"/>
          </a:xfrm>
        </p:grpSpPr>
        <p:sp>
          <p:nvSpPr>
            <p:cNvPr id="578" name="Google Shape;578;p16"/>
            <p:cNvSpPr/>
            <p:nvPr/>
          </p:nvSpPr>
          <p:spPr>
            <a:xfrm rot="10800000">
              <a:off x="5076548" y="2986241"/>
              <a:ext cx="1067216"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79" name="Google Shape;579;p16"/>
            <p:cNvSpPr txBox="1"/>
            <p:nvPr/>
          </p:nvSpPr>
          <p:spPr>
            <a:xfrm>
              <a:off x="5199789" y="3014034"/>
              <a:ext cx="820738" cy="338554"/>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600"/>
                <a:buFont typeface="Microsoft Yahei"/>
                <a:buNone/>
              </a:pPr>
              <a:r>
                <a:rPr i="0" lang="zh-CN" sz="1600" u="none" cap="none" strike="noStrike">
                  <a:solidFill>
                    <a:srgbClr val="1F3864"/>
                  </a:solidFill>
                  <a:latin typeface="Microsoft Yahei"/>
                  <a:ea typeface="Microsoft Yahei"/>
                  <a:cs typeface="Microsoft Yahei"/>
                  <a:sym typeface="Microsoft Yahei"/>
                </a:rPr>
                <a:t>問題意識</a:t>
              </a:r>
              <a:endParaRPr i="0" sz="1600" u="none" cap="none" strike="noStrike">
                <a:solidFill>
                  <a:srgbClr val="1F3864"/>
                </a:solidFill>
                <a:latin typeface="Microsoft Yahei"/>
                <a:ea typeface="Microsoft Yahei"/>
                <a:cs typeface="Microsoft Yahei"/>
                <a:sym typeface="Microsoft Yahei"/>
              </a:endParaRPr>
            </a:p>
          </p:txBody>
        </p:sp>
      </p:grpSp>
      <p:sp>
        <p:nvSpPr>
          <p:cNvPr id="580" name="Google Shape;580;p16"/>
          <p:cNvSpPr txBox="1"/>
          <p:nvPr/>
        </p:nvSpPr>
        <p:spPr>
          <a:xfrm>
            <a:off x="5159759" y="2017935"/>
            <a:ext cx="1750649" cy="549061"/>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919FB2"/>
                </a:solidFill>
                <a:latin typeface="Microsoft Yahei"/>
                <a:ea typeface="Microsoft Yahei"/>
                <a:cs typeface="Microsoft Yahei"/>
                <a:sym typeface="Microsoft Yahei"/>
              </a:rPr>
              <a:t>市售生物炭產品多不具品質保證、消費者難以信賴</a:t>
            </a:r>
            <a:endParaRPr sz="1200">
              <a:solidFill>
                <a:srgbClr val="919FB2"/>
              </a:solidFill>
              <a:latin typeface="Microsoft Yahei"/>
              <a:ea typeface="Microsoft Yahei"/>
              <a:cs typeface="Microsoft Yahei"/>
              <a:sym typeface="Microsoft Yahei"/>
            </a:endParaRPr>
          </a:p>
        </p:txBody>
      </p:sp>
      <p:sp>
        <p:nvSpPr>
          <p:cNvPr id="581" name="Google Shape;581;p16"/>
          <p:cNvSpPr txBox="1"/>
          <p:nvPr/>
        </p:nvSpPr>
        <p:spPr>
          <a:xfrm>
            <a:off x="5496475" y="2584598"/>
            <a:ext cx="1229443"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缺乏品質控管</a:t>
            </a:r>
            <a:endParaRPr/>
          </a:p>
        </p:txBody>
      </p:sp>
      <p:cxnSp>
        <p:nvCxnSpPr>
          <p:cNvPr id="582" name="Google Shape;582;p16"/>
          <p:cNvCxnSpPr/>
          <p:nvPr/>
        </p:nvCxnSpPr>
        <p:spPr>
          <a:xfrm>
            <a:off x="6035084" y="3030107"/>
            <a:ext cx="0" cy="476954"/>
          </a:xfrm>
          <a:prstGeom prst="straightConnector1">
            <a:avLst/>
          </a:prstGeom>
          <a:noFill/>
          <a:ln cap="flat" cmpd="sng" w="9525">
            <a:solidFill>
              <a:srgbClr val="526175"/>
            </a:solidFill>
            <a:prstDash val="solid"/>
            <a:miter lim="800000"/>
            <a:headEnd len="sm" w="sm" type="none"/>
            <a:tailEnd len="sm" w="sm" type="none"/>
          </a:ln>
        </p:spPr>
      </p:cxnSp>
      <p:sp>
        <p:nvSpPr>
          <p:cNvPr id="583" name="Google Shape;583;p16"/>
          <p:cNvSpPr txBox="1"/>
          <p:nvPr/>
        </p:nvSpPr>
        <p:spPr>
          <a:xfrm>
            <a:off x="7267451" y="3476115"/>
            <a:ext cx="1802280" cy="549061"/>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919FB2"/>
                </a:solidFill>
                <a:latin typeface="Microsoft Yahei"/>
                <a:ea typeface="Microsoft Yahei"/>
                <a:cs typeface="Microsoft Yahei"/>
                <a:sym typeface="Microsoft Yahei"/>
              </a:rPr>
              <a:t>生產生物炭所需之成本與後續可得收益間不成正比</a:t>
            </a:r>
            <a:endParaRPr/>
          </a:p>
        </p:txBody>
      </p:sp>
      <p:sp>
        <p:nvSpPr>
          <p:cNvPr id="584" name="Google Shape;584;p16"/>
          <p:cNvSpPr txBox="1"/>
          <p:nvPr/>
        </p:nvSpPr>
        <p:spPr>
          <a:xfrm>
            <a:off x="7450448" y="4049089"/>
            <a:ext cx="1436291"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缺乏透明化參考值</a:t>
            </a:r>
            <a:endParaRPr/>
          </a:p>
        </p:txBody>
      </p:sp>
      <p:cxnSp>
        <p:nvCxnSpPr>
          <p:cNvPr id="585" name="Google Shape;585;p16"/>
          <p:cNvCxnSpPr/>
          <p:nvPr/>
        </p:nvCxnSpPr>
        <p:spPr>
          <a:xfrm>
            <a:off x="8168591" y="4452044"/>
            <a:ext cx="0" cy="476954"/>
          </a:xfrm>
          <a:prstGeom prst="straightConnector1">
            <a:avLst/>
          </a:prstGeom>
          <a:noFill/>
          <a:ln cap="flat" cmpd="sng" w="9525">
            <a:solidFill>
              <a:srgbClr val="526175"/>
            </a:solidFill>
            <a:prstDash val="solid"/>
            <a:miter lim="800000"/>
            <a:headEnd len="sm" w="sm" type="none"/>
            <a:tailEnd len="sm" w="sm" type="none"/>
          </a:ln>
        </p:spPr>
      </p:cxnSp>
      <p:sp>
        <p:nvSpPr>
          <p:cNvPr id="586" name="Google Shape;586;p16"/>
          <p:cNvSpPr txBox="1"/>
          <p:nvPr/>
        </p:nvSpPr>
        <p:spPr>
          <a:xfrm>
            <a:off x="9696218" y="2433025"/>
            <a:ext cx="1950475" cy="1029193"/>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919FB2"/>
                </a:solidFill>
                <a:latin typeface="Microsoft Yahei"/>
                <a:ea typeface="Microsoft Yahei"/>
                <a:cs typeface="Microsoft Yahei"/>
                <a:sym typeface="Microsoft Yahei"/>
              </a:rPr>
              <a:t>成為農民、消費者與市場間之橋梁，致力於提高農民生產意願、提供消費者透明確裁量基準的行動計劃</a:t>
            </a:r>
            <a:endParaRPr/>
          </a:p>
        </p:txBody>
      </p:sp>
      <p:sp>
        <p:nvSpPr>
          <p:cNvPr id="587" name="Google Shape;587;p16"/>
          <p:cNvSpPr txBox="1"/>
          <p:nvPr/>
        </p:nvSpPr>
        <p:spPr>
          <a:xfrm>
            <a:off x="9857368" y="3476115"/>
            <a:ext cx="1615828"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推動生物炭市場發展</a:t>
            </a:r>
            <a:endParaRPr/>
          </a:p>
        </p:txBody>
      </p:sp>
      <p:cxnSp>
        <p:nvCxnSpPr>
          <p:cNvPr id="588" name="Google Shape;588;p16"/>
          <p:cNvCxnSpPr/>
          <p:nvPr/>
        </p:nvCxnSpPr>
        <p:spPr>
          <a:xfrm>
            <a:off x="10665282" y="3842783"/>
            <a:ext cx="0" cy="476954"/>
          </a:xfrm>
          <a:prstGeom prst="straightConnector1">
            <a:avLst/>
          </a:prstGeom>
          <a:noFill/>
          <a:ln cap="flat" cmpd="sng" w="9525">
            <a:solidFill>
              <a:srgbClr val="526175"/>
            </a:solidFill>
            <a:prstDash val="solid"/>
            <a:miter lim="800000"/>
            <a:headEnd len="sm" w="sm" type="none"/>
            <a:tailEnd len="sm" w="sm" type="none"/>
          </a:ln>
        </p:spPr>
      </p:cxnSp>
      <p:grpSp>
        <p:nvGrpSpPr>
          <p:cNvPr id="589" name="Google Shape;589;p16"/>
          <p:cNvGrpSpPr/>
          <p:nvPr/>
        </p:nvGrpSpPr>
        <p:grpSpPr>
          <a:xfrm>
            <a:off x="10131674" y="4454935"/>
            <a:ext cx="1067216" cy="394140"/>
            <a:chOff x="5076548" y="2986241"/>
            <a:chExt cx="1067216" cy="394140"/>
          </a:xfrm>
        </p:grpSpPr>
        <p:sp>
          <p:nvSpPr>
            <p:cNvPr id="590" name="Google Shape;590;p16"/>
            <p:cNvSpPr/>
            <p:nvPr/>
          </p:nvSpPr>
          <p:spPr>
            <a:xfrm rot="10800000">
              <a:off x="5076548" y="2986241"/>
              <a:ext cx="1067216"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591" name="Google Shape;591;p16"/>
            <p:cNvSpPr txBox="1"/>
            <p:nvPr/>
          </p:nvSpPr>
          <p:spPr>
            <a:xfrm>
              <a:off x="5199797" y="3014034"/>
              <a:ext cx="820738" cy="338554"/>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600"/>
                <a:buFont typeface="Microsoft Yahei"/>
                <a:buNone/>
              </a:pPr>
              <a:r>
                <a:rPr i="0" lang="zh-CN" sz="1600" u="none" cap="none" strike="noStrike">
                  <a:solidFill>
                    <a:srgbClr val="1F3864"/>
                  </a:solidFill>
                  <a:latin typeface="Microsoft Yahei"/>
                  <a:ea typeface="Microsoft Yahei"/>
                  <a:cs typeface="Microsoft Yahei"/>
                  <a:sym typeface="Microsoft Yahei"/>
                </a:rPr>
                <a:t>計畫形成</a:t>
              </a:r>
              <a:endParaRPr i="0" sz="1600" u="none" cap="none" strike="noStrike">
                <a:solidFill>
                  <a:srgbClr val="1F3864"/>
                </a:solidFill>
                <a:latin typeface="Microsoft Yahei"/>
                <a:ea typeface="Microsoft Yahei"/>
                <a:cs typeface="Microsoft Yahei"/>
                <a:sym typeface="Microsoft Yahei"/>
              </a:endParaRPr>
            </a:p>
          </p:txBody>
        </p:sp>
      </p:grpSp>
      <p:sp>
        <p:nvSpPr>
          <p:cNvPr id="592" name="Google Shape;592;p16"/>
          <p:cNvSpPr txBox="1"/>
          <p:nvPr/>
        </p:nvSpPr>
        <p:spPr>
          <a:xfrm>
            <a:off x="3626349" y="5500317"/>
            <a:ext cx="1750649" cy="3089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200">
                <a:solidFill>
                  <a:srgbClr val="919FB2"/>
                </a:solidFill>
                <a:latin typeface="Microsoft Yahei"/>
                <a:ea typeface="Microsoft Yahei"/>
                <a:cs typeface="Microsoft Yahei"/>
                <a:sym typeface="Microsoft Yahei"/>
              </a:rPr>
              <a:t>市售之生物炭產品價差大</a:t>
            </a:r>
            <a:endParaRPr sz="1200">
              <a:solidFill>
                <a:srgbClr val="919FB2"/>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556"/>
                                        </p:tgtEl>
                                        <p:attrNameLst>
                                          <p:attrName>style.visibility</p:attrName>
                                        </p:attrNameLst>
                                      </p:cBhvr>
                                      <p:to>
                                        <p:strVal val="visible"/>
                                      </p:to>
                                    </p:set>
                                    <p:anim calcmode="lin" valueType="num">
                                      <p:cBhvr additive="base">
                                        <p:cTn dur="1000"/>
                                        <p:tgtEl>
                                          <p:spTgt spid="55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562"/>
                                        </p:tgtEl>
                                        <p:attrNameLst>
                                          <p:attrName>style.visibility</p:attrName>
                                        </p:attrNameLst>
                                      </p:cBhvr>
                                      <p:to>
                                        <p:strVal val="visible"/>
                                      </p:to>
                                    </p:set>
                                    <p:anim calcmode="lin" valueType="num">
                                      <p:cBhvr additive="base">
                                        <p:cTn dur="1000"/>
                                        <p:tgtEl>
                                          <p:spTgt spid="562"/>
                                        </p:tgtEl>
                                        <p:attrNameLst>
                                          <p:attrName>ppt_w</p:attrName>
                                        </p:attrNameLst>
                                      </p:cBhvr>
                                      <p:tavLst>
                                        <p:tav fmla="" tm="0">
                                          <p:val>
                                            <p:strVal val="0"/>
                                          </p:val>
                                        </p:tav>
                                        <p:tav fmla="" tm="100000">
                                          <p:val>
                                            <p:strVal val="#ppt_w"/>
                                          </p:val>
                                        </p:tav>
                                      </p:tavLst>
                                    </p:anim>
                                    <p:anim calcmode="lin" valueType="num">
                                      <p:cBhvr additive="base">
                                        <p:cTn dur="1000"/>
                                        <p:tgtEl>
                                          <p:spTgt spid="56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500"/>
                                        <p:tgtEl>
                                          <p:spTgt spid="564"/>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63"/>
                                        </p:tgtEl>
                                        <p:attrNameLst>
                                          <p:attrName>style.visibility</p:attrName>
                                        </p:attrNameLst>
                                      </p:cBhvr>
                                      <p:to>
                                        <p:strVal val="visible"/>
                                      </p:to>
                                    </p:set>
                                    <p:animEffect filter="fade" transition="in">
                                      <p:cBhvr>
                                        <p:cTn dur="1000"/>
                                        <p:tgtEl>
                                          <p:spTgt spid="563"/>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72"/>
                                        </p:tgtEl>
                                        <p:attrNameLst>
                                          <p:attrName>style.visibility</p:attrName>
                                        </p:attrNameLst>
                                      </p:cBhvr>
                                      <p:to>
                                        <p:strVal val="visible"/>
                                      </p:to>
                                    </p:set>
                                    <p:animEffect filter="fade" transition="in">
                                      <p:cBhvr>
                                        <p:cTn dur="1000"/>
                                        <p:tgtEl>
                                          <p:spTgt spid="572"/>
                                        </p:tgtEl>
                                      </p:cBhvr>
                                    </p:animEffect>
                                  </p:childTnLst>
                                </p:cTn>
                              </p:par>
                              <p:par>
                                <p:cTn fill="hold" nodeType="withEffect" presetClass="entr" presetID="10" presetSubtype="0">
                                  <p:stCondLst>
                                    <p:cond delay="700"/>
                                  </p:stCondLst>
                                  <p:childTnLst>
                                    <p:set>
                                      <p:cBhvr>
                                        <p:cTn dur="1" fill="hold">
                                          <p:stCondLst>
                                            <p:cond delay="0"/>
                                          </p:stCondLst>
                                        </p:cTn>
                                        <p:tgtEl>
                                          <p:spTgt spid="571"/>
                                        </p:tgtEl>
                                        <p:attrNameLst>
                                          <p:attrName>style.visibility</p:attrName>
                                        </p:attrNameLst>
                                      </p:cBhvr>
                                      <p:to>
                                        <p:strVal val="visible"/>
                                      </p:to>
                                    </p:set>
                                    <p:animEffect filter="fade" transition="in">
                                      <p:cBhvr>
                                        <p:cTn dur="200"/>
                                        <p:tgtEl>
                                          <p:spTgt spid="571"/>
                                        </p:tgtEl>
                                      </p:cBhvr>
                                    </p:animEffect>
                                  </p:childTnLst>
                                </p:cTn>
                              </p:par>
                              <p:par>
                                <p:cTn fill="hold" nodeType="withEffect" presetClass="entr" presetID="10" presetSubtype="0">
                                  <p:stCondLst>
                                    <p:cond delay="750"/>
                                  </p:stCondLst>
                                  <p:childTnLst>
                                    <p:set>
                                      <p:cBhvr>
                                        <p:cTn dur="1" fill="hold">
                                          <p:stCondLst>
                                            <p:cond delay="0"/>
                                          </p:stCondLst>
                                        </p:cTn>
                                        <p:tgtEl>
                                          <p:spTgt spid="570"/>
                                        </p:tgtEl>
                                        <p:attrNameLst>
                                          <p:attrName>style.visibility</p:attrName>
                                        </p:attrNameLst>
                                      </p:cBhvr>
                                      <p:to>
                                        <p:strVal val="visible"/>
                                      </p:to>
                                    </p:set>
                                    <p:animEffect filter="fade" transition="in">
                                      <p:cBhvr>
                                        <p:cTn dur="500"/>
                                        <p:tgtEl>
                                          <p:spTgt spid="570"/>
                                        </p:tgtEl>
                                      </p:cBhvr>
                                    </p:animEffect>
                                  </p:childTnLst>
                                </p:cTn>
                              </p:par>
                            </p:childTnLst>
                          </p:cTn>
                        </p:par>
                        <p:par>
                          <p:cTn fill="hold">
                            <p:stCondLst>
                              <p:cond delay="4500"/>
                            </p:stCondLst>
                            <p:childTnLst>
                              <p:par>
                                <p:cTn fill="hold" nodeType="afterEffect" presetClass="entr" presetID="10" presetSubtype="0">
                                  <p:stCondLst>
                                    <p:cond delay="800"/>
                                  </p:stCondLst>
                                  <p:childTnLst>
                                    <p:set>
                                      <p:cBhvr>
                                        <p:cTn dur="1" fill="hold">
                                          <p:stCondLst>
                                            <p:cond delay="0"/>
                                          </p:stCondLst>
                                        </p:cTn>
                                        <p:tgtEl>
                                          <p:spTgt spid="569"/>
                                        </p:tgtEl>
                                        <p:attrNameLst>
                                          <p:attrName>style.visibility</p:attrName>
                                        </p:attrNameLst>
                                      </p:cBhvr>
                                      <p:to>
                                        <p:strVal val="visible"/>
                                      </p:to>
                                    </p:set>
                                    <p:animEffect filter="fade" transition="in">
                                      <p:cBhvr>
                                        <p:cTn dur="500"/>
                                        <p:tgtEl>
                                          <p:spTgt spid="569"/>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par>
                                <p:cTn fill="hold" nodeType="withEffect" presetClass="entr" presetID="10" presetSubtype="0">
                                  <p:stCondLst>
                                    <p:cond delay="700"/>
                                  </p:stCondLst>
                                  <p:childTnLst>
                                    <p:set>
                                      <p:cBhvr>
                                        <p:cTn dur="1" fill="hold">
                                          <p:stCondLst>
                                            <p:cond delay="0"/>
                                          </p:stCondLst>
                                        </p:cTn>
                                        <p:tgtEl>
                                          <p:spTgt spid="576"/>
                                        </p:tgtEl>
                                        <p:attrNameLst>
                                          <p:attrName>style.visibility</p:attrName>
                                        </p:attrNameLst>
                                      </p:cBhvr>
                                      <p:to>
                                        <p:strVal val="visible"/>
                                      </p:to>
                                    </p:set>
                                    <p:animEffect filter="fade" transition="in">
                                      <p:cBhvr>
                                        <p:cTn dur="200"/>
                                        <p:tgtEl>
                                          <p:spTgt spid="576"/>
                                        </p:tgtEl>
                                      </p:cBhvr>
                                    </p:animEffect>
                                  </p:childTnLst>
                                </p:cTn>
                              </p:par>
                              <p:par>
                                <p:cTn fill="hold" nodeType="withEffect" presetClass="entr" presetID="10" presetSubtype="0">
                                  <p:stCondLst>
                                    <p:cond delay="750"/>
                                  </p:stCondLst>
                                  <p:childTnLst>
                                    <p:set>
                                      <p:cBhvr>
                                        <p:cTn dur="1" fill="hold">
                                          <p:stCondLst>
                                            <p:cond delay="0"/>
                                          </p:stCondLst>
                                        </p:cTn>
                                        <p:tgtEl>
                                          <p:spTgt spid="575"/>
                                        </p:tgtEl>
                                        <p:attrNameLst>
                                          <p:attrName>style.visibility</p:attrName>
                                        </p:attrNameLst>
                                      </p:cBhvr>
                                      <p:to>
                                        <p:strVal val="visible"/>
                                      </p:to>
                                    </p:set>
                                    <p:animEffect filter="fade" transition="in">
                                      <p:cBhvr>
                                        <p:cTn dur="500"/>
                                        <p:tgtEl>
                                          <p:spTgt spid="575"/>
                                        </p:tgtEl>
                                      </p:cBhvr>
                                    </p:animEffect>
                                  </p:childTnLst>
                                </p:cTn>
                              </p:par>
                            </p:childTnLst>
                          </p:cTn>
                        </p:par>
                        <p:par>
                          <p:cTn fill="hold">
                            <p:stCondLst>
                              <p:cond delay="6000"/>
                            </p:stCondLst>
                            <p:childTnLst>
                              <p:par>
                                <p:cTn fill="hold" nodeType="afterEffect" presetClass="entr" presetID="10" presetSubtype="0">
                                  <p:stCondLst>
                                    <p:cond delay="750"/>
                                  </p:stCondLst>
                                  <p:childTnLst>
                                    <p:set>
                                      <p:cBhvr>
                                        <p:cTn dur="1" fill="hold">
                                          <p:stCondLst>
                                            <p:cond delay="0"/>
                                          </p:stCondLst>
                                        </p:cTn>
                                        <p:tgtEl>
                                          <p:spTgt spid="592"/>
                                        </p:tgtEl>
                                        <p:attrNameLst>
                                          <p:attrName>style.visibility</p:attrName>
                                        </p:attrNameLst>
                                      </p:cBhvr>
                                      <p:to>
                                        <p:strVal val="visible"/>
                                      </p:to>
                                    </p:set>
                                    <p:animEffect filter="fade" transition="in">
                                      <p:cBhvr>
                                        <p:cTn dur="500"/>
                                        <p:tgtEl>
                                          <p:spTgt spid="592"/>
                                        </p:tgtEl>
                                      </p:cBhvr>
                                    </p:animEffect>
                                  </p:childTnLst>
                                </p:cTn>
                              </p:par>
                            </p:childTnLst>
                          </p:cTn>
                        </p:par>
                        <p:par>
                          <p:cTn fill="hold">
                            <p:stCondLst>
                              <p:cond delay="6500"/>
                            </p:stCondLst>
                            <p:childTnLst>
                              <p:par>
                                <p:cTn fill="hold" nodeType="afterEffect" presetClass="entr" presetID="10" presetSubtype="0">
                                  <p:stCondLst>
                                    <p:cond delay="700"/>
                                  </p:stCondLst>
                                  <p:childTnLst>
                                    <p:set>
                                      <p:cBhvr>
                                        <p:cTn dur="1" fill="hold">
                                          <p:stCondLst>
                                            <p:cond delay="0"/>
                                          </p:stCondLst>
                                        </p:cTn>
                                        <p:tgtEl>
                                          <p:spTgt spid="582"/>
                                        </p:tgtEl>
                                        <p:attrNameLst>
                                          <p:attrName>style.visibility</p:attrName>
                                        </p:attrNameLst>
                                      </p:cBhvr>
                                      <p:to>
                                        <p:strVal val="visible"/>
                                      </p:to>
                                    </p:set>
                                    <p:animEffect filter="fade" transition="in">
                                      <p:cBhvr>
                                        <p:cTn dur="200"/>
                                        <p:tgtEl>
                                          <p:spTgt spid="582"/>
                                        </p:tgtEl>
                                      </p:cBhvr>
                                    </p:animEffect>
                                  </p:childTnLst>
                                </p:cTn>
                              </p:par>
                              <p:par>
                                <p:cTn fill="hold" nodeType="withEffect" presetClass="entr" presetID="10" presetSubtype="0">
                                  <p:stCondLst>
                                    <p:cond delay="750"/>
                                  </p:stCondLst>
                                  <p:childTnLst>
                                    <p:set>
                                      <p:cBhvr>
                                        <p:cTn dur="1" fill="hold">
                                          <p:stCondLst>
                                            <p:cond delay="0"/>
                                          </p:stCondLst>
                                        </p:cTn>
                                        <p:tgtEl>
                                          <p:spTgt spid="581"/>
                                        </p:tgtEl>
                                        <p:attrNameLst>
                                          <p:attrName>style.visibility</p:attrName>
                                        </p:attrNameLst>
                                      </p:cBhvr>
                                      <p:to>
                                        <p:strVal val="visible"/>
                                      </p:to>
                                    </p:set>
                                    <p:animEffect filter="fade" transition="in">
                                      <p:cBhvr>
                                        <p:cTn dur="500"/>
                                        <p:tgtEl>
                                          <p:spTgt spid="581"/>
                                        </p:tgtEl>
                                      </p:cBhvr>
                                    </p:animEffect>
                                  </p:childTnLst>
                                </p:cTn>
                              </p:par>
                            </p:childTnLst>
                          </p:cTn>
                        </p:par>
                        <p:par>
                          <p:cTn fill="hold">
                            <p:stCondLst>
                              <p:cond delay="7000"/>
                            </p:stCondLst>
                            <p:childTnLst>
                              <p:par>
                                <p:cTn fill="hold" nodeType="afterEffect" presetClass="entr" presetID="10" presetSubtype="0">
                                  <p:stCondLst>
                                    <p:cond delay="800"/>
                                  </p:stCondLst>
                                  <p:childTnLst>
                                    <p:set>
                                      <p:cBhvr>
                                        <p:cTn dur="1" fill="hold">
                                          <p:stCondLst>
                                            <p:cond delay="0"/>
                                          </p:stCondLst>
                                        </p:cTn>
                                        <p:tgtEl>
                                          <p:spTgt spid="580"/>
                                        </p:tgtEl>
                                        <p:attrNameLst>
                                          <p:attrName>style.visibility</p:attrName>
                                        </p:attrNameLst>
                                      </p:cBhvr>
                                      <p:to>
                                        <p:strVal val="visible"/>
                                      </p:to>
                                    </p:set>
                                    <p:animEffect filter="fade" transition="in">
                                      <p:cBhvr>
                                        <p:cTn dur="500"/>
                                        <p:tgtEl>
                                          <p:spTgt spid="580"/>
                                        </p:tgtEl>
                                      </p:cBhvr>
                                    </p:animEffect>
                                  </p:childTnLst>
                                </p:cTn>
                              </p:par>
                            </p:childTnLst>
                          </p:cTn>
                        </p:par>
                        <p:par>
                          <p:cTn fill="hold">
                            <p:stCondLst>
                              <p:cond delay="7500"/>
                            </p:stCondLst>
                            <p:childTnLst>
                              <p:par>
                                <p:cTn fill="hold" nodeType="afterEffect" presetClass="entr" presetID="10" presetSubtype="0">
                                  <p:stCondLst>
                                    <p:cond delay="700"/>
                                  </p:stCondLst>
                                  <p:childTnLst>
                                    <p:set>
                                      <p:cBhvr>
                                        <p:cTn dur="1" fill="hold">
                                          <p:stCondLst>
                                            <p:cond delay="0"/>
                                          </p:stCondLst>
                                        </p:cTn>
                                        <p:tgtEl>
                                          <p:spTgt spid="585"/>
                                        </p:tgtEl>
                                        <p:attrNameLst>
                                          <p:attrName>style.visibility</p:attrName>
                                        </p:attrNameLst>
                                      </p:cBhvr>
                                      <p:to>
                                        <p:strVal val="visible"/>
                                      </p:to>
                                    </p:set>
                                    <p:animEffect filter="fade" transition="in">
                                      <p:cBhvr>
                                        <p:cTn dur="200"/>
                                        <p:tgtEl>
                                          <p:spTgt spid="585"/>
                                        </p:tgtEl>
                                      </p:cBhvr>
                                    </p:animEffect>
                                  </p:childTnLst>
                                </p:cTn>
                              </p:par>
                              <p:par>
                                <p:cTn fill="hold" nodeType="withEffect" presetClass="entr" presetID="10" presetSubtype="0">
                                  <p:stCondLst>
                                    <p:cond delay="750"/>
                                  </p:stCondLst>
                                  <p:childTnLst>
                                    <p:set>
                                      <p:cBhvr>
                                        <p:cTn dur="1" fill="hold">
                                          <p:stCondLst>
                                            <p:cond delay="0"/>
                                          </p:stCondLst>
                                        </p:cTn>
                                        <p:tgtEl>
                                          <p:spTgt spid="584"/>
                                        </p:tgtEl>
                                        <p:attrNameLst>
                                          <p:attrName>style.visibility</p:attrName>
                                        </p:attrNameLst>
                                      </p:cBhvr>
                                      <p:to>
                                        <p:strVal val="visible"/>
                                      </p:to>
                                    </p:set>
                                    <p:animEffect filter="fade" transition="in">
                                      <p:cBhvr>
                                        <p:cTn dur="500"/>
                                        <p:tgtEl>
                                          <p:spTgt spid="584"/>
                                        </p:tgtEl>
                                      </p:cBhvr>
                                    </p:animEffect>
                                  </p:childTnLst>
                                </p:cTn>
                              </p:par>
                            </p:childTnLst>
                          </p:cTn>
                        </p:par>
                        <p:par>
                          <p:cTn fill="hold">
                            <p:stCondLst>
                              <p:cond delay="8000"/>
                            </p:stCondLst>
                            <p:childTnLst>
                              <p:par>
                                <p:cTn fill="hold" nodeType="afterEffect" presetClass="entr" presetID="10" presetSubtype="0">
                                  <p:stCondLst>
                                    <p:cond delay="800"/>
                                  </p:stCondLst>
                                  <p:childTnLst>
                                    <p:set>
                                      <p:cBhvr>
                                        <p:cTn dur="1" fill="hold">
                                          <p:stCondLst>
                                            <p:cond delay="0"/>
                                          </p:stCondLst>
                                        </p:cTn>
                                        <p:tgtEl>
                                          <p:spTgt spid="583"/>
                                        </p:tgtEl>
                                        <p:attrNameLst>
                                          <p:attrName>style.visibility</p:attrName>
                                        </p:attrNameLst>
                                      </p:cBhvr>
                                      <p:to>
                                        <p:strVal val="visible"/>
                                      </p:to>
                                    </p:set>
                                    <p:animEffect filter="fade" transition="in">
                                      <p:cBhvr>
                                        <p:cTn dur="500"/>
                                        <p:tgtEl>
                                          <p:spTgt spid="583"/>
                                        </p:tgtEl>
                                      </p:cBhvr>
                                    </p:animEffect>
                                  </p:childTnLst>
                                </p:cTn>
                              </p:par>
                            </p:childTnLst>
                          </p:cTn>
                        </p:par>
                        <p:par>
                          <p:cTn fill="hold">
                            <p:stCondLst>
                              <p:cond delay="8500"/>
                            </p:stCondLst>
                            <p:childTnLst>
                              <p:par>
                                <p:cTn fill="hold" nodeType="afterEffect" presetClass="entr" presetID="10" presetSubtype="0">
                                  <p:stCondLst>
                                    <p:cond delay="0"/>
                                  </p:stCondLst>
                                  <p:childTnLst>
                                    <p:set>
                                      <p:cBhvr>
                                        <p:cTn dur="1" fill="hold">
                                          <p:stCondLst>
                                            <p:cond delay="0"/>
                                          </p:stCondLst>
                                        </p:cTn>
                                        <p:tgtEl>
                                          <p:spTgt spid="589"/>
                                        </p:tgtEl>
                                        <p:attrNameLst>
                                          <p:attrName>style.visibility</p:attrName>
                                        </p:attrNameLst>
                                      </p:cBhvr>
                                      <p:to>
                                        <p:strVal val="visible"/>
                                      </p:to>
                                    </p:set>
                                    <p:animEffect filter="fade" transition="in">
                                      <p:cBhvr>
                                        <p:cTn dur="1000"/>
                                        <p:tgtEl>
                                          <p:spTgt spid="589"/>
                                        </p:tgtEl>
                                      </p:cBhvr>
                                    </p:animEffect>
                                  </p:childTnLst>
                                </p:cTn>
                              </p:par>
                              <p:par>
                                <p:cTn fill="hold" nodeType="withEffect" presetClass="entr" presetID="10" presetSubtype="0">
                                  <p:stCondLst>
                                    <p:cond delay="700"/>
                                  </p:stCondLst>
                                  <p:childTnLst>
                                    <p:set>
                                      <p:cBhvr>
                                        <p:cTn dur="1" fill="hold">
                                          <p:stCondLst>
                                            <p:cond delay="0"/>
                                          </p:stCondLst>
                                        </p:cTn>
                                        <p:tgtEl>
                                          <p:spTgt spid="588"/>
                                        </p:tgtEl>
                                        <p:attrNameLst>
                                          <p:attrName>style.visibility</p:attrName>
                                        </p:attrNameLst>
                                      </p:cBhvr>
                                      <p:to>
                                        <p:strVal val="visible"/>
                                      </p:to>
                                    </p:set>
                                    <p:animEffect filter="fade" transition="in">
                                      <p:cBhvr>
                                        <p:cTn dur="200"/>
                                        <p:tgtEl>
                                          <p:spTgt spid="588"/>
                                        </p:tgtEl>
                                      </p:cBhvr>
                                    </p:animEffect>
                                  </p:childTnLst>
                                </p:cTn>
                              </p:par>
                              <p:par>
                                <p:cTn fill="hold" nodeType="withEffect" presetClass="entr" presetID="10" presetSubtype="0">
                                  <p:stCondLst>
                                    <p:cond delay="750"/>
                                  </p:stCondLst>
                                  <p:childTnLst>
                                    <p:set>
                                      <p:cBhvr>
                                        <p:cTn dur="1" fill="hold">
                                          <p:stCondLst>
                                            <p:cond delay="0"/>
                                          </p:stCondLst>
                                        </p:cTn>
                                        <p:tgtEl>
                                          <p:spTgt spid="587"/>
                                        </p:tgtEl>
                                        <p:attrNameLst>
                                          <p:attrName>style.visibility</p:attrName>
                                        </p:attrNameLst>
                                      </p:cBhvr>
                                      <p:to>
                                        <p:strVal val="visible"/>
                                      </p:to>
                                    </p:set>
                                    <p:animEffect filter="fade" transition="in">
                                      <p:cBhvr>
                                        <p:cTn dur="500"/>
                                        <p:tgtEl>
                                          <p:spTgt spid="587"/>
                                        </p:tgtEl>
                                      </p:cBhvr>
                                    </p:animEffect>
                                  </p:childTnLst>
                                </p:cTn>
                              </p:par>
                            </p:childTnLst>
                          </p:cTn>
                        </p:par>
                        <p:par>
                          <p:cTn fill="hold">
                            <p:stCondLst>
                              <p:cond delay="9500"/>
                            </p:stCondLst>
                            <p:childTnLst>
                              <p:par>
                                <p:cTn fill="hold" nodeType="afterEffect" presetClass="entr" presetID="10" presetSubtype="0">
                                  <p:stCondLst>
                                    <p:cond delay="800"/>
                                  </p:stCondLst>
                                  <p:childTnLst>
                                    <p:set>
                                      <p:cBhvr>
                                        <p:cTn dur="1" fill="hold">
                                          <p:stCondLst>
                                            <p:cond delay="0"/>
                                          </p:stCondLst>
                                        </p:cTn>
                                        <p:tgtEl>
                                          <p:spTgt spid="586"/>
                                        </p:tgtEl>
                                        <p:attrNameLst>
                                          <p:attrName>style.visibility</p:attrName>
                                        </p:attrNameLst>
                                      </p:cBhvr>
                                      <p:to>
                                        <p:strVal val="visible"/>
                                      </p:to>
                                    </p:set>
                                    <p:animEffect filter="fade" transition="in">
                                      <p:cBhvr>
                                        <p:cTn dur="500"/>
                                        <p:tgtEl>
                                          <p:spTgt spid="5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grpSp>
        <p:nvGrpSpPr>
          <p:cNvPr id="598" name="Google Shape;598;p17"/>
          <p:cNvGrpSpPr/>
          <p:nvPr/>
        </p:nvGrpSpPr>
        <p:grpSpPr>
          <a:xfrm>
            <a:off x="389738" y="366112"/>
            <a:ext cx="691563" cy="691563"/>
            <a:chOff x="2367572" y="4118895"/>
            <a:chExt cx="921196" cy="921196"/>
          </a:xfrm>
        </p:grpSpPr>
        <p:grpSp>
          <p:nvGrpSpPr>
            <p:cNvPr id="599" name="Google Shape;599;p17"/>
            <p:cNvGrpSpPr/>
            <p:nvPr/>
          </p:nvGrpSpPr>
          <p:grpSpPr>
            <a:xfrm>
              <a:off x="2367572" y="4118895"/>
              <a:ext cx="921196" cy="921196"/>
              <a:chOff x="1333481" y="1593118"/>
              <a:chExt cx="1418785" cy="1418785"/>
            </a:xfrm>
          </p:grpSpPr>
          <p:sp>
            <p:nvSpPr>
              <p:cNvPr id="600" name="Google Shape;600;p17"/>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01" name="Google Shape;601;p17"/>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02" name="Google Shape;602;p17"/>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603" name="Google Shape;603;p17"/>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03</a:t>
              </a:r>
              <a:endParaRPr/>
            </a:p>
          </p:txBody>
        </p:sp>
      </p:grpSp>
      <p:sp>
        <p:nvSpPr>
          <p:cNvPr id="604" name="Google Shape;604;p17"/>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解決方案途徑</a:t>
            </a:r>
            <a:endParaRPr/>
          </a:p>
        </p:txBody>
      </p:sp>
      <p:sp>
        <p:nvSpPr>
          <p:cNvPr id="605" name="Google Shape;605;p17"/>
          <p:cNvSpPr/>
          <p:nvPr/>
        </p:nvSpPr>
        <p:spPr>
          <a:xfrm>
            <a:off x="1077218" y="1403350"/>
            <a:ext cx="2750863" cy="4191538"/>
          </a:xfrm>
          <a:prstGeom prst="roundRect">
            <a:avLst>
              <a:gd fmla="val 3750" name="adj"/>
            </a:avLst>
          </a:prstGeom>
          <a:solidFill>
            <a:srgbClr val="F0F2F9"/>
          </a:solidFill>
          <a:ln>
            <a:noFill/>
          </a:ln>
          <a:effectLst>
            <a:outerShdw blurRad="317500" rotWithShape="0" dir="3297296" dist="127000">
              <a:srgbClr val="000000">
                <a:alpha val="14901"/>
              </a:srgbClr>
            </a:outerShdw>
          </a:effectLst>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rgbClr val="1F3864"/>
              </a:solidFill>
              <a:latin typeface="Microsoft Yahei"/>
              <a:ea typeface="Microsoft Yahei"/>
              <a:cs typeface="Microsoft Yahei"/>
              <a:sym typeface="Microsoft Yahei"/>
            </a:endParaRPr>
          </a:p>
        </p:txBody>
      </p:sp>
      <p:sp>
        <p:nvSpPr>
          <p:cNvPr id="606" name="Google Shape;606;p17"/>
          <p:cNvSpPr/>
          <p:nvPr/>
        </p:nvSpPr>
        <p:spPr>
          <a:xfrm>
            <a:off x="4825322" y="1403350"/>
            <a:ext cx="2767464" cy="4191538"/>
          </a:xfrm>
          <a:prstGeom prst="roundRect">
            <a:avLst>
              <a:gd fmla="val 3750" name="adj"/>
            </a:avLst>
          </a:prstGeom>
          <a:solidFill>
            <a:srgbClr val="F0F2F9"/>
          </a:solidFill>
          <a:ln>
            <a:noFill/>
          </a:ln>
          <a:effectLst>
            <a:outerShdw blurRad="317500" rotWithShape="0" dir="3297296" dist="127000">
              <a:srgbClr val="000000">
                <a:alpha val="14901"/>
              </a:srgbClr>
            </a:outerShdw>
          </a:effectLst>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rgbClr val="1F3864"/>
              </a:solidFill>
              <a:latin typeface="Microsoft Yahei"/>
              <a:ea typeface="Microsoft Yahei"/>
              <a:cs typeface="Microsoft Yahei"/>
              <a:sym typeface="Microsoft Yahei"/>
            </a:endParaRPr>
          </a:p>
        </p:txBody>
      </p:sp>
      <p:sp>
        <p:nvSpPr>
          <p:cNvPr id="607" name="Google Shape;607;p17"/>
          <p:cNvSpPr/>
          <p:nvPr/>
        </p:nvSpPr>
        <p:spPr>
          <a:xfrm>
            <a:off x="8573426" y="1403350"/>
            <a:ext cx="2742274" cy="4191538"/>
          </a:xfrm>
          <a:prstGeom prst="roundRect">
            <a:avLst>
              <a:gd fmla="val 3750" name="adj"/>
            </a:avLst>
          </a:prstGeom>
          <a:solidFill>
            <a:srgbClr val="F0F2F9"/>
          </a:solidFill>
          <a:ln>
            <a:noFill/>
          </a:ln>
          <a:effectLst>
            <a:outerShdw blurRad="317500" rotWithShape="0" dir="3297296" dist="127000">
              <a:srgbClr val="000000">
                <a:alpha val="14901"/>
              </a:srgbClr>
            </a:outerShdw>
          </a:effectLst>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rgbClr val="1F3864"/>
              </a:solidFill>
              <a:latin typeface="Microsoft Yahei"/>
              <a:ea typeface="Microsoft Yahei"/>
              <a:cs typeface="Microsoft Yahei"/>
              <a:sym typeface="Microsoft Yahei"/>
            </a:endParaRPr>
          </a:p>
        </p:txBody>
      </p:sp>
      <p:grpSp>
        <p:nvGrpSpPr>
          <p:cNvPr id="608" name="Google Shape;608;p17"/>
          <p:cNvGrpSpPr/>
          <p:nvPr/>
        </p:nvGrpSpPr>
        <p:grpSpPr>
          <a:xfrm>
            <a:off x="1208179" y="4000052"/>
            <a:ext cx="2666549" cy="1340298"/>
            <a:chOff x="-300780" y="-64054"/>
            <a:chExt cx="5333098" cy="2680593"/>
          </a:xfrm>
        </p:grpSpPr>
        <p:sp>
          <p:nvSpPr>
            <p:cNvPr id="609" name="Google Shape;609;p17"/>
            <p:cNvSpPr txBox="1"/>
            <p:nvPr/>
          </p:nvSpPr>
          <p:spPr>
            <a:xfrm>
              <a:off x="392796" y="-64054"/>
              <a:ext cx="3590726" cy="67595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lang="zh-CN" sz="2000">
                  <a:solidFill>
                    <a:srgbClr val="1F3864"/>
                  </a:solidFill>
                  <a:latin typeface="Microsoft Yahei"/>
                  <a:ea typeface="Microsoft Yahei"/>
                  <a:cs typeface="Microsoft Yahei"/>
                  <a:sym typeface="Microsoft Yahei"/>
                </a:rPr>
                <a:t>制定生物炭SOP</a:t>
              </a:r>
              <a:endParaRPr b="0" sz="2000">
                <a:solidFill>
                  <a:srgbClr val="1F3864"/>
                </a:solidFill>
                <a:latin typeface="Microsoft Yahei"/>
                <a:ea typeface="Microsoft Yahei"/>
                <a:cs typeface="Microsoft Yahei"/>
                <a:sym typeface="Microsoft Yahei"/>
              </a:endParaRPr>
            </a:p>
          </p:txBody>
        </p:sp>
        <p:sp>
          <p:nvSpPr>
            <p:cNvPr id="610" name="Google Shape;610;p17"/>
            <p:cNvSpPr txBox="1"/>
            <p:nvPr/>
          </p:nvSpPr>
          <p:spPr>
            <a:xfrm>
              <a:off x="-300780" y="753723"/>
              <a:ext cx="5333098" cy="1862816"/>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zh-CN" sz="1400">
                  <a:solidFill>
                    <a:srgbClr val="677180"/>
                  </a:solidFill>
                  <a:latin typeface="Microsoft Yahei"/>
                  <a:ea typeface="Microsoft Yahei"/>
                  <a:cs typeface="Microsoft Yahei"/>
                  <a:sym typeface="Microsoft Yahei"/>
                </a:rPr>
                <a:t>原料的挑選到燒製方式都與專家進行完善的討論，最終燒製之產物將送往公家機關進行抽驗</a:t>
              </a:r>
              <a:endParaRPr sz="1400">
                <a:solidFill>
                  <a:srgbClr val="677180"/>
                </a:solidFill>
                <a:latin typeface="Microsoft Yahei"/>
                <a:ea typeface="Microsoft Yahei"/>
                <a:cs typeface="Microsoft Yahei"/>
                <a:sym typeface="Microsoft Yahei"/>
              </a:endParaRPr>
            </a:p>
          </p:txBody>
        </p:sp>
      </p:grpSp>
      <p:grpSp>
        <p:nvGrpSpPr>
          <p:cNvPr id="611" name="Google Shape;611;p17"/>
          <p:cNvGrpSpPr/>
          <p:nvPr/>
        </p:nvGrpSpPr>
        <p:grpSpPr>
          <a:xfrm>
            <a:off x="4959087" y="4000052"/>
            <a:ext cx="2601041" cy="1340298"/>
            <a:chOff x="-295172" y="-64054"/>
            <a:chExt cx="5202082" cy="2680593"/>
          </a:xfrm>
        </p:grpSpPr>
        <p:sp>
          <p:nvSpPr>
            <p:cNvPr id="612" name="Google Shape;612;p17"/>
            <p:cNvSpPr txBox="1"/>
            <p:nvPr/>
          </p:nvSpPr>
          <p:spPr>
            <a:xfrm>
              <a:off x="922360" y="-64054"/>
              <a:ext cx="2564804" cy="67595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lang="zh-CN" sz="2000">
                  <a:solidFill>
                    <a:srgbClr val="1F3864"/>
                  </a:solidFill>
                  <a:latin typeface="Microsoft Yahei"/>
                  <a:ea typeface="Microsoft Yahei"/>
                  <a:cs typeface="Microsoft Yahei"/>
                  <a:sym typeface="Microsoft Yahei"/>
                </a:rPr>
                <a:t>推廣生物炭</a:t>
              </a:r>
              <a:endParaRPr b="0" sz="2000">
                <a:solidFill>
                  <a:srgbClr val="1F3864"/>
                </a:solidFill>
                <a:latin typeface="Microsoft Yahei"/>
                <a:ea typeface="Microsoft Yahei"/>
                <a:cs typeface="Microsoft Yahei"/>
                <a:sym typeface="Microsoft Yahei"/>
              </a:endParaRPr>
            </a:p>
          </p:txBody>
        </p:sp>
        <p:sp>
          <p:nvSpPr>
            <p:cNvPr id="613" name="Google Shape;613;p17"/>
            <p:cNvSpPr txBox="1"/>
            <p:nvPr/>
          </p:nvSpPr>
          <p:spPr>
            <a:xfrm>
              <a:off x="-295172" y="753723"/>
              <a:ext cx="5202082" cy="1862816"/>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zh-CN" sz="1400">
                  <a:solidFill>
                    <a:srgbClr val="677180"/>
                  </a:solidFill>
                  <a:latin typeface="Microsoft Yahei"/>
                  <a:ea typeface="Microsoft Yahei"/>
                  <a:cs typeface="Microsoft Yahei"/>
                  <a:sym typeface="Microsoft Yahei"/>
                </a:rPr>
                <a:t>架設生物炭資訊網站、社群帳號、影音帳號以及舉辦校園演講、擺攤等，統整生物炭相關資訊</a:t>
              </a:r>
              <a:endParaRPr sz="1400">
                <a:solidFill>
                  <a:srgbClr val="677180"/>
                </a:solidFill>
                <a:latin typeface="Microsoft Yahei"/>
                <a:ea typeface="Microsoft Yahei"/>
                <a:cs typeface="Microsoft Yahei"/>
                <a:sym typeface="Microsoft Yahei"/>
              </a:endParaRPr>
            </a:p>
          </p:txBody>
        </p:sp>
      </p:grpSp>
      <p:grpSp>
        <p:nvGrpSpPr>
          <p:cNvPr id="614" name="Google Shape;614;p17"/>
          <p:cNvGrpSpPr/>
          <p:nvPr/>
        </p:nvGrpSpPr>
        <p:grpSpPr>
          <a:xfrm>
            <a:off x="8939795" y="3970321"/>
            <a:ext cx="2009534" cy="1370029"/>
            <a:chOff x="170036" y="-123516"/>
            <a:chExt cx="4019065" cy="2740055"/>
          </a:xfrm>
        </p:grpSpPr>
        <p:sp>
          <p:nvSpPr>
            <p:cNvPr id="615" name="Google Shape;615;p17"/>
            <p:cNvSpPr txBox="1"/>
            <p:nvPr/>
          </p:nvSpPr>
          <p:spPr>
            <a:xfrm>
              <a:off x="1153647" y="-123516"/>
              <a:ext cx="2051842" cy="67595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lang="zh-CN" sz="2000">
                  <a:solidFill>
                    <a:srgbClr val="1F3864"/>
                  </a:solidFill>
                  <a:latin typeface="Microsoft Yahei"/>
                  <a:ea typeface="Microsoft Yahei"/>
                  <a:cs typeface="Microsoft Yahei"/>
                  <a:sym typeface="Microsoft Yahei"/>
                </a:rPr>
                <a:t>政府陳情</a:t>
              </a:r>
              <a:endParaRPr b="0" sz="2000">
                <a:solidFill>
                  <a:srgbClr val="1F3864"/>
                </a:solidFill>
                <a:latin typeface="Microsoft Yahei"/>
                <a:ea typeface="Microsoft Yahei"/>
                <a:cs typeface="Microsoft Yahei"/>
                <a:sym typeface="Microsoft Yahei"/>
              </a:endParaRPr>
            </a:p>
          </p:txBody>
        </p:sp>
        <p:sp>
          <p:nvSpPr>
            <p:cNvPr id="616" name="Google Shape;616;p17"/>
            <p:cNvSpPr txBox="1"/>
            <p:nvPr/>
          </p:nvSpPr>
          <p:spPr>
            <a:xfrm>
              <a:off x="170036" y="753723"/>
              <a:ext cx="4019065" cy="1862816"/>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zh-CN" sz="1400">
                  <a:solidFill>
                    <a:srgbClr val="677180"/>
                  </a:solidFill>
                  <a:latin typeface="Microsoft Yahei"/>
                  <a:ea typeface="Microsoft Yahei"/>
                  <a:cs typeface="Microsoft Yahei"/>
                  <a:sym typeface="Microsoft Yahei"/>
                </a:rPr>
                <a:t>製作生物炭常因空氣汙染法等政策規定不完善導致生物探知推廣受到限制</a:t>
              </a:r>
              <a:endParaRPr sz="1400">
                <a:solidFill>
                  <a:srgbClr val="677180"/>
                </a:solidFill>
                <a:latin typeface="Microsoft Yahei"/>
                <a:ea typeface="Microsoft Yahei"/>
                <a:cs typeface="Microsoft Yahei"/>
                <a:sym typeface="Microsoft Yahei"/>
              </a:endParaRPr>
            </a:p>
          </p:txBody>
        </p:sp>
      </p:grpSp>
      <p:pic>
        <p:nvPicPr>
          <p:cNvPr id="617" name="Google Shape;617;p17"/>
          <p:cNvPicPr preferRelativeResize="0"/>
          <p:nvPr/>
        </p:nvPicPr>
        <p:blipFill rotWithShape="1">
          <a:blip r:embed="rId3">
            <a:alphaModFix/>
          </a:blip>
          <a:srcRect b="33523" l="0" r="0" t="9188"/>
          <a:stretch/>
        </p:blipFill>
        <p:spPr>
          <a:xfrm>
            <a:off x="1077217" y="1403349"/>
            <a:ext cx="2750864" cy="2286416"/>
          </a:xfrm>
          <a:custGeom>
            <a:rect b="b" l="l" r="r" t="t"/>
            <a:pathLst>
              <a:path extrusionOk="0" h="4568824" w="5080000">
                <a:moveTo>
                  <a:pt x="290924" y="0"/>
                </a:moveTo>
                <a:lnTo>
                  <a:pt x="292571" y="0"/>
                </a:lnTo>
                <a:lnTo>
                  <a:pt x="4788607" y="0"/>
                </a:lnTo>
                <a:cubicBezTo>
                  <a:pt x="4872098" y="0"/>
                  <a:pt x="4914666" y="0"/>
                  <a:pt x="4959822" y="14383"/>
                </a:cubicBezTo>
                <a:cubicBezTo>
                  <a:pt x="5008975" y="32151"/>
                  <a:pt x="5047781" y="71071"/>
                  <a:pt x="5065655" y="120355"/>
                </a:cubicBezTo>
                <a:cubicBezTo>
                  <a:pt x="5076415" y="153986"/>
                  <a:pt x="5079105" y="186309"/>
                  <a:pt x="5079777" y="236152"/>
                </a:cubicBezTo>
                <a:lnTo>
                  <a:pt x="5080000" y="292284"/>
                </a:lnTo>
                <a:lnTo>
                  <a:pt x="5080000" y="4568824"/>
                </a:lnTo>
                <a:lnTo>
                  <a:pt x="0" y="4568824"/>
                </a:lnTo>
                <a:lnTo>
                  <a:pt x="0" y="4276294"/>
                </a:lnTo>
                <a:lnTo>
                  <a:pt x="0" y="3298861"/>
                </a:lnTo>
                <a:lnTo>
                  <a:pt x="0" y="291263"/>
                </a:lnTo>
                <a:cubicBezTo>
                  <a:pt x="0" y="207712"/>
                  <a:pt x="0" y="165197"/>
                  <a:pt x="14346" y="120355"/>
                </a:cubicBezTo>
                <a:cubicBezTo>
                  <a:pt x="32221" y="71071"/>
                  <a:pt x="71026" y="32151"/>
                  <a:pt x="120180" y="14383"/>
                </a:cubicBezTo>
                <a:cubicBezTo>
                  <a:pt x="164865" y="212"/>
                  <a:pt x="207434" y="0"/>
                  <a:pt x="290924" y="0"/>
                </a:cubicBezTo>
                <a:close/>
              </a:path>
            </a:pathLst>
          </a:custGeom>
          <a:noFill/>
          <a:ln>
            <a:noFill/>
          </a:ln>
        </p:spPr>
      </p:pic>
      <p:pic>
        <p:nvPicPr>
          <p:cNvPr id="618" name="Google Shape;618;p17"/>
          <p:cNvPicPr preferRelativeResize="0"/>
          <p:nvPr/>
        </p:nvPicPr>
        <p:blipFill rotWithShape="1">
          <a:blip r:embed="rId4">
            <a:alphaModFix/>
          </a:blip>
          <a:srcRect b="0" l="0" r="10866" t="0"/>
          <a:stretch/>
        </p:blipFill>
        <p:spPr>
          <a:xfrm>
            <a:off x="4825322" y="1351903"/>
            <a:ext cx="2767463" cy="2393611"/>
          </a:xfrm>
          <a:custGeom>
            <a:rect b="b" l="l" r="r" t="t"/>
            <a:pathLst>
              <a:path extrusionOk="0" h="4568824" w="5080000">
                <a:moveTo>
                  <a:pt x="290924" y="0"/>
                </a:moveTo>
                <a:lnTo>
                  <a:pt x="292571" y="0"/>
                </a:lnTo>
                <a:lnTo>
                  <a:pt x="4788607" y="0"/>
                </a:lnTo>
                <a:cubicBezTo>
                  <a:pt x="4872098" y="0"/>
                  <a:pt x="4914666" y="0"/>
                  <a:pt x="4959822" y="14383"/>
                </a:cubicBezTo>
                <a:cubicBezTo>
                  <a:pt x="5008975" y="32151"/>
                  <a:pt x="5047781" y="71071"/>
                  <a:pt x="5065655" y="120355"/>
                </a:cubicBezTo>
                <a:cubicBezTo>
                  <a:pt x="5076415" y="153986"/>
                  <a:pt x="5079105" y="186309"/>
                  <a:pt x="5079777" y="236152"/>
                </a:cubicBezTo>
                <a:lnTo>
                  <a:pt x="5080000" y="292284"/>
                </a:lnTo>
                <a:lnTo>
                  <a:pt x="5080000" y="4568824"/>
                </a:lnTo>
                <a:lnTo>
                  <a:pt x="0" y="4568824"/>
                </a:lnTo>
                <a:lnTo>
                  <a:pt x="0" y="4276294"/>
                </a:lnTo>
                <a:lnTo>
                  <a:pt x="0" y="3298861"/>
                </a:lnTo>
                <a:lnTo>
                  <a:pt x="0" y="291263"/>
                </a:lnTo>
                <a:cubicBezTo>
                  <a:pt x="0" y="207712"/>
                  <a:pt x="0" y="165197"/>
                  <a:pt x="14346" y="120355"/>
                </a:cubicBezTo>
                <a:cubicBezTo>
                  <a:pt x="32221" y="71071"/>
                  <a:pt x="71026" y="32151"/>
                  <a:pt x="120180" y="14383"/>
                </a:cubicBezTo>
                <a:cubicBezTo>
                  <a:pt x="164865" y="212"/>
                  <a:pt x="207434" y="0"/>
                  <a:pt x="290924" y="0"/>
                </a:cubicBezTo>
                <a:close/>
              </a:path>
            </a:pathLst>
          </a:custGeom>
          <a:noFill/>
          <a:ln>
            <a:noFill/>
          </a:ln>
        </p:spPr>
      </p:pic>
      <p:pic>
        <p:nvPicPr>
          <p:cNvPr id="619" name="Google Shape;619;p17"/>
          <p:cNvPicPr preferRelativeResize="0"/>
          <p:nvPr/>
        </p:nvPicPr>
        <p:blipFill rotWithShape="1">
          <a:blip r:embed="rId5">
            <a:alphaModFix/>
          </a:blip>
          <a:srcRect b="0" l="0" r="41403" t="0"/>
          <a:stretch/>
        </p:blipFill>
        <p:spPr>
          <a:xfrm>
            <a:off x="8573425" y="1406168"/>
            <a:ext cx="2721478" cy="2339346"/>
          </a:xfrm>
          <a:custGeom>
            <a:rect b="b" l="l" r="r" t="t"/>
            <a:pathLst>
              <a:path extrusionOk="0" h="4568824" w="5080000">
                <a:moveTo>
                  <a:pt x="290924" y="0"/>
                </a:moveTo>
                <a:lnTo>
                  <a:pt x="292571" y="0"/>
                </a:lnTo>
                <a:lnTo>
                  <a:pt x="4788607" y="0"/>
                </a:lnTo>
                <a:cubicBezTo>
                  <a:pt x="4872098" y="0"/>
                  <a:pt x="4914666" y="0"/>
                  <a:pt x="4959822" y="14383"/>
                </a:cubicBezTo>
                <a:cubicBezTo>
                  <a:pt x="5008975" y="32151"/>
                  <a:pt x="5047781" y="71071"/>
                  <a:pt x="5065655" y="120355"/>
                </a:cubicBezTo>
                <a:cubicBezTo>
                  <a:pt x="5076415" y="153986"/>
                  <a:pt x="5079105" y="186309"/>
                  <a:pt x="5079777" y="236152"/>
                </a:cubicBezTo>
                <a:lnTo>
                  <a:pt x="5080000" y="292284"/>
                </a:lnTo>
                <a:lnTo>
                  <a:pt x="5080000" y="4568824"/>
                </a:lnTo>
                <a:lnTo>
                  <a:pt x="0" y="4568824"/>
                </a:lnTo>
                <a:lnTo>
                  <a:pt x="0" y="4276294"/>
                </a:lnTo>
                <a:lnTo>
                  <a:pt x="0" y="3298861"/>
                </a:lnTo>
                <a:lnTo>
                  <a:pt x="0" y="291263"/>
                </a:lnTo>
                <a:cubicBezTo>
                  <a:pt x="0" y="207712"/>
                  <a:pt x="0" y="165197"/>
                  <a:pt x="14346" y="120355"/>
                </a:cubicBezTo>
                <a:cubicBezTo>
                  <a:pt x="32221" y="71071"/>
                  <a:pt x="71026" y="32151"/>
                  <a:pt x="120180" y="14383"/>
                </a:cubicBezTo>
                <a:cubicBezTo>
                  <a:pt x="164865" y="212"/>
                  <a:pt x="207434" y="0"/>
                  <a:pt x="290924" y="0"/>
                </a:cubicBezTo>
                <a:close/>
              </a:path>
            </a:pathLst>
          </a:custGeom>
          <a:noFill/>
          <a:ln>
            <a:noFill/>
          </a:ln>
        </p:spPr>
      </p:pic>
    </p:spTree>
  </p:cSld>
  <p:clrMapOvr>
    <a:masterClrMapping/>
  </p:clrMapOvr>
  <p:transition p14:dur="100">
    <p:cu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598"/>
                                        </p:tgtEl>
                                        <p:attrNameLst>
                                          <p:attrName>style.visibility</p:attrName>
                                        </p:attrNameLst>
                                      </p:cBhvr>
                                      <p:to>
                                        <p:strVal val="visible"/>
                                      </p:to>
                                    </p:set>
                                    <p:anim calcmode="lin" valueType="num">
                                      <p:cBhvr additive="base">
                                        <p:cTn dur="1000"/>
                                        <p:tgtEl>
                                          <p:spTgt spid="598"/>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604"/>
                                        </p:tgtEl>
                                        <p:attrNameLst>
                                          <p:attrName>style.visibility</p:attrName>
                                        </p:attrNameLst>
                                      </p:cBhvr>
                                      <p:to>
                                        <p:strVal val="visible"/>
                                      </p:to>
                                    </p:set>
                                    <p:anim calcmode="lin" valueType="num">
                                      <p:cBhvr additive="base">
                                        <p:cTn dur="1000"/>
                                        <p:tgtEl>
                                          <p:spTgt spid="604"/>
                                        </p:tgtEl>
                                        <p:attrNameLst>
                                          <p:attrName>ppt_w</p:attrName>
                                        </p:attrNameLst>
                                      </p:cBhvr>
                                      <p:tavLst>
                                        <p:tav fmla="" tm="0">
                                          <p:val>
                                            <p:strVal val="0"/>
                                          </p:val>
                                        </p:tav>
                                        <p:tav fmla="" tm="100000">
                                          <p:val>
                                            <p:strVal val="#ppt_w"/>
                                          </p:val>
                                        </p:tav>
                                      </p:tavLst>
                                    </p:anim>
                                    <p:anim calcmode="lin" valueType="num">
                                      <p:cBhvr additive="base">
                                        <p:cTn dur="1000"/>
                                        <p:tgtEl>
                                          <p:spTgt spid="604"/>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605"/>
                                        </p:tgtEl>
                                        <p:attrNameLst>
                                          <p:attrName>style.visibility</p:attrName>
                                        </p:attrNameLst>
                                      </p:cBhvr>
                                      <p:to>
                                        <p:strVal val="visible"/>
                                      </p:to>
                                    </p:set>
                                    <p:anim calcmode="lin" valueType="num">
                                      <p:cBhvr additive="base">
                                        <p:cTn dur="1500"/>
                                        <p:tgtEl>
                                          <p:spTgt spid="6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08"/>
                                        </p:tgtEl>
                                        <p:attrNameLst>
                                          <p:attrName>style.visibility</p:attrName>
                                        </p:attrNameLst>
                                      </p:cBhvr>
                                      <p:to>
                                        <p:strVal val="visible"/>
                                      </p:to>
                                    </p:set>
                                    <p:anim calcmode="lin" valueType="num">
                                      <p:cBhvr additive="base">
                                        <p:cTn dur="1500"/>
                                        <p:tgtEl>
                                          <p:spTgt spid="6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17"/>
                                        </p:tgtEl>
                                        <p:attrNameLst>
                                          <p:attrName>style.visibility</p:attrName>
                                        </p:attrNameLst>
                                      </p:cBhvr>
                                      <p:to>
                                        <p:strVal val="visible"/>
                                      </p:to>
                                    </p:set>
                                    <p:anim calcmode="lin" valueType="num">
                                      <p:cBhvr additive="base">
                                        <p:cTn dur="1500"/>
                                        <p:tgtEl>
                                          <p:spTgt spid="617"/>
                                        </p:tgtEl>
                                        <p:attrNameLst>
                                          <p:attrName>ppt_y</p:attrName>
                                        </p:attrNameLst>
                                      </p:cBhvr>
                                      <p:tavLst>
                                        <p:tav fmla="" tm="0">
                                          <p:val>
                                            <p:strVal val="#ppt_y+1"/>
                                          </p:val>
                                        </p:tav>
                                        <p:tav fmla="" tm="100000">
                                          <p:val>
                                            <p:strVal val="#ppt_y"/>
                                          </p:val>
                                        </p:tav>
                                      </p:tavLst>
                                    </p:anim>
                                  </p:childTnLst>
                                </p:cTn>
                              </p:par>
                            </p:childTnLst>
                          </p:cTn>
                        </p:par>
                        <p:par>
                          <p:cTn fill="hold">
                            <p:stCondLst>
                              <p:cond delay="3500"/>
                            </p:stCondLst>
                            <p:childTnLst>
                              <p:par>
                                <p:cTn fill="hold" nodeType="afterEffect" presetClass="entr" presetID="2" presetSubtype="4">
                                  <p:stCondLst>
                                    <p:cond delay="0"/>
                                  </p:stCondLst>
                                  <p:childTnLst>
                                    <p:set>
                                      <p:cBhvr>
                                        <p:cTn dur="1" fill="hold">
                                          <p:stCondLst>
                                            <p:cond delay="0"/>
                                          </p:stCondLst>
                                        </p:cTn>
                                        <p:tgtEl>
                                          <p:spTgt spid="606"/>
                                        </p:tgtEl>
                                        <p:attrNameLst>
                                          <p:attrName>style.visibility</p:attrName>
                                        </p:attrNameLst>
                                      </p:cBhvr>
                                      <p:to>
                                        <p:strVal val="visible"/>
                                      </p:to>
                                    </p:set>
                                    <p:anim calcmode="lin" valueType="num">
                                      <p:cBhvr additive="base">
                                        <p:cTn dur="1500"/>
                                        <p:tgtEl>
                                          <p:spTgt spid="6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11"/>
                                        </p:tgtEl>
                                        <p:attrNameLst>
                                          <p:attrName>style.visibility</p:attrName>
                                        </p:attrNameLst>
                                      </p:cBhvr>
                                      <p:to>
                                        <p:strVal val="visible"/>
                                      </p:to>
                                    </p:set>
                                    <p:anim calcmode="lin" valueType="num">
                                      <p:cBhvr additive="base">
                                        <p:cTn dur="1500"/>
                                        <p:tgtEl>
                                          <p:spTgt spid="6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18"/>
                                        </p:tgtEl>
                                        <p:attrNameLst>
                                          <p:attrName>style.visibility</p:attrName>
                                        </p:attrNameLst>
                                      </p:cBhvr>
                                      <p:to>
                                        <p:strVal val="visible"/>
                                      </p:to>
                                    </p:set>
                                    <p:anim calcmode="lin" valueType="num">
                                      <p:cBhvr additive="base">
                                        <p:cTn dur="1500"/>
                                        <p:tgtEl>
                                          <p:spTgt spid="618"/>
                                        </p:tgtEl>
                                        <p:attrNameLst>
                                          <p:attrName>ppt_y</p:attrName>
                                        </p:attrNameLst>
                                      </p:cBhvr>
                                      <p:tavLst>
                                        <p:tav fmla="" tm="0">
                                          <p:val>
                                            <p:strVal val="#ppt_y+1"/>
                                          </p:val>
                                        </p:tav>
                                        <p:tav fmla="" tm="100000">
                                          <p:val>
                                            <p:strVal val="#ppt_y"/>
                                          </p:val>
                                        </p:tav>
                                      </p:tavLst>
                                    </p:anim>
                                  </p:childTnLst>
                                </p:cTn>
                              </p:par>
                            </p:childTnLst>
                          </p:cTn>
                        </p:par>
                        <p:par>
                          <p:cTn fill="hold">
                            <p:stCondLst>
                              <p:cond delay="5000"/>
                            </p:stCondLst>
                            <p:childTnLst>
                              <p:par>
                                <p:cTn fill="hold" nodeType="afterEffect" presetClass="entr" presetID="2" presetSubtype="4">
                                  <p:stCondLst>
                                    <p:cond delay="0"/>
                                  </p:stCondLst>
                                  <p:childTnLst>
                                    <p:set>
                                      <p:cBhvr>
                                        <p:cTn dur="1" fill="hold">
                                          <p:stCondLst>
                                            <p:cond delay="0"/>
                                          </p:stCondLst>
                                        </p:cTn>
                                        <p:tgtEl>
                                          <p:spTgt spid="607"/>
                                        </p:tgtEl>
                                        <p:attrNameLst>
                                          <p:attrName>style.visibility</p:attrName>
                                        </p:attrNameLst>
                                      </p:cBhvr>
                                      <p:to>
                                        <p:strVal val="visible"/>
                                      </p:to>
                                    </p:set>
                                    <p:anim calcmode="lin" valueType="num">
                                      <p:cBhvr additive="base">
                                        <p:cTn dur="1500"/>
                                        <p:tgtEl>
                                          <p:spTgt spid="6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14"/>
                                        </p:tgtEl>
                                        <p:attrNameLst>
                                          <p:attrName>style.visibility</p:attrName>
                                        </p:attrNameLst>
                                      </p:cBhvr>
                                      <p:to>
                                        <p:strVal val="visible"/>
                                      </p:to>
                                    </p:set>
                                    <p:anim calcmode="lin" valueType="num">
                                      <p:cBhvr additive="base">
                                        <p:cTn dur="1500"/>
                                        <p:tgtEl>
                                          <p:spTgt spid="6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19"/>
                                        </p:tgtEl>
                                        <p:attrNameLst>
                                          <p:attrName>style.visibility</p:attrName>
                                        </p:attrNameLst>
                                      </p:cBhvr>
                                      <p:to>
                                        <p:strVal val="visible"/>
                                      </p:to>
                                    </p:set>
                                    <p:anim calcmode="lin" valueType="num">
                                      <p:cBhvr additive="base">
                                        <p:cTn dur="1500"/>
                                        <p:tgtEl>
                                          <p:spTgt spid="6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18"/>
          <p:cNvSpPr/>
          <p:nvPr/>
        </p:nvSpPr>
        <p:spPr>
          <a:xfrm>
            <a:off x="7256251" y="1638141"/>
            <a:ext cx="3593164" cy="3669018"/>
          </a:xfrm>
          <a:prstGeom prst="roundRect">
            <a:avLst>
              <a:gd fmla="val 3750" name="adj"/>
            </a:avLst>
          </a:prstGeom>
          <a:noFill/>
          <a:ln cap="flat" cmpd="sng" w="12700">
            <a:solidFill>
              <a:srgbClr val="C8CBD1"/>
            </a:solidFill>
            <a:prstDash val="solid"/>
            <a:miter lim="400000"/>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626" name="Google Shape;626;p18"/>
          <p:cNvSpPr/>
          <p:nvPr/>
        </p:nvSpPr>
        <p:spPr>
          <a:xfrm>
            <a:off x="1249681" y="1630680"/>
            <a:ext cx="3593164" cy="3669018"/>
          </a:xfrm>
          <a:prstGeom prst="roundRect">
            <a:avLst>
              <a:gd fmla="val 3750" name="adj"/>
            </a:avLst>
          </a:prstGeom>
          <a:noFill/>
          <a:ln cap="flat" cmpd="sng" w="12700">
            <a:solidFill>
              <a:srgbClr val="C8CBD1"/>
            </a:solidFill>
            <a:prstDash val="solid"/>
            <a:miter lim="400000"/>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grpSp>
        <p:nvGrpSpPr>
          <p:cNvPr id="627" name="Google Shape;627;p18"/>
          <p:cNvGrpSpPr/>
          <p:nvPr/>
        </p:nvGrpSpPr>
        <p:grpSpPr>
          <a:xfrm>
            <a:off x="389738" y="366112"/>
            <a:ext cx="691563" cy="691563"/>
            <a:chOff x="2367572" y="4118895"/>
            <a:chExt cx="921196" cy="921196"/>
          </a:xfrm>
        </p:grpSpPr>
        <p:grpSp>
          <p:nvGrpSpPr>
            <p:cNvPr id="628" name="Google Shape;628;p18"/>
            <p:cNvGrpSpPr/>
            <p:nvPr/>
          </p:nvGrpSpPr>
          <p:grpSpPr>
            <a:xfrm>
              <a:off x="2367572" y="4118895"/>
              <a:ext cx="921196" cy="921196"/>
              <a:chOff x="1333481" y="1593118"/>
              <a:chExt cx="1418785" cy="1418785"/>
            </a:xfrm>
          </p:grpSpPr>
          <p:sp>
            <p:nvSpPr>
              <p:cNvPr id="629" name="Google Shape;629;p18"/>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30" name="Google Shape;630;p18"/>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31" name="Google Shape;631;p18"/>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632" name="Google Shape;632;p18"/>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03</a:t>
              </a:r>
              <a:endParaRPr/>
            </a:p>
          </p:txBody>
        </p:sp>
      </p:grpSp>
      <p:sp>
        <p:nvSpPr>
          <p:cNvPr id="633" name="Google Shape;633;p18"/>
          <p:cNvSpPr/>
          <p:nvPr/>
        </p:nvSpPr>
        <p:spPr>
          <a:xfrm>
            <a:off x="3945691" y="2076892"/>
            <a:ext cx="2610246" cy="2163516"/>
          </a:xfrm>
          <a:custGeom>
            <a:rect b="b" l="l" r="r" t="t"/>
            <a:pathLst>
              <a:path extrusionOk="0" h="1919981" w="2316425">
                <a:moveTo>
                  <a:pt x="961654" y="1"/>
                </a:moveTo>
                <a:cubicBezTo>
                  <a:pt x="1241767" y="-484"/>
                  <a:pt x="1493101" y="118983"/>
                  <a:pt x="1668542" y="309758"/>
                </a:cubicBezTo>
                <a:lnTo>
                  <a:pt x="2316425" y="957641"/>
                </a:lnTo>
                <a:lnTo>
                  <a:pt x="1666038" y="1608027"/>
                </a:lnTo>
                <a:cubicBezTo>
                  <a:pt x="1490444" y="1799411"/>
                  <a:pt x="1238185" y="1919750"/>
                  <a:pt x="958327" y="1919980"/>
                </a:cubicBezTo>
                <a:cubicBezTo>
                  <a:pt x="428203" y="1920898"/>
                  <a:pt x="-918" y="1491778"/>
                  <a:pt x="1" y="961654"/>
                </a:cubicBezTo>
                <a:cubicBezTo>
                  <a:pt x="919" y="431529"/>
                  <a:pt x="431529" y="920"/>
                  <a:pt x="961654" y="1"/>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4" name="Google Shape;634;p18"/>
          <p:cNvSpPr/>
          <p:nvPr/>
        </p:nvSpPr>
        <p:spPr>
          <a:xfrm>
            <a:off x="5950616" y="3111802"/>
            <a:ext cx="1994446" cy="1653106"/>
          </a:xfrm>
          <a:custGeom>
            <a:rect b="b" l="l" r="r" t="t"/>
            <a:pathLst>
              <a:path extrusionOk="0" h="1919981" w="2316425">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5" name="Google Shape;635;p18"/>
          <p:cNvSpPr txBox="1"/>
          <p:nvPr/>
        </p:nvSpPr>
        <p:spPr>
          <a:xfrm>
            <a:off x="1426129" y="2037450"/>
            <a:ext cx="2452449" cy="2870401"/>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None/>
            </a:pPr>
            <a:r>
              <a:rPr lang="zh-CN" sz="1400">
                <a:solidFill>
                  <a:srgbClr val="595959"/>
                </a:solidFill>
                <a:latin typeface="Microsoft Yahei"/>
                <a:ea typeface="Microsoft Yahei"/>
                <a:cs typeface="Microsoft Yahei"/>
                <a:sym typeface="Microsoft Yahei"/>
              </a:rPr>
              <a:t>① 達到減緩碳循環。</a:t>
            </a:r>
            <a:endParaRPr sz="1400">
              <a:solidFill>
                <a:srgbClr val="595959"/>
              </a:solidFill>
              <a:latin typeface="Microsoft Yahei"/>
              <a:ea typeface="Microsoft Yahei"/>
              <a:cs typeface="Microsoft Yahei"/>
              <a:sym typeface="Microsoft Yahei"/>
            </a:endParaRPr>
          </a:p>
          <a:p>
            <a:pPr indent="0" lvl="0" marL="0" marR="0" rtl="0" algn="just">
              <a:lnSpc>
                <a:spcPct val="150000"/>
              </a:lnSpc>
              <a:spcBef>
                <a:spcPts val="0"/>
              </a:spcBef>
              <a:spcAft>
                <a:spcPts val="0"/>
              </a:spcAft>
              <a:buNone/>
            </a:pPr>
            <a:r>
              <a:t/>
            </a:r>
            <a:endParaRPr sz="1400">
              <a:solidFill>
                <a:srgbClr val="595959"/>
              </a:solidFill>
              <a:latin typeface="Microsoft Yahei"/>
              <a:ea typeface="Microsoft Yahei"/>
              <a:cs typeface="Microsoft Yahei"/>
              <a:sym typeface="Microsoft Yahei"/>
            </a:endParaRPr>
          </a:p>
          <a:p>
            <a:pPr indent="0" lvl="0" marL="0" marR="0" rtl="0" algn="just">
              <a:lnSpc>
                <a:spcPct val="150000"/>
              </a:lnSpc>
              <a:spcBef>
                <a:spcPts val="0"/>
              </a:spcBef>
              <a:spcAft>
                <a:spcPts val="0"/>
              </a:spcAft>
              <a:buNone/>
            </a:pPr>
            <a:r>
              <a:rPr lang="zh-CN" sz="1400">
                <a:solidFill>
                  <a:srgbClr val="595959"/>
                </a:solidFill>
                <a:latin typeface="Microsoft Yahei"/>
                <a:ea typeface="Microsoft Yahei"/>
                <a:cs typeface="Microsoft Yahei"/>
                <a:sym typeface="Microsoft Yahei"/>
              </a:rPr>
              <a:t>② 透過演將、社群網站與擺攤宣導，民眾能一同參與減緩氣候變遷之過程。</a:t>
            </a:r>
            <a:endParaRPr sz="1400">
              <a:solidFill>
                <a:srgbClr val="595959"/>
              </a:solidFill>
              <a:latin typeface="Microsoft Yahei"/>
              <a:ea typeface="Microsoft Yahei"/>
              <a:cs typeface="Microsoft Yahei"/>
              <a:sym typeface="Microsoft Yahei"/>
            </a:endParaRPr>
          </a:p>
          <a:p>
            <a:pPr indent="0" lvl="0" marL="0" marR="0" rtl="0" algn="just">
              <a:lnSpc>
                <a:spcPct val="150000"/>
              </a:lnSpc>
              <a:spcBef>
                <a:spcPts val="0"/>
              </a:spcBef>
              <a:spcAft>
                <a:spcPts val="0"/>
              </a:spcAft>
              <a:buNone/>
            </a:pPr>
            <a:r>
              <a:t/>
            </a:r>
            <a:endParaRPr sz="1400">
              <a:solidFill>
                <a:srgbClr val="595959"/>
              </a:solidFill>
              <a:latin typeface="Microsoft Yahei"/>
              <a:ea typeface="Microsoft Yahei"/>
              <a:cs typeface="Microsoft Yahei"/>
              <a:sym typeface="Microsoft Yahei"/>
            </a:endParaRPr>
          </a:p>
          <a:p>
            <a:pPr indent="0" lvl="0" marL="0" marR="0" rtl="0" algn="just">
              <a:lnSpc>
                <a:spcPct val="150000"/>
              </a:lnSpc>
              <a:spcBef>
                <a:spcPts val="0"/>
              </a:spcBef>
              <a:spcAft>
                <a:spcPts val="0"/>
              </a:spcAft>
              <a:buNone/>
            </a:pPr>
            <a:r>
              <a:rPr lang="zh-CN" sz="1400">
                <a:solidFill>
                  <a:srgbClr val="595959"/>
                </a:solidFill>
                <a:latin typeface="Microsoft Yahei"/>
                <a:ea typeface="Microsoft Yahei"/>
                <a:cs typeface="Microsoft Yahei"/>
                <a:sym typeface="Microsoft Yahei"/>
              </a:rPr>
              <a:t>③ 長期的經濟循環</a:t>
            </a:r>
            <a:endParaRPr sz="1400">
              <a:solidFill>
                <a:srgbClr val="595959"/>
              </a:solidFill>
              <a:latin typeface="Microsoft Yahei"/>
              <a:ea typeface="Microsoft Yahei"/>
              <a:cs typeface="Microsoft Yahei"/>
              <a:sym typeface="Microsoft Yahei"/>
            </a:endParaRPr>
          </a:p>
          <a:p>
            <a:pPr indent="0" lvl="0" marL="0" marR="0" rtl="0" algn="just">
              <a:lnSpc>
                <a:spcPct val="150000"/>
              </a:lnSpc>
              <a:spcBef>
                <a:spcPts val="0"/>
              </a:spcBef>
              <a:spcAft>
                <a:spcPts val="0"/>
              </a:spcAft>
              <a:buNone/>
            </a:pPr>
            <a:r>
              <a:t/>
            </a:r>
            <a:endParaRPr sz="1400">
              <a:solidFill>
                <a:srgbClr val="595959"/>
              </a:solidFill>
              <a:latin typeface="Microsoft Yahei"/>
              <a:ea typeface="Microsoft Yahei"/>
              <a:cs typeface="Microsoft Yahei"/>
              <a:sym typeface="Microsoft Yahei"/>
            </a:endParaRPr>
          </a:p>
          <a:p>
            <a:pPr indent="0" lvl="0" marL="0" marR="0" rtl="0" algn="just">
              <a:lnSpc>
                <a:spcPct val="150000"/>
              </a:lnSpc>
              <a:spcBef>
                <a:spcPts val="0"/>
              </a:spcBef>
              <a:spcAft>
                <a:spcPts val="0"/>
              </a:spcAft>
              <a:buNone/>
            </a:pPr>
            <a:r>
              <a:rPr lang="zh-CN" sz="1400">
                <a:solidFill>
                  <a:srgbClr val="595959"/>
                </a:solidFill>
                <a:latin typeface="Microsoft Yahei"/>
                <a:ea typeface="Microsoft Yahei"/>
                <a:cs typeface="Microsoft Yahei"/>
                <a:sym typeface="Microsoft Yahei"/>
              </a:rPr>
              <a:t>④ 實質參與生產過程。</a:t>
            </a:r>
            <a:endParaRPr sz="1400">
              <a:solidFill>
                <a:srgbClr val="595959"/>
              </a:solidFill>
              <a:latin typeface="Microsoft Yahei"/>
              <a:ea typeface="Microsoft Yahei"/>
              <a:cs typeface="Microsoft Yahei"/>
              <a:sym typeface="Microsoft Yahei"/>
            </a:endParaRPr>
          </a:p>
        </p:txBody>
      </p:sp>
      <p:sp>
        <p:nvSpPr>
          <p:cNvPr id="636" name="Google Shape;636;p18"/>
          <p:cNvSpPr txBox="1"/>
          <p:nvPr/>
        </p:nvSpPr>
        <p:spPr>
          <a:xfrm>
            <a:off x="8154861" y="3629083"/>
            <a:ext cx="2191672" cy="931409"/>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None/>
            </a:pPr>
            <a:r>
              <a:rPr lang="zh-CN" sz="1400">
                <a:solidFill>
                  <a:srgbClr val="595959"/>
                </a:solidFill>
                <a:latin typeface="Microsoft Yahei"/>
                <a:ea typeface="Microsoft Yahei"/>
                <a:cs typeface="Microsoft Yahei"/>
                <a:sym typeface="Microsoft Yahei"/>
              </a:rPr>
              <a:t>② 製作生物炭之農民可配合時間較不固定影響產品生產數量</a:t>
            </a:r>
            <a:endParaRPr sz="1400">
              <a:solidFill>
                <a:srgbClr val="595959"/>
              </a:solidFill>
              <a:latin typeface="Microsoft Yahei"/>
              <a:ea typeface="Microsoft Yahei"/>
              <a:cs typeface="Microsoft Yahei"/>
              <a:sym typeface="Microsoft Yahei"/>
            </a:endParaRPr>
          </a:p>
        </p:txBody>
      </p:sp>
      <p:sp>
        <p:nvSpPr>
          <p:cNvPr id="637" name="Google Shape;637;p18"/>
          <p:cNvSpPr txBox="1"/>
          <p:nvPr/>
        </p:nvSpPr>
        <p:spPr>
          <a:xfrm>
            <a:off x="4241447" y="2664028"/>
            <a:ext cx="16024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CN" sz="2000">
                <a:solidFill>
                  <a:schemeClr val="lt1"/>
                </a:solidFill>
                <a:latin typeface="Microsoft Yahei"/>
                <a:ea typeface="Microsoft Yahei"/>
                <a:cs typeface="Microsoft Yahei"/>
                <a:sym typeface="Microsoft Yahei"/>
              </a:rPr>
              <a:t>優點</a:t>
            </a:r>
            <a:endParaRPr/>
          </a:p>
        </p:txBody>
      </p:sp>
      <p:sp>
        <p:nvSpPr>
          <p:cNvPr id="638" name="Google Shape;638;p18"/>
          <p:cNvSpPr txBox="1"/>
          <p:nvPr/>
        </p:nvSpPr>
        <p:spPr>
          <a:xfrm>
            <a:off x="4692016" y="3236620"/>
            <a:ext cx="806346" cy="179536"/>
          </a:xfrm>
          <a:prstGeom prst="rect">
            <a:avLst/>
          </a:prstGeom>
          <a:noFill/>
          <a:ln>
            <a:noFill/>
          </a:ln>
        </p:spPr>
        <p:txBody>
          <a:bodyPr anchorCtr="0" anchor="t" bIns="0" lIns="0" spcFirstLastPara="1" rIns="0" wrap="square" tIns="0">
            <a:spAutoFit/>
          </a:bodyPr>
          <a:lstStyle/>
          <a:p>
            <a:pPr indent="0" lvl="0" marL="0" marR="0" rtl="0" algn="just">
              <a:lnSpc>
                <a:spcPct val="116666"/>
              </a:lnSpc>
              <a:spcBef>
                <a:spcPts val="0"/>
              </a:spcBef>
              <a:spcAft>
                <a:spcPts val="0"/>
              </a:spcAft>
              <a:buNone/>
            </a:pPr>
            <a:r>
              <a:rPr lang="zh-CN" sz="1200">
                <a:solidFill>
                  <a:schemeClr val="lt1"/>
                </a:solidFill>
                <a:latin typeface="Microsoft Yahei"/>
                <a:ea typeface="Microsoft Yahei"/>
                <a:cs typeface="Microsoft Yahei"/>
                <a:sym typeface="Microsoft Yahei"/>
              </a:rPr>
              <a:t>減緩與經濟</a:t>
            </a:r>
            <a:endParaRPr sz="1200">
              <a:solidFill>
                <a:schemeClr val="lt1"/>
              </a:solidFill>
              <a:latin typeface="Arial"/>
              <a:ea typeface="Arial"/>
              <a:cs typeface="Arial"/>
              <a:sym typeface="Arial"/>
            </a:endParaRPr>
          </a:p>
        </p:txBody>
      </p:sp>
      <p:sp>
        <p:nvSpPr>
          <p:cNvPr id="639" name="Google Shape;639;p18"/>
          <p:cNvSpPr txBox="1"/>
          <p:nvPr/>
        </p:nvSpPr>
        <p:spPr>
          <a:xfrm>
            <a:off x="6489123" y="3472650"/>
            <a:ext cx="1235097"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CN" sz="1600">
                <a:solidFill>
                  <a:schemeClr val="lt1"/>
                </a:solidFill>
                <a:latin typeface="Microsoft Yahei"/>
                <a:ea typeface="Microsoft Yahei"/>
                <a:cs typeface="Microsoft Yahei"/>
                <a:sym typeface="Microsoft Yahei"/>
              </a:rPr>
              <a:t>缺點</a:t>
            </a:r>
            <a:endParaRPr/>
          </a:p>
        </p:txBody>
      </p:sp>
      <p:sp>
        <p:nvSpPr>
          <p:cNvPr id="640" name="Google Shape;640;p18"/>
          <p:cNvSpPr txBox="1"/>
          <p:nvPr/>
        </p:nvSpPr>
        <p:spPr>
          <a:xfrm>
            <a:off x="6378803" y="3905810"/>
            <a:ext cx="1389125" cy="244362"/>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lang="zh-CN" sz="1200">
                <a:solidFill>
                  <a:schemeClr val="lt1"/>
                </a:solidFill>
                <a:latin typeface="Microsoft Yahei"/>
                <a:ea typeface="Microsoft Yahei"/>
                <a:cs typeface="Microsoft Yahei"/>
                <a:sym typeface="Microsoft Yahei"/>
              </a:rPr>
              <a:t>政府問題與不穩定性</a:t>
            </a:r>
            <a:endParaRPr/>
          </a:p>
        </p:txBody>
      </p:sp>
      <p:sp>
        <p:nvSpPr>
          <p:cNvPr id="641" name="Google Shape;641;p18"/>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方案優劣分析</a:t>
            </a:r>
            <a:endParaRPr/>
          </a:p>
        </p:txBody>
      </p:sp>
      <p:sp>
        <p:nvSpPr>
          <p:cNvPr id="642" name="Google Shape;642;p18"/>
          <p:cNvSpPr txBox="1"/>
          <p:nvPr/>
        </p:nvSpPr>
        <p:spPr>
          <a:xfrm>
            <a:off x="7911767" y="2394979"/>
            <a:ext cx="2434765" cy="931409"/>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None/>
            </a:pPr>
            <a:r>
              <a:rPr lang="zh-CN" sz="1400">
                <a:solidFill>
                  <a:srgbClr val="595959"/>
                </a:solidFill>
                <a:latin typeface="Microsoft Yahei"/>
                <a:ea typeface="Microsoft Yahei"/>
                <a:cs typeface="Microsoft Yahei"/>
                <a:sym typeface="Microsoft Yahei"/>
              </a:rPr>
              <a:t>① 政府行政效率低落，且相關法律及配套措施並非齊全，仍為需改善之處。</a:t>
            </a:r>
            <a:endParaRPr sz="1400">
              <a:solidFill>
                <a:srgbClr val="595959"/>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627"/>
                                        </p:tgtEl>
                                        <p:attrNameLst>
                                          <p:attrName>style.visibility</p:attrName>
                                        </p:attrNameLst>
                                      </p:cBhvr>
                                      <p:to>
                                        <p:strVal val="visible"/>
                                      </p:to>
                                    </p:set>
                                    <p:anim calcmode="lin" valueType="num">
                                      <p:cBhvr additive="base">
                                        <p:cTn dur="1000"/>
                                        <p:tgtEl>
                                          <p:spTgt spid="62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641"/>
                                        </p:tgtEl>
                                        <p:attrNameLst>
                                          <p:attrName>style.visibility</p:attrName>
                                        </p:attrNameLst>
                                      </p:cBhvr>
                                      <p:to>
                                        <p:strVal val="visible"/>
                                      </p:to>
                                    </p:set>
                                    <p:anim calcmode="lin" valueType="num">
                                      <p:cBhvr additive="base">
                                        <p:cTn dur="1000"/>
                                        <p:tgtEl>
                                          <p:spTgt spid="641"/>
                                        </p:tgtEl>
                                        <p:attrNameLst>
                                          <p:attrName>ppt_w</p:attrName>
                                        </p:attrNameLst>
                                      </p:cBhvr>
                                      <p:tavLst>
                                        <p:tav fmla="" tm="0">
                                          <p:val>
                                            <p:strVal val="0"/>
                                          </p:val>
                                        </p:tav>
                                        <p:tav fmla="" tm="100000">
                                          <p:val>
                                            <p:strVal val="#ppt_w"/>
                                          </p:val>
                                        </p:tav>
                                      </p:tavLst>
                                    </p:anim>
                                    <p:anim calcmode="lin" valueType="num">
                                      <p:cBhvr additive="base">
                                        <p:cTn dur="1000"/>
                                        <p:tgtEl>
                                          <p:spTgt spid="641"/>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8">
                                  <p:stCondLst>
                                    <p:cond delay="0"/>
                                  </p:stCondLst>
                                  <p:childTnLst>
                                    <p:set>
                                      <p:cBhvr>
                                        <p:cTn dur="1" fill="hold">
                                          <p:stCondLst>
                                            <p:cond delay="0"/>
                                          </p:stCondLst>
                                        </p:cTn>
                                        <p:tgtEl>
                                          <p:spTgt spid="633"/>
                                        </p:tgtEl>
                                        <p:attrNameLst>
                                          <p:attrName>style.visibility</p:attrName>
                                        </p:attrNameLst>
                                      </p:cBhvr>
                                      <p:to>
                                        <p:strVal val="visible"/>
                                      </p:to>
                                    </p:set>
                                    <p:anim calcmode="lin" valueType="num">
                                      <p:cBhvr additive="base">
                                        <p:cTn dur="500"/>
                                        <p:tgtEl>
                                          <p:spTgt spid="63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634"/>
                                        </p:tgtEl>
                                        <p:attrNameLst>
                                          <p:attrName>style.visibility</p:attrName>
                                        </p:attrNameLst>
                                      </p:cBhvr>
                                      <p:to>
                                        <p:strVal val="visible"/>
                                      </p:to>
                                    </p:set>
                                    <p:anim calcmode="lin" valueType="num">
                                      <p:cBhvr additive="base">
                                        <p:cTn dur="500"/>
                                        <p:tgtEl>
                                          <p:spTgt spid="634"/>
                                        </p:tgtEl>
                                        <p:attrNameLst>
                                          <p:attrName>ppt_x</p:attrName>
                                        </p:attrNameLst>
                                      </p:cBhvr>
                                      <p:tavLst>
                                        <p:tav fmla="" tm="0">
                                          <p:val>
                                            <p:strVal val="#ppt_x+1"/>
                                          </p:val>
                                        </p:tav>
                                        <p:tav fmla="" tm="100000">
                                          <p:val>
                                            <p:strVal val="#ppt_x"/>
                                          </p:val>
                                        </p:tav>
                                      </p:tavLst>
                                    </p:anim>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637"/>
                                        </p:tgtEl>
                                        <p:attrNameLst>
                                          <p:attrName>style.visibility</p:attrName>
                                        </p:attrNameLst>
                                      </p:cBhvr>
                                      <p:to>
                                        <p:strVal val="visible"/>
                                      </p:to>
                                    </p:set>
                                    <p:anim calcmode="lin" valueType="num">
                                      <p:cBhvr additive="base">
                                        <p:cTn dur="500"/>
                                        <p:tgtEl>
                                          <p:spTgt spid="637"/>
                                        </p:tgtEl>
                                        <p:attrNameLst>
                                          <p:attrName>ppt_w</p:attrName>
                                        </p:attrNameLst>
                                      </p:cBhvr>
                                      <p:tavLst>
                                        <p:tav fmla="" tm="0">
                                          <p:val>
                                            <p:strVal val="0"/>
                                          </p:val>
                                        </p:tav>
                                        <p:tav fmla="" tm="100000">
                                          <p:val>
                                            <p:strVal val="#ppt_w"/>
                                          </p:val>
                                        </p:tav>
                                      </p:tavLst>
                                    </p:anim>
                                    <p:anim calcmode="lin" valueType="num">
                                      <p:cBhvr additive="base">
                                        <p:cTn dur="500"/>
                                        <p:tgtEl>
                                          <p:spTgt spid="63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638"/>
                                        </p:tgtEl>
                                        <p:attrNameLst>
                                          <p:attrName>style.visibility</p:attrName>
                                        </p:attrNameLst>
                                      </p:cBhvr>
                                      <p:to>
                                        <p:strVal val="visible"/>
                                      </p:to>
                                    </p:set>
                                    <p:anim calcmode="lin" valueType="num">
                                      <p:cBhvr additive="base">
                                        <p:cTn dur="500"/>
                                        <p:tgtEl>
                                          <p:spTgt spid="638"/>
                                        </p:tgtEl>
                                        <p:attrNameLst>
                                          <p:attrName>ppt_w</p:attrName>
                                        </p:attrNameLst>
                                      </p:cBhvr>
                                      <p:tavLst>
                                        <p:tav fmla="" tm="0">
                                          <p:val>
                                            <p:strVal val="0"/>
                                          </p:val>
                                        </p:tav>
                                        <p:tav fmla="" tm="100000">
                                          <p:val>
                                            <p:strVal val="#ppt_w"/>
                                          </p:val>
                                        </p:tav>
                                      </p:tavLst>
                                    </p:anim>
                                    <p:anim calcmode="lin" valueType="num">
                                      <p:cBhvr additive="base">
                                        <p:cTn dur="500"/>
                                        <p:tgtEl>
                                          <p:spTgt spid="63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639"/>
                                        </p:tgtEl>
                                        <p:attrNameLst>
                                          <p:attrName>style.visibility</p:attrName>
                                        </p:attrNameLst>
                                      </p:cBhvr>
                                      <p:to>
                                        <p:strVal val="visible"/>
                                      </p:to>
                                    </p:set>
                                    <p:anim calcmode="lin" valueType="num">
                                      <p:cBhvr additive="base">
                                        <p:cTn dur="500"/>
                                        <p:tgtEl>
                                          <p:spTgt spid="639"/>
                                        </p:tgtEl>
                                        <p:attrNameLst>
                                          <p:attrName>ppt_w</p:attrName>
                                        </p:attrNameLst>
                                      </p:cBhvr>
                                      <p:tavLst>
                                        <p:tav fmla="" tm="0">
                                          <p:val>
                                            <p:strVal val="0"/>
                                          </p:val>
                                        </p:tav>
                                        <p:tav fmla="" tm="100000">
                                          <p:val>
                                            <p:strVal val="#ppt_w"/>
                                          </p:val>
                                        </p:tav>
                                      </p:tavLst>
                                    </p:anim>
                                    <p:anim calcmode="lin" valueType="num">
                                      <p:cBhvr additive="base">
                                        <p:cTn dur="500"/>
                                        <p:tgtEl>
                                          <p:spTgt spid="63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640"/>
                                        </p:tgtEl>
                                        <p:attrNameLst>
                                          <p:attrName>style.visibility</p:attrName>
                                        </p:attrNameLst>
                                      </p:cBhvr>
                                      <p:to>
                                        <p:strVal val="visible"/>
                                      </p:to>
                                    </p:set>
                                    <p:anim calcmode="lin" valueType="num">
                                      <p:cBhvr additive="base">
                                        <p:cTn dur="500"/>
                                        <p:tgtEl>
                                          <p:spTgt spid="640"/>
                                        </p:tgtEl>
                                        <p:attrNameLst>
                                          <p:attrName>ppt_w</p:attrName>
                                        </p:attrNameLst>
                                      </p:cBhvr>
                                      <p:tavLst>
                                        <p:tav fmla="" tm="0">
                                          <p:val>
                                            <p:strVal val="0"/>
                                          </p:val>
                                        </p:tav>
                                        <p:tav fmla="" tm="100000">
                                          <p:val>
                                            <p:strVal val="#ppt_w"/>
                                          </p:val>
                                        </p:tav>
                                      </p:tavLst>
                                    </p:anim>
                                    <p:anim calcmode="lin" valueType="num">
                                      <p:cBhvr additive="base">
                                        <p:cTn dur="500"/>
                                        <p:tgtEl>
                                          <p:spTgt spid="640"/>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500"/>
                                        <p:tgtEl>
                                          <p:spTgt spid="626"/>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500"/>
                                        <p:tgtEl>
                                          <p:spTgt spid="635"/>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500"/>
                                        <p:tgtEl>
                                          <p:spTgt spid="625"/>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500"/>
                                        <p:tgtEl>
                                          <p:spTgt spid="642"/>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636"/>
                                        </p:tgtEl>
                                        <p:attrNameLst>
                                          <p:attrName>style.visibility</p:attrName>
                                        </p:attrNameLst>
                                      </p:cBhvr>
                                      <p:to>
                                        <p:strVal val="visible"/>
                                      </p:to>
                                    </p:set>
                                    <p:animEffect filter="fade" transition="in">
                                      <p:cBhvr>
                                        <p:cTn dur="500"/>
                                        <p:tgtEl>
                                          <p:spTgt spid="6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19"/>
          <p:cNvSpPr txBox="1"/>
          <p:nvPr/>
        </p:nvSpPr>
        <p:spPr>
          <a:xfrm>
            <a:off x="1951606" y="3182871"/>
            <a:ext cx="8288789"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7200">
                <a:solidFill>
                  <a:srgbClr val="1F3864"/>
                </a:solidFill>
                <a:latin typeface="Microsoft Yahei"/>
                <a:ea typeface="Microsoft Yahei"/>
                <a:cs typeface="Microsoft Yahei"/>
                <a:sym typeface="Microsoft Yahei"/>
              </a:rPr>
              <a:t>提出我方行動方案</a:t>
            </a:r>
            <a:endParaRPr/>
          </a:p>
        </p:txBody>
      </p:sp>
      <p:sp>
        <p:nvSpPr>
          <p:cNvPr id="649" name="Google Shape;649;p19"/>
          <p:cNvSpPr/>
          <p:nvPr/>
        </p:nvSpPr>
        <p:spPr>
          <a:xfrm>
            <a:off x="4654550" y="1320823"/>
            <a:ext cx="2882900" cy="1862048"/>
          </a:xfrm>
          <a:prstGeom prst="rect">
            <a:avLst/>
          </a:prstGeom>
          <a:no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0" i="0" lang="zh-CN" sz="11500" u="none" cap="none" strike="noStrike">
                <a:solidFill>
                  <a:srgbClr val="1F3864"/>
                </a:solidFill>
                <a:latin typeface="Microsoft Yahei"/>
                <a:ea typeface="Microsoft Yahei"/>
                <a:cs typeface="Microsoft Yahei"/>
                <a:sym typeface="Microsoft Yahei"/>
              </a:rPr>
              <a:t>04</a:t>
            </a:r>
            <a:endParaRPr/>
          </a:p>
        </p:txBody>
      </p:sp>
      <p:sp>
        <p:nvSpPr>
          <p:cNvPr id="650" name="Google Shape;650;p19"/>
          <p:cNvSpPr/>
          <p:nvPr/>
        </p:nvSpPr>
        <p:spPr>
          <a:xfrm rot="10800000">
            <a:off x="4637246" y="5467280"/>
            <a:ext cx="2917508" cy="507839"/>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651" name="Google Shape;651;p19"/>
          <p:cNvSpPr/>
          <p:nvPr/>
        </p:nvSpPr>
        <p:spPr>
          <a:xfrm>
            <a:off x="4773314" y="5567585"/>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sp>
        <p:nvSpPr>
          <p:cNvPr id="652" name="Google Shape;652;p19"/>
          <p:cNvSpPr txBox="1"/>
          <p:nvPr/>
        </p:nvSpPr>
        <p:spPr>
          <a:xfrm>
            <a:off x="5459466" y="5599784"/>
            <a:ext cx="1556349" cy="289611"/>
          </a:xfrm>
          <a:prstGeom prst="rect">
            <a:avLst/>
          </a:prstGeom>
          <a:noFill/>
          <a:ln>
            <a:noFill/>
          </a:ln>
        </p:spPr>
        <p:txBody>
          <a:bodyPr anchorCtr="0" anchor="t" bIns="21475" lIns="42950" spcFirstLastPara="1" rIns="42950" wrap="square" tIns="21475">
            <a:spAutoFit/>
          </a:bodyPr>
          <a:lstStyle/>
          <a:p>
            <a:pPr indent="0" lvl="0" marL="0" marR="0" rtl="0" algn="l">
              <a:spcBef>
                <a:spcPts val="0"/>
              </a:spcBef>
              <a:spcAft>
                <a:spcPts val="0"/>
              </a:spcAft>
              <a:buNone/>
            </a:pPr>
            <a:r>
              <a:rPr lang="zh-CN" sz="1600">
                <a:solidFill>
                  <a:srgbClr val="1F3864"/>
                </a:solidFill>
                <a:latin typeface="Microsoft Yahei"/>
                <a:ea typeface="Microsoft Yahei"/>
                <a:cs typeface="Microsoft Yahei"/>
                <a:sym typeface="Microsoft Yahei"/>
              </a:rPr>
              <a:t>PART FOUR</a:t>
            </a:r>
            <a:endParaRPr/>
          </a:p>
        </p:txBody>
      </p:sp>
      <p:sp>
        <p:nvSpPr>
          <p:cNvPr id="653" name="Google Shape;653;p19"/>
          <p:cNvSpPr/>
          <p:nvPr/>
        </p:nvSpPr>
        <p:spPr>
          <a:xfrm>
            <a:off x="3809603" y="4555500"/>
            <a:ext cx="4572794" cy="338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zh-CN" sz="1600">
                <a:solidFill>
                  <a:srgbClr val="A5A5A5"/>
                </a:solidFill>
                <a:latin typeface="Arial"/>
                <a:ea typeface="Arial"/>
                <a:cs typeface="Arial"/>
                <a:sym typeface="Arial"/>
              </a:rPr>
              <a:t>Purpose Our Plan of Action</a:t>
            </a:r>
            <a:endParaRPr/>
          </a:p>
        </p:txBody>
      </p:sp>
      <p:pic>
        <p:nvPicPr>
          <p:cNvPr id="654" name="Google Shape;654;p19"/>
          <p:cNvPicPr preferRelativeResize="0"/>
          <p:nvPr/>
        </p:nvPicPr>
        <p:blipFill rotWithShape="1">
          <a:blip r:embed="rId3">
            <a:alphaModFix/>
          </a:blip>
          <a:srcRect b="0" l="0" r="0" t="0"/>
          <a:stretch/>
        </p:blipFill>
        <p:spPr>
          <a:xfrm>
            <a:off x="118196" y="0"/>
            <a:ext cx="1489223" cy="14892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9"/>
                                        </p:tgtEl>
                                        <p:attrNameLst>
                                          <p:attrName>style.visibility</p:attrName>
                                        </p:attrNameLst>
                                      </p:cBhvr>
                                      <p:to>
                                        <p:strVal val="visible"/>
                                      </p:to>
                                    </p:set>
                                    <p:animEffect filter="fade" transition="in">
                                      <p:cBhvr>
                                        <p:cTn dur="1000"/>
                                        <p:tgtEl>
                                          <p:spTgt spid="649"/>
                                        </p:tgtEl>
                                      </p:cBhvr>
                                    </p:animEffect>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648"/>
                                        </p:tgtEl>
                                        <p:attrNameLst>
                                          <p:attrName>style.visibility</p:attrName>
                                        </p:attrNameLst>
                                      </p:cBhvr>
                                      <p:to>
                                        <p:strVal val="visible"/>
                                      </p:to>
                                    </p:set>
                                    <p:anim calcmode="lin" valueType="num">
                                      <p:cBhvr additive="base">
                                        <p:cTn dur="1000"/>
                                        <p:tgtEl>
                                          <p:spTgt spid="648"/>
                                        </p:tgtEl>
                                        <p:attrNameLst>
                                          <p:attrName>ppt_w</p:attrName>
                                        </p:attrNameLst>
                                      </p:cBhvr>
                                      <p:tavLst>
                                        <p:tav fmla="" tm="0">
                                          <p:val>
                                            <p:strVal val="0"/>
                                          </p:val>
                                        </p:tav>
                                        <p:tav fmla="" tm="100000">
                                          <p:val>
                                            <p:strVal val="#ppt_w"/>
                                          </p:val>
                                        </p:tav>
                                      </p:tavLst>
                                    </p:anim>
                                    <p:anim calcmode="lin" valueType="num">
                                      <p:cBhvr additive="base">
                                        <p:cTn dur="1000"/>
                                        <p:tgtEl>
                                          <p:spTgt spid="648"/>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650"/>
                                        </p:tgtEl>
                                        <p:attrNameLst>
                                          <p:attrName>style.visibility</p:attrName>
                                        </p:attrNameLst>
                                      </p:cBhvr>
                                      <p:to>
                                        <p:strVal val="visible"/>
                                      </p:to>
                                    </p:set>
                                    <p:anim calcmode="lin" valueType="num">
                                      <p:cBhvr additive="base">
                                        <p:cTn dur="1000"/>
                                        <p:tgtEl>
                                          <p:spTgt spid="6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651"/>
                                        </p:tgtEl>
                                        <p:attrNameLst>
                                          <p:attrName>style.visibility</p:attrName>
                                        </p:attrNameLst>
                                      </p:cBhvr>
                                      <p:to>
                                        <p:strVal val="visible"/>
                                      </p:to>
                                    </p:set>
                                    <p:anim calcmode="lin" valueType="num">
                                      <p:cBhvr additive="base">
                                        <p:cTn dur="1000"/>
                                        <p:tgtEl>
                                          <p:spTgt spid="651"/>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500"/>
                                  </p:stCondLst>
                                  <p:childTnLst>
                                    <p:set>
                                      <p:cBhvr>
                                        <p:cTn dur="1" fill="hold">
                                          <p:stCondLst>
                                            <p:cond delay="0"/>
                                          </p:stCondLst>
                                        </p:cTn>
                                        <p:tgtEl>
                                          <p:spTgt spid="652"/>
                                        </p:tgtEl>
                                        <p:attrNameLst>
                                          <p:attrName>style.visibility</p:attrName>
                                        </p:attrNameLst>
                                      </p:cBhvr>
                                      <p:to>
                                        <p:strVal val="visible"/>
                                      </p:to>
                                    </p:set>
                                    <p:animEffect filter="fade" transition="in">
                                      <p:cBhvr>
                                        <p:cTn dur="500"/>
                                        <p:tgtEl>
                                          <p:spTgt spid="652"/>
                                        </p:tgtEl>
                                      </p:cBhvr>
                                    </p:animEffect>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653"/>
                                        </p:tgtEl>
                                        <p:attrNameLst>
                                          <p:attrName>style.visibility</p:attrName>
                                        </p:attrNameLst>
                                      </p:cBhvr>
                                      <p:to>
                                        <p:strVal val="visible"/>
                                      </p:to>
                                    </p:set>
                                    <p:anim calcmode="lin" valueType="num">
                                      <p:cBhvr additive="base">
                                        <p:cTn dur="1500"/>
                                        <p:tgtEl>
                                          <p:spTgt spid="6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654"/>
                                        </p:tgtEl>
                                        <p:attrNameLst>
                                          <p:attrName>style.visibility</p:attrName>
                                        </p:attrNameLst>
                                      </p:cBhvr>
                                      <p:to>
                                        <p:strVal val="visible"/>
                                      </p:to>
                                    </p:set>
                                    <p:anim calcmode="lin" valueType="num">
                                      <p:cBhvr additive="base">
                                        <p:cTn dur="1000"/>
                                        <p:tgtEl>
                                          <p:spTgt spid="65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F3F9"/>
        </a:solidFill>
      </p:bgPr>
    </p:bg>
    <p:spTree>
      <p:nvGrpSpPr>
        <p:cNvPr id="659" name="Shape 659"/>
        <p:cNvGrpSpPr/>
        <p:nvPr/>
      </p:nvGrpSpPr>
      <p:grpSpPr>
        <a:xfrm>
          <a:off x="0" y="0"/>
          <a:ext cx="0" cy="0"/>
          <a:chOff x="0" y="0"/>
          <a:chExt cx="0" cy="0"/>
        </a:xfrm>
      </p:grpSpPr>
      <p:grpSp>
        <p:nvGrpSpPr>
          <p:cNvPr id="660" name="Google Shape;660;p20"/>
          <p:cNvGrpSpPr/>
          <p:nvPr/>
        </p:nvGrpSpPr>
        <p:grpSpPr>
          <a:xfrm>
            <a:off x="389738" y="366112"/>
            <a:ext cx="691563" cy="691563"/>
            <a:chOff x="2367572" y="4118895"/>
            <a:chExt cx="921196" cy="921196"/>
          </a:xfrm>
        </p:grpSpPr>
        <p:grpSp>
          <p:nvGrpSpPr>
            <p:cNvPr id="661" name="Google Shape;661;p20"/>
            <p:cNvGrpSpPr/>
            <p:nvPr/>
          </p:nvGrpSpPr>
          <p:grpSpPr>
            <a:xfrm>
              <a:off x="2367572" y="4118895"/>
              <a:ext cx="921196" cy="921196"/>
              <a:chOff x="1333481" y="1593118"/>
              <a:chExt cx="1418785" cy="1418785"/>
            </a:xfrm>
          </p:grpSpPr>
          <p:sp>
            <p:nvSpPr>
              <p:cNvPr id="662" name="Google Shape;662;p20"/>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63" name="Google Shape;663;p20"/>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664" name="Google Shape;664;p20"/>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665" name="Google Shape;665;p20"/>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666" name="Google Shape;666;p20"/>
          <p:cNvSpPr/>
          <p:nvPr/>
        </p:nvSpPr>
        <p:spPr>
          <a:xfrm>
            <a:off x="-9206" y="4264416"/>
            <a:ext cx="12192001" cy="2593584"/>
          </a:xfrm>
          <a:prstGeom prst="rect">
            <a:avLst/>
          </a:prstGeom>
          <a:solidFill>
            <a:srgbClr val="3F3F3F"/>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grpSp>
        <p:nvGrpSpPr>
          <p:cNvPr id="667" name="Google Shape;667;p20"/>
          <p:cNvGrpSpPr/>
          <p:nvPr/>
        </p:nvGrpSpPr>
        <p:grpSpPr>
          <a:xfrm>
            <a:off x="3354548" y="3591609"/>
            <a:ext cx="827237" cy="769244"/>
            <a:chOff x="1720849" y="3103563"/>
            <a:chExt cx="793751" cy="555625"/>
          </a:xfrm>
        </p:grpSpPr>
        <p:sp>
          <p:nvSpPr>
            <p:cNvPr id="668" name="Google Shape;668;p20"/>
            <p:cNvSpPr/>
            <p:nvPr/>
          </p:nvSpPr>
          <p:spPr>
            <a:xfrm>
              <a:off x="1720849" y="3211513"/>
              <a:ext cx="430213" cy="306388"/>
            </a:xfrm>
            <a:custGeom>
              <a:rect b="b" l="l" r="r" t="t"/>
              <a:pathLst>
                <a:path extrusionOk="0" h="74" w="104">
                  <a:moveTo>
                    <a:pt x="104" y="64"/>
                  </a:moveTo>
                  <a:cubicBezTo>
                    <a:pt x="84" y="37"/>
                    <a:pt x="55" y="21"/>
                    <a:pt x="18" y="15"/>
                  </a:cubicBezTo>
                  <a:cubicBezTo>
                    <a:pt x="76" y="36"/>
                    <a:pt x="96" y="51"/>
                    <a:pt x="78" y="63"/>
                  </a:cubicBezTo>
                  <a:cubicBezTo>
                    <a:pt x="60" y="74"/>
                    <a:pt x="34" y="55"/>
                    <a:pt x="0" y="7"/>
                  </a:cubicBezTo>
                  <a:cubicBezTo>
                    <a:pt x="60" y="0"/>
                    <a:pt x="90" y="12"/>
                    <a:pt x="91" y="43"/>
                  </a:cubicBezTo>
                  <a:cubicBezTo>
                    <a:pt x="98" y="51"/>
                    <a:pt x="102" y="58"/>
                    <a:pt x="104" y="64"/>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69" name="Google Shape;669;p20"/>
            <p:cNvSpPr/>
            <p:nvPr/>
          </p:nvSpPr>
          <p:spPr>
            <a:xfrm>
              <a:off x="2163762" y="3160713"/>
              <a:ext cx="350838" cy="249238"/>
            </a:xfrm>
            <a:custGeom>
              <a:rect b="b" l="l" r="r" t="t"/>
              <a:pathLst>
                <a:path extrusionOk="0" h="60" w="85">
                  <a:moveTo>
                    <a:pt x="0" y="52"/>
                  </a:moveTo>
                  <a:cubicBezTo>
                    <a:pt x="17" y="31"/>
                    <a:pt x="40" y="17"/>
                    <a:pt x="70" y="12"/>
                  </a:cubicBezTo>
                  <a:cubicBezTo>
                    <a:pt x="23" y="29"/>
                    <a:pt x="7" y="42"/>
                    <a:pt x="22" y="51"/>
                  </a:cubicBezTo>
                  <a:cubicBezTo>
                    <a:pt x="36" y="60"/>
                    <a:pt x="57" y="45"/>
                    <a:pt x="85" y="6"/>
                  </a:cubicBezTo>
                  <a:cubicBezTo>
                    <a:pt x="36" y="0"/>
                    <a:pt x="12" y="10"/>
                    <a:pt x="11" y="35"/>
                  </a:cubicBezTo>
                  <a:cubicBezTo>
                    <a:pt x="5" y="42"/>
                    <a:pt x="2" y="48"/>
                    <a:pt x="0" y="52"/>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0" name="Google Shape;670;p20"/>
            <p:cNvSpPr/>
            <p:nvPr/>
          </p:nvSpPr>
          <p:spPr>
            <a:xfrm>
              <a:off x="2051049" y="3103563"/>
              <a:ext cx="174625" cy="555625"/>
            </a:xfrm>
            <a:custGeom>
              <a:rect b="b" l="l" r="r" t="t"/>
              <a:pathLst>
                <a:path extrusionOk="0" h="134" w="42">
                  <a:moveTo>
                    <a:pt x="29" y="134"/>
                  </a:moveTo>
                  <a:cubicBezTo>
                    <a:pt x="18" y="134"/>
                    <a:pt x="18" y="134"/>
                    <a:pt x="18" y="134"/>
                  </a:cubicBezTo>
                  <a:cubicBezTo>
                    <a:pt x="32" y="88"/>
                    <a:pt x="26" y="43"/>
                    <a:pt x="0" y="0"/>
                  </a:cubicBezTo>
                  <a:cubicBezTo>
                    <a:pt x="33" y="43"/>
                    <a:pt x="42" y="88"/>
                    <a:pt x="29" y="134"/>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671" name="Google Shape;671;p20"/>
          <p:cNvGrpSpPr/>
          <p:nvPr/>
        </p:nvGrpSpPr>
        <p:grpSpPr>
          <a:xfrm>
            <a:off x="6121186" y="1431086"/>
            <a:ext cx="1492335" cy="3017635"/>
            <a:chOff x="3752850" y="1544638"/>
            <a:chExt cx="1431926" cy="2179638"/>
          </a:xfrm>
        </p:grpSpPr>
        <p:sp>
          <p:nvSpPr>
            <p:cNvPr id="672" name="Google Shape;672;p20"/>
            <p:cNvSpPr/>
            <p:nvPr/>
          </p:nvSpPr>
          <p:spPr>
            <a:xfrm>
              <a:off x="4129088" y="2344738"/>
              <a:ext cx="533400" cy="1379538"/>
            </a:xfrm>
            <a:custGeom>
              <a:rect b="b" l="l" r="r" t="t"/>
              <a:pathLst>
                <a:path extrusionOk="0" h="333" w="129">
                  <a:moveTo>
                    <a:pt x="105" y="333"/>
                  </a:moveTo>
                  <a:cubicBezTo>
                    <a:pt x="85" y="333"/>
                    <a:pt x="85" y="333"/>
                    <a:pt x="85" y="333"/>
                  </a:cubicBezTo>
                  <a:cubicBezTo>
                    <a:pt x="110" y="251"/>
                    <a:pt x="82" y="140"/>
                    <a:pt x="0" y="0"/>
                  </a:cubicBezTo>
                  <a:cubicBezTo>
                    <a:pt x="94" y="139"/>
                    <a:pt x="129" y="251"/>
                    <a:pt x="105" y="333"/>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3" name="Google Shape;673;p20"/>
            <p:cNvSpPr/>
            <p:nvPr/>
          </p:nvSpPr>
          <p:spPr>
            <a:xfrm>
              <a:off x="3752850" y="2925763"/>
              <a:ext cx="773113" cy="550863"/>
            </a:xfrm>
            <a:custGeom>
              <a:rect b="b" l="l" r="r" t="t"/>
              <a:pathLst>
                <a:path extrusionOk="0" h="133" w="187">
                  <a:moveTo>
                    <a:pt x="187" y="115"/>
                  </a:moveTo>
                  <a:cubicBezTo>
                    <a:pt x="151" y="67"/>
                    <a:pt x="100" y="37"/>
                    <a:pt x="33" y="27"/>
                  </a:cubicBezTo>
                  <a:cubicBezTo>
                    <a:pt x="137" y="63"/>
                    <a:pt x="172" y="92"/>
                    <a:pt x="140" y="112"/>
                  </a:cubicBezTo>
                  <a:cubicBezTo>
                    <a:pt x="108" y="133"/>
                    <a:pt x="62" y="99"/>
                    <a:pt x="0" y="11"/>
                  </a:cubicBezTo>
                  <a:cubicBezTo>
                    <a:pt x="108" y="0"/>
                    <a:pt x="162" y="22"/>
                    <a:pt x="164" y="76"/>
                  </a:cubicBezTo>
                  <a:cubicBezTo>
                    <a:pt x="177" y="91"/>
                    <a:pt x="184" y="104"/>
                    <a:pt x="187" y="115"/>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4" name="Google Shape;674;p20"/>
            <p:cNvSpPr/>
            <p:nvPr/>
          </p:nvSpPr>
          <p:spPr>
            <a:xfrm>
              <a:off x="4551363" y="2833688"/>
              <a:ext cx="633413" cy="447675"/>
            </a:xfrm>
            <a:custGeom>
              <a:rect b="b" l="l" r="r" t="t"/>
              <a:pathLst>
                <a:path extrusionOk="0" h="108" w="153">
                  <a:moveTo>
                    <a:pt x="153" y="10"/>
                  </a:moveTo>
                  <a:cubicBezTo>
                    <a:pt x="103" y="81"/>
                    <a:pt x="65" y="108"/>
                    <a:pt x="39" y="92"/>
                  </a:cubicBezTo>
                  <a:cubicBezTo>
                    <a:pt x="13" y="75"/>
                    <a:pt x="42" y="52"/>
                    <a:pt x="126" y="22"/>
                  </a:cubicBezTo>
                  <a:cubicBezTo>
                    <a:pt x="72" y="31"/>
                    <a:pt x="30" y="55"/>
                    <a:pt x="0" y="94"/>
                  </a:cubicBezTo>
                  <a:cubicBezTo>
                    <a:pt x="3" y="85"/>
                    <a:pt x="9" y="74"/>
                    <a:pt x="19" y="62"/>
                  </a:cubicBezTo>
                  <a:cubicBezTo>
                    <a:pt x="21" y="18"/>
                    <a:pt x="65" y="0"/>
                    <a:pt x="153" y="10"/>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5" name="Google Shape;675;p20"/>
            <p:cNvSpPr/>
            <p:nvPr/>
          </p:nvSpPr>
          <p:spPr>
            <a:xfrm>
              <a:off x="3976688" y="1914525"/>
              <a:ext cx="600075" cy="790575"/>
            </a:xfrm>
            <a:custGeom>
              <a:rect b="b" l="l" r="r" t="t"/>
              <a:pathLst>
                <a:path extrusionOk="0" h="191" w="145">
                  <a:moveTo>
                    <a:pt x="131" y="191"/>
                  </a:moveTo>
                  <a:cubicBezTo>
                    <a:pt x="145" y="160"/>
                    <a:pt x="145" y="160"/>
                    <a:pt x="145" y="160"/>
                  </a:cubicBezTo>
                  <a:cubicBezTo>
                    <a:pt x="127" y="88"/>
                    <a:pt x="79" y="34"/>
                    <a:pt x="0" y="0"/>
                  </a:cubicBezTo>
                  <a:cubicBezTo>
                    <a:pt x="70" y="39"/>
                    <a:pt x="113" y="103"/>
                    <a:pt x="131" y="191"/>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6" name="Google Shape;676;p20"/>
            <p:cNvSpPr/>
            <p:nvPr/>
          </p:nvSpPr>
          <p:spPr>
            <a:xfrm>
              <a:off x="4430713" y="2208213"/>
              <a:ext cx="612775" cy="808038"/>
            </a:xfrm>
            <a:custGeom>
              <a:rect b="b" l="l" r="r" t="t"/>
              <a:pathLst>
                <a:path extrusionOk="0" h="195" w="148">
                  <a:moveTo>
                    <a:pt x="148" y="0"/>
                  </a:moveTo>
                  <a:cubicBezTo>
                    <a:pt x="77" y="40"/>
                    <a:pt x="32" y="105"/>
                    <a:pt x="14" y="195"/>
                  </a:cubicBezTo>
                  <a:cubicBezTo>
                    <a:pt x="0" y="163"/>
                    <a:pt x="0" y="163"/>
                    <a:pt x="0" y="163"/>
                  </a:cubicBezTo>
                  <a:cubicBezTo>
                    <a:pt x="18" y="89"/>
                    <a:pt x="68" y="35"/>
                    <a:pt x="148"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7" name="Google Shape;677;p20"/>
            <p:cNvSpPr/>
            <p:nvPr/>
          </p:nvSpPr>
          <p:spPr>
            <a:xfrm>
              <a:off x="3860800" y="2552700"/>
              <a:ext cx="492125" cy="301625"/>
            </a:xfrm>
            <a:custGeom>
              <a:rect b="b" l="l" r="r" t="t"/>
              <a:pathLst>
                <a:path extrusionOk="0" h="73" w="119">
                  <a:moveTo>
                    <a:pt x="100" y="33"/>
                  </a:moveTo>
                  <a:cubicBezTo>
                    <a:pt x="109" y="40"/>
                    <a:pt x="115" y="46"/>
                    <a:pt x="119" y="51"/>
                  </a:cubicBezTo>
                  <a:cubicBezTo>
                    <a:pt x="92" y="30"/>
                    <a:pt x="59" y="22"/>
                    <a:pt x="21" y="26"/>
                  </a:cubicBezTo>
                  <a:cubicBezTo>
                    <a:pt x="83" y="31"/>
                    <a:pt x="107" y="41"/>
                    <a:pt x="92" y="57"/>
                  </a:cubicBezTo>
                  <a:cubicBezTo>
                    <a:pt x="78" y="73"/>
                    <a:pt x="47" y="61"/>
                    <a:pt x="0" y="22"/>
                  </a:cubicBezTo>
                  <a:cubicBezTo>
                    <a:pt x="58" y="0"/>
                    <a:pt x="91" y="4"/>
                    <a:pt x="100" y="33"/>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8" name="Google Shape;678;p20"/>
            <p:cNvSpPr/>
            <p:nvPr/>
          </p:nvSpPr>
          <p:spPr>
            <a:xfrm>
              <a:off x="3852863" y="2112963"/>
              <a:ext cx="504825" cy="290513"/>
            </a:xfrm>
            <a:custGeom>
              <a:rect b="b" l="l" r="r" t="t"/>
              <a:pathLst>
                <a:path extrusionOk="0" h="70" w="122">
                  <a:moveTo>
                    <a:pt x="122" y="39"/>
                  </a:moveTo>
                  <a:cubicBezTo>
                    <a:pt x="91" y="26"/>
                    <a:pt x="57" y="26"/>
                    <a:pt x="21" y="40"/>
                  </a:cubicBezTo>
                  <a:cubicBezTo>
                    <a:pt x="83" y="28"/>
                    <a:pt x="108" y="32"/>
                    <a:pt x="98" y="51"/>
                  </a:cubicBezTo>
                  <a:cubicBezTo>
                    <a:pt x="89" y="70"/>
                    <a:pt x="56" y="67"/>
                    <a:pt x="0" y="41"/>
                  </a:cubicBezTo>
                  <a:cubicBezTo>
                    <a:pt x="50" y="5"/>
                    <a:pt x="83" y="0"/>
                    <a:pt x="100" y="26"/>
                  </a:cubicBezTo>
                  <a:cubicBezTo>
                    <a:pt x="110" y="30"/>
                    <a:pt x="117" y="34"/>
                    <a:pt x="122" y="39"/>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79" name="Google Shape;679;p20"/>
            <p:cNvSpPr/>
            <p:nvPr/>
          </p:nvSpPr>
          <p:spPr>
            <a:xfrm>
              <a:off x="4241800" y="1544638"/>
              <a:ext cx="446088" cy="614363"/>
            </a:xfrm>
            <a:custGeom>
              <a:rect b="b" l="l" r="r" t="t"/>
              <a:pathLst>
                <a:path extrusionOk="0" h="148" w="108">
                  <a:moveTo>
                    <a:pt x="19" y="148"/>
                  </a:moveTo>
                  <a:cubicBezTo>
                    <a:pt x="17" y="139"/>
                    <a:pt x="17" y="127"/>
                    <a:pt x="20" y="111"/>
                  </a:cubicBezTo>
                  <a:cubicBezTo>
                    <a:pt x="0" y="73"/>
                    <a:pt x="29" y="35"/>
                    <a:pt x="108" y="0"/>
                  </a:cubicBezTo>
                  <a:cubicBezTo>
                    <a:pt x="100" y="86"/>
                    <a:pt x="81" y="128"/>
                    <a:pt x="51" y="127"/>
                  </a:cubicBezTo>
                  <a:cubicBezTo>
                    <a:pt x="21" y="125"/>
                    <a:pt x="34" y="91"/>
                    <a:pt x="91" y="25"/>
                  </a:cubicBezTo>
                  <a:cubicBezTo>
                    <a:pt x="49" y="59"/>
                    <a:pt x="25" y="100"/>
                    <a:pt x="19" y="148"/>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0" name="Google Shape;680;p20"/>
            <p:cNvSpPr/>
            <p:nvPr/>
          </p:nvSpPr>
          <p:spPr>
            <a:xfrm>
              <a:off x="4613275" y="2439988"/>
              <a:ext cx="492125" cy="303213"/>
            </a:xfrm>
            <a:custGeom>
              <a:rect b="b" l="l" r="r" t="t"/>
              <a:pathLst>
                <a:path extrusionOk="0" h="73" w="119">
                  <a:moveTo>
                    <a:pt x="0" y="52"/>
                  </a:moveTo>
                  <a:cubicBezTo>
                    <a:pt x="27" y="31"/>
                    <a:pt x="60" y="22"/>
                    <a:pt x="98" y="26"/>
                  </a:cubicBezTo>
                  <a:cubicBezTo>
                    <a:pt x="36" y="31"/>
                    <a:pt x="12" y="41"/>
                    <a:pt x="26" y="57"/>
                  </a:cubicBezTo>
                  <a:cubicBezTo>
                    <a:pt x="41" y="73"/>
                    <a:pt x="72" y="61"/>
                    <a:pt x="119" y="22"/>
                  </a:cubicBezTo>
                  <a:cubicBezTo>
                    <a:pt x="61" y="0"/>
                    <a:pt x="28" y="4"/>
                    <a:pt x="19" y="34"/>
                  </a:cubicBezTo>
                  <a:cubicBezTo>
                    <a:pt x="10" y="40"/>
                    <a:pt x="4" y="46"/>
                    <a:pt x="0" y="52"/>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1" name="Google Shape;681;p20"/>
            <p:cNvSpPr/>
            <p:nvPr/>
          </p:nvSpPr>
          <p:spPr>
            <a:xfrm>
              <a:off x="4481513" y="2079625"/>
              <a:ext cx="293688" cy="285750"/>
            </a:xfrm>
            <a:custGeom>
              <a:rect b="b" l="l" r="r" t="t"/>
              <a:pathLst>
                <a:path extrusionOk="0" h="69" w="71">
                  <a:moveTo>
                    <a:pt x="58" y="11"/>
                  </a:moveTo>
                  <a:cubicBezTo>
                    <a:pt x="30" y="24"/>
                    <a:pt x="10" y="43"/>
                    <a:pt x="0" y="69"/>
                  </a:cubicBezTo>
                  <a:cubicBezTo>
                    <a:pt x="0" y="63"/>
                    <a:pt x="2" y="56"/>
                    <a:pt x="5" y="48"/>
                  </a:cubicBezTo>
                  <a:cubicBezTo>
                    <a:pt x="0" y="24"/>
                    <a:pt x="22" y="8"/>
                    <a:pt x="71" y="0"/>
                  </a:cubicBezTo>
                  <a:cubicBezTo>
                    <a:pt x="54" y="47"/>
                    <a:pt x="37" y="67"/>
                    <a:pt x="20" y="62"/>
                  </a:cubicBezTo>
                  <a:cubicBezTo>
                    <a:pt x="4" y="57"/>
                    <a:pt x="16" y="40"/>
                    <a:pt x="58" y="11"/>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682" name="Google Shape;682;p20"/>
          <p:cNvGrpSpPr/>
          <p:nvPr/>
        </p:nvGrpSpPr>
        <p:grpSpPr>
          <a:xfrm>
            <a:off x="8880848" y="36786"/>
            <a:ext cx="2989633" cy="4417660"/>
            <a:chOff x="8880848" y="36786"/>
            <a:chExt cx="2989633" cy="4417660"/>
          </a:xfrm>
        </p:grpSpPr>
        <p:grpSp>
          <p:nvGrpSpPr>
            <p:cNvPr id="683" name="Google Shape;683;p20"/>
            <p:cNvGrpSpPr/>
            <p:nvPr/>
          </p:nvGrpSpPr>
          <p:grpSpPr>
            <a:xfrm>
              <a:off x="9229942" y="267560"/>
              <a:ext cx="2387405" cy="4186886"/>
              <a:chOff x="6153150" y="604838"/>
              <a:chExt cx="2290763" cy="3024188"/>
            </a:xfrm>
          </p:grpSpPr>
          <p:sp>
            <p:nvSpPr>
              <p:cNvPr id="684" name="Google Shape;684;p20"/>
              <p:cNvSpPr/>
              <p:nvPr/>
            </p:nvSpPr>
            <p:spPr>
              <a:xfrm>
                <a:off x="6153150" y="604838"/>
                <a:ext cx="2290763" cy="3024188"/>
              </a:xfrm>
              <a:custGeom>
                <a:rect b="b" l="l" r="r" t="t"/>
                <a:pathLst>
                  <a:path extrusionOk="0" h="730" w="554">
                    <a:moveTo>
                      <a:pt x="302" y="0"/>
                    </a:moveTo>
                    <a:cubicBezTo>
                      <a:pt x="303" y="4"/>
                      <a:pt x="304" y="8"/>
                      <a:pt x="306" y="11"/>
                    </a:cubicBezTo>
                    <a:cubicBezTo>
                      <a:pt x="309" y="26"/>
                      <a:pt x="313" y="40"/>
                      <a:pt x="316" y="54"/>
                    </a:cubicBezTo>
                    <a:cubicBezTo>
                      <a:pt x="316" y="54"/>
                      <a:pt x="316" y="54"/>
                      <a:pt x="316" y="54"/>
                    </a:cubicBezTo>
                    <a:cubicBezTo>
                      <a:pt x="316" y="56"/>
                      <a:pt x="316" y="58"/>
                      <a:pt x="317" y="60"/>
                    </a:cubicBezTo>
                    <a:cubicBezTo>
                      <a:pt x="317" y="63"/>
                      <a:pt x="318" y="65"/>
                      <a:pt x="318" y="68"/>
                    </a:cubicBezTo>
                    <a:cubicBezTo>
                      <a:pt x="321" y="84"/>
                      <a:pt x="324" y="100"/>
                      <a:pt x="326" y="115"/>
                    </a:cubicBezTo>
                    <a:cubicBezTo>
                      <a:pt x="326" y="115"/>
                      <a:pt x="326" y="115"/>
                      <a:pt x="326" y="115"/>
                    </a:cubicBezTo>
                    <a:cubicBezTo>
                      <a:pt x="326" y="116"/>
                      <a:pt x="326" y="117"/>
                      <a:pt x="327" y="117"/>
                    </a:cubicBezTo>
                    <a:cubicBezTo>
                      <a:pt x="327" y="118"/>
                      <a:pt x="327" y="119"/>
                      <a:pt x="327" y="120"/>
                    </a:cubicBezTo>
                    <a:cubicBezTo>
                      <a:pt x="334" y="176"/>
                      <a:pt x="334" y="226"/>
                      <a:pt x="327" y="272"/>
                    </a:cubicBezTo>
                    <a:cubicBezTo>
                      <a:pt x="327" y="272"/>
                      <a:pt x="327" y="273"/>
                      <a:pt x="327" y="273"/>
                    </a:cubicBezTo>
                    <a:cubicBezTo>
                      <a:pt x="326" y="278"/>
                      <a:pt x="325" y="283"/>
                      <a:pt x="324" y="288"/>
                    </a:cubicBezTo>
                    <a:cubicBezTo>
                      <a:pt x="324" y="289"/>
                      <a:pt x="324" y="291"/>
                      <a:pt x="324" y="292"/>
                    </a:cubicBezTo>
                    <a:cubicBezTo>
                      <a:pt x="321" y="305"/>
                      <a:pt x="317" y="318"/>
                      <a:pt x="313" y="331"/>
                    </a:cubicBezTo>
                    <a:cubicBezTo>
                      <a:pt x="308" y="345"/>
                      <a:pt x="302" y="359"/>
                      <a:pt x="295" y="373"/>
                    </a:cubicBezTo>
                    <a:cubicBezTo>
                      <a:pt x="315" y="367"/>
                      <a:pt x="333" y="359"/>
                      <a:pt x="349" y="348"/>
                    </a:cubicBezTo>
                    <a:cubicBezTo>
                      <a:pt x="390" y="322"/>
                      <a:pt x="390" y="322"/>
                      <a:pt x="390" y="322"/>
                    </a:cubicBezTo>
                    <a:cubicBezTo>
                      <a:pt x="409" y="312"/>
                      <a:pt x="427" y="299"/>
                      <a:pt x="443" y="285"/>
                    </a:cubicBezTo>
                    <a:cubicBezTo>
                      <a:pt x="444" y="285"/>
                      <a:pt x="444" y="285"/>
                      <a:pt x="444" y="285"/>
                    </a:cubicBezTo>
                    <a:cubicBezTo>
                      <a:pt x="451" y="279"/>
                      <a:pt x="458" y="273"/>
                      <a:pt x="465" y="265"/>
                    </a:cubicBezTo>
                    <a:cubicBezTo>
                      <a:pt x="465" y="265"/>
                      <a:pt x="465" y="265"/>
                      <a:pt x="465" y="265"/>
                    </a:cubicBezTo>
                    <a:cubicBezTo>
                      <a:pt x="465" y="265"/>
                      <a:pt x="465" y="265"/>
                      <a:pt x="465" y="265"/>
                    </a:cubicBezTo>
                    <a:cubicBezTo>
                      <a:pt x="478" y="252"/>
                      <a:pt x="491" y="236"/>
                      <a:pt x="502" y="220"/>
                    </a:cubicBezTo>
                    <a:cubicBezTo>
                      <a:pt x="492" y="237"/>
                      <a:pt x="481" y="253"/>
                      <a:pt x="468" y="268"/>
                    </a:cubicBezTo>
                    <a:cubicBezTo>
                      <a:pt x="468" y="268"/>
                      <a:pt x="468" y="268"/>
                      <a:pt x="468" y="268"/>
                    </a:cubicBezTo>
                    <a:cubicBezTo>
                      <a:pt x="461" y="275"/>
                      <a:pt x="455" y="282"/>
                      <a:pt x="448" y="289"/>
                    </a:cubicBezTo>
                    <a:cubicBezTo>
                      <a:pt x="447" y="289"/>
                      <a:pt x="447" y="289"/>
                      <a:pt x="447" y="289"/>
                    </a:cubicBezTo>
                    <a:cubicBezTo>
                      <a:pt x="447" y="290"/>
                      <a:pt x="447" y="290"/>
                      <a:pt x="447" y="290"/>
                    </a:cubicBezTo>
                    <a:cubicBezTo>
                      <a:pt x="428" y="308"/>
                      <a:pt x="407" y="324"/>
                      <a:pt x="383" y="339"/>
                    </a:cubicBezTo>
                    <a:cubicBezTo>
                      <a:pt x="382" y="339"/>
                      <a:pt x="382" y="340"/>
                      <a:pt x="381" y="340"/>
                    </a:cubicBezTo>
                    <a:cubicBezTo>
                      <a:pt x="377" y="342"/>
                      <a:pt x="374" y="345"/>
                      <a:pt x="370" y="347"/>
                    </a:cubicBezTo>
                    <a:cubicBezTo>
                      <a:pt x="368" y="348"/>
                      <a:pt x="366" y="349"/>
                      <a:pt x="365" y="350"/>
                    </a:cubicBezTo>
                    <a:cubicBezTo>
                      <a:pt x="364" y="351"/>
                      <a:pt x="363" y="351"/>
                      <a:pt x="362" y="352"/>
                    </a:cubicBezTo>
                    <a:cubicBezTo>
                      <a:pt x="360" y="353"/>
                      <a:pt x="359" y="354"/>
                      <a:pt x="358" y="355"/>
                    </a:cubicBezTo>
                    <a:cubicBezTo>
                      <a:pt x="347" y="364"/>
                      <a:pt x="339" y="374"/>
                      <a:pt x="335" y="383"/>
                    </a:cubicBezTo>
                    <a:cubicBezTo>
                      <a:pt x="354" y="388"/>
                      <a:pt x="375" y="385"/>
                      <a:pt x="399" y="373"/>
                    </a:cubicBezTo>
                    <a:cubicBezTo>
                      <a:pt x="405" y="371"/>
                      <a:pt x="410" y="368"/>
                      <a:pt x="415" y="364"/>
                    </a:cubicBezTo>
                    <a:cubicBezTo>
                      <a:pt x="425" y="359"/>
                      <a:pt x="435" y="352"/>
                      <a:pt x="445" y="344"/>
                    </a:cubicBezTo>
                    <a:cubicBezTo>
                      <a:pt x="451" y="339"/>
                      <a:pt x="457" y="334"/>
                      <a:pt x="463" y="328"/>
                    </a:cubicBezTo>
                    <a:cubicBezTo>
                      <a:pt x="463" y="328"/>
                      <a:pt x="464" y="328"/>
                      <a:pt x="464" y="327"/>
                    </a:cubicBezTo>
                    <a:cubicBezTo>
                      <a:pt x="466" y="325"/>
                      <a:pt x="469" y="323"/>
                      <a:pt x="472" y="320"/>
                    </a:cubicBezTo>
                    <a:cubicBezTo>
                      <a:pt x="476" y="316"/>
                      <a:pt x="481" y="311"/>
                      <a:pt x="486" y="306"/>
                    </a:cubicBezTo>
                    <a:cubicBezTo>
                      <a:pt x="489" y="303"/>
                      <a:pt x="492" y="300"/>
                      <a:pt x="494" y="298"/>
                    </a:cubicBezTo>
                    <a:cubicBezTo>
                      <a:pt x="554" y="223"/>
                      <a:pt x="554" y="223"/>
                      <a:pt x="554" y="223"/>
                    </a:cubicBezTo>
                    <a:cubicBezTo>
                      <a:pt x="493" y="312"/>
                      <a:pt x="493" y="312"/>
                      <a:pt x="493" y="312"/>
                    </a:cubicBezTo>
                    <a:cubicBezTo>
                      <a:pt x="493" y="312"/>
                      <a:pt x="493" y="312"/>
                      <a:pt x="493" y="313"/>
                    </a:cubicBezTo>
                    <a:cubicBezTo>
                      <a:pt x="489" y="318"/>
                      <a:pt x="484" y="323"/>
                      <a:pt x="479" y="328"/>
                    </a:cubicBezTo>
                    <a:cubicBezTo>
                      <a:pt x="479" y="328"/>
                      <a:pt x="479" y="328"/>
                      <a:pt x="479" y="328"/>
                    </a:cubicBezTo>
                    <a:cubicBezTo>
                      <a:pt x="479" y="329"/>
                      <a:pt x="479" y="329"/>
                      <a:pt x="478" y="329"/>
                    </a:cubicBezTo>
                    <a:cubicBezTo>
                      <a:pt x="476" y="332"/>
                      <a:pt x="474" y="334"/>
                      <a:pt x="471" y="337"/>
                    </a:cubicBezTo>
                    <a:cubicBezTo>
                      <a:pt x="463" y="345"/>
                      <a:pt x="455" y="352"/>
                      <a:pt x="446" y="358"/>
                    </a:cubicBezTo>
                    <a:cubicBezTo>
                      <a:pt x="446" y="359"/>
                      <a:pt x="445" y="359"/>
                      <a:pt x="445" y="359"/>
                    </a:cubicBezTo>
                    <a:cubicBezTo>
                      <a:pt x="438" y="365"/>
                      <a:pt x="430" y="370"/>
                      <a:pt x="422" y="374"/>
                    </a:cubicBezTo>
                    <a:cubicBezTo>
                      <a:pt x="416" y="378"/>
                      <a:pt x="410" y="381"/>
                      <a:pt x="404" y="384"/>
                    </a:cubicBezTo>
                    <a:cubicBezTo>
                      <a:pt x="393" y="389"/>
                      <a:pt x="381" y="393"/>
                      <a:pt x="368" y="397"/>
                    </a:cubicBezTo>
                    <a:cubicBezTo>
                      <a:pt x="335" y="410"/>
                      <a:pt x="315" y="429"/>
                      <a:pt x="309" y="453"/>
                    </a:cubicBezTo>
                    <a:cubicBezTo>
                      <a:pt x="304" y="471"/>
                      <a:pt x="301" y="493"/>
                      <a:pt x="301" y="519"/>
                    </a:cubicBezTo>
                    <a:cubicBezTo>
                      <a:pt x="301" y="519"/>
                      <a:pt x="301" y="520"/>
                      <a:pt x="301" y="521"/>
                    </a:cubicBezTo>
                    <a:cubicBezTo>
                      <a:pt x="300" y="584"/>
                      <a:pt x="306" y="646"/>
                      <a:pt x="320" y="708"/>
                    </a:cubicBezTo>
                    <a:cubicBezTo>
                      <a:pt x="320" y="708"/>
                      <a:pt x="320" y="709"/>
                      <a:pt x="320" y="710"/>
                    </a:cubicBezTo>
                    <a:cubicBezTo>
                      <a:pt x="291" y="730"/>
                      <a:pt x="261" y="729"/>
                      <a:pt x="229" y="710"/>
                    </a:cubicBezTo>
                    <a:cubicBezTo>
                      <a:pt x="229" y="709"/>
                      <a:pt x="230" y="708"/>
                      <a:pt x="230" y="708"/>
                    </a:cubicBezTo>
                    <a:cubicBezTo>
                      <a:pt x="246" y="646"/>
                      <a:pt x="253" y="580"/>
                      <a:pt x="252" y="511"/>
                    </a:cubicBezTo>
                    <a:cubicBezTo>
                      <a:pt x="252" y="510"/>
                      <a:pt x="252" y="509"/>
                      <a:pt x="252" y="509"/>
                    </a:cubicBezTo>
                    <a:cubicBezTo>
                      <a:pt x="252" y="444"/>
                      <a:pt x="235" y="402"/>
                      <a:pt x="203" y="385"/>
                    </a:cubicBezTo>
                    <a:cubicBezTo>
                      <a:pt x="202" y="385"/>
                      <a:pt x="202" y="385"/>
                      <a:pt x="201" y="384"/>
                    </a:cubicBezTo>
                    <a:cubicBezTo>
                      <a:pt x="176" y="367"/>
                      <a:pt x="176" y="367"/>
                      <a:pt x="176" y="367"/>
                    </a:cubicBezTo>
                    <a:cubicBezTo>
                      <a:pt x="176" y="367"/>
                      <a:pt x="175" y="367"/>
                      <a:pt x="175" y="367"/>
                    </a:cubicBezTo>
                    <a:cubicBezTo>
                      <a:pt x="171" y="363"/>
                      <a:pt x="167" y="358"/>
                      <a:pt x="162" y="354"/>
                    </a:cubicBezTo>
                    <a:cubicBezTo>
                      <a:pt x="147" y="341"/>
                      <a:pt x="130" y="331"/>
                      <a:pt x="111" y="325"/>
                    </a:cubicBezTo>
                    <a:cubicBezTo>
                      <a:pt x="100" y="322"/>
                      <a:pt x="90" y="318"/>
                      <a:pt x="80" y="315"/>
                    </a:cubicBezTo>
                    <a:cubicBezTo>
                      <a:pt x="76" y="313"/>
                      <a:pt x="72" y="311"/>
                      <a:pt x="68" y="310"/>
                    </a:cubicBezTo>
                    <a:cubicBezTo>
                      <a:pt x="65" y="309"/>
                      <a:pt x="63" y="308"/>
                      <a:pt x="61" y="307"/>
                    </a:cubicBezTo>
                    <a:cubicBezTo>
                      <a:pt x="37" y="296"/>
                      <a:pt x="17" y="283"/>
                      <a:pt x="0" y="267"/>
                    </a:cubicBezTo>
                    <a:cubicBezTo>
                      <a:pt x="25" y="281"/>
                      <a:pt x="47" y="292"/>
                      <a:pt x="65" y="298"/>
                    </a:cubicBezTo>
                    <a:cubicBezTo>
                      <a:pt x="67" y="299"/>
                      <a:pt x="69" y="300"/>
                      <a:pt x="71" y="300"/>
                    </a:cubicBezTo>
                    <a:cubicBezTo>
                      <a:pt x="72" y="300"/>
                      <a:pt x="72" y="301"/>
                      <a:pt x="72" y="301"/>
                    </a:cubicBezTo>
                    <a:cubicBezTo>
                      <a:pt x="94" y="308"/>
                      <a:pt x="111" y="309"/>
                      <a:pt x="122" y="304"/>
                    </a:cubicBezTo>
                    <a:cubicBezTo>
                      <a:pt x="111" y="290"/>
                      <a:pt x="105" y="276"/>
                      <a:pt x="103" y="261"/>
                    </a:cubicBezTo>
                    <a:cubicBezTo>
                      <a:pt x="102" y="257"/>
                      <a:pt x="101" y="253"/>
                      <a:pt x="100" y="249"/>
                    </a:cubicBezTo>
                    <a:cubicBezTo>
                      <a:pt x="99" y="244"/>
                      <a:pt x="97" y="240"/>
                      <a:pt x="96" y="235"/>
                    </a:cubicBezTo>
                    <a:cubicBezTo>
                      <a:pt x="94" y="231"/>
                      <a:pt x="93" y="227"/>
                      <a:pt x="91" y="222"/>
                    </a:cubicBezTo>
                    <a:cubicBezTo>
                      <a:pt x="91" y="222"/>
                      <a:pt x="91" y="222"/>
                      <a:pt x="91" y="222"/>
                    </a:cubicBezTo>
                    <a:cubicBezTo>
                      <a:pt x="86" y="211"/>
                      <a:pt x="81" y="200"/>
                      <a:pt x="74" y="189"/>
                    </a:cubicBezTo>
                    <a:cubicBezTo>
                      <a:pt x="86" y="203"/>
                      <a:pt x="97" y="217"/>
                      <a:pt x="104" y="231"/>
                    </a:cubicBezTo>
                    <a:cubicBezTo>
                      <a:pt x="107" y="236"/>
                      <a:pt x="110" y="241"/>
                      <a:pt x="112" y="246"/>
                    </a:cubicBezTo>
                    <a:cubicBezTo>
                      <a:pt x="112" y="246"/>
                      <a:pt x="112" y="246"/>
                      <a:pt x="112" y="246"/>
                    </a:cubicBezTo>
                    <a:cubicBezTo>
                      <a:pt x="114" y="252"/>
                      <a:pt x="117" y="258"/>
                      <a:pt x="118" y="264"/>
                    </a:cubicBezTo>
                    <a:cubicBezTo>
                      <a:pt x="119" y="266"/>
                      <a:pt x="119" y="266"/>
                      <a:pt x="119" y="266"/>
                    </a:cubicBezTo>
                    <a:cubicBezTo>
                      <a:pt x="119" y="267"/>
                      <a:pt x="120" y="269"/>
                      <a:pt x="120" y="271"/>
                    </a:cubicBezTo>
                    <a:cubicBezTo>
                      <a:pt x="121" y="272"/>
                      <a:pt x="121" y="272"/>
                      <a:pt x="121" y="272"/>
                    </a:cubicBezTo>
                    <a:cubicBezTo>
                      <a:pt x="124" y="283"/>
                      <a:pt x="129" y="292"/>
                      <a:pt x="134" y="300"/>
                    </a:cubicBezTo>
                    <a:cubicBezTo>
                      <a:pt x="139" y="308"/>
                      <a:pt x="144" y="315"/>
                      <a:pt x="150" y="322"/>
                    </a:cubicBezTo>
                    <a:cubicBezTo>
                      <a:pt x="153" y="325"/>
                      <a:pt x="156" y="328"/>
                      <a:pt x="160" y="332"/>
                    </a:cubicBezTo>
                    <a:cubicBezTo>
                      <a:pt x="164" y="336"/>
                      <a:pt x="168" y="339"/>
                      <a:pt x="172" y="343"/>
                    </a:cubicBezTo>
                    <a:cubicBezTo>
                      <a:pt x="184" y="353"/>
                      <a:pt x="197" y="362"/>
                      <a:pt x="212" y="371"/>
                    </a:cubicBezTo>
                    <a:cubicBezTo>
                      <a:pt x="219" y="375"/>
                      <a:pt x="226" y="379"/>
                      <a:pt x="234" y="383"/>
                    </a:cubicBezTo>
                    <a:cubicBezTo>
                      <a:pt x="224" y="364"/>
                      <a:pt x="215" y="346"/>
                      <a:pt x="208" y="328"/>
                    </a:cubicBezTo>
                    <a:cubicBezTo>
                      <a:pt x="205" y="321"/>
                      <a:pt x="203" y="315"/>
                      <a:pt x="200" y="308"/>
                    </a:cubicBezTo>
                    <a:cubicBezTo>
                      <a:pt x="197" y="298"/>
                      <a:pt x="194" y="288"/>
                      <a:pt x="191" y="279"/>
                    </a:cubicBezTo>
                    <a:cubicBezTo>
                      <a:pt x="191" y="278"/>
                      <a:pt x="191" y="278"/>
                      <a:pt x="191" y="278"/>
                    </a:cubicBezTo>
                    <a:cubicBezTo>
                      <a:pt x="187" y="264"/>
                      <a:pt x="183" y="250"/>
                      <a:pt x="181" y="236"/>
                    </a:cubicBezTo>
                    <a:cubicBezTo>
                      <a:pt x="179" y="228"/>
                      <a:pt x="178" y="221"/>
                      <a:pt x="177" y="214"/>
                    </a:cubicBezTo>
                    <a:cubicBezTo>
                      <a:pt x="174" y="190"/>
                      <a:pt x="172" y="166"/>
                      <a:pt x="173" y="142"/>
                    </a:cubicBezTo>
                    <a:cubicBezTo>
                      <a:pt x="173" y="135"/>
                      <a:pt x="173" y="127"/>
                      <a:pt x="174" y="119"/>
                    </a:cubicBezTo>
                    <a:cubicBezTo>
                      <a:pt x="174" y="117"/>
                      <a:pt x="174" y="115"/>
                      <a:pt x="174" y="113"/>
                    </a:cubicBezTo>
                    <a:cubicBezTo>
                      <a:pt x="177" y="84"/>
                      <a:pt x="182" y="56"/>
                      <a:pt x="190" y="28"/>
                    </a:cubicBezTo>
                    <a:cubicBezTo>
                      <a:pt x="185" y="60"/>
                      <a:pt x="181" y="90"/>
                      <a:pt x="181" y="120"/>
                    </a:cubicBezTo>
                    <a:cubicBezTo>
                      <a:pt x="181" y="127"/>
                      <a:pt x="181" y="135"/>
                      <a:pt x="182" y="142"/>
                    </a:cubicBezTo>
                    <a:cubicBezTo>
                      <a:pt x="182" y="153"/>
                      <a:pt x="183" y="163"/>
                      <a:pt x="184" y="174"/>
                    </a:cubicBezTo>
                    <a:cubicBezTo>
                      <a:pt x="185" y="180"/>
                      <a:pt x="185" y="185"/>
                      <a:pt x="186" y="191"/>
                    </a:cubicBezTo>
                    <a:cubicBezTo>
                      <a:pt x="186" y="191"/>
                      <a:pt x="186" y="191"/>
                      <a:pt x="186" y="192"/>
                    </a:cubicBezTo>
                    <a:cubicBezTo>
                      <a:pt x="191" y="220"/>
                      <a:pt x="199" y="247"/>
                      <a:pt x="209" y="273"/>
                    </a:cubicBezTo>
                    <a:cubicBezTo>
                      <a:pt x="212" y="278"/>
                      <a:pt x="214" y="284"/>
                      <a:pt x="217" y="289"/>
                    </a:cubicBezTo>
                    <a:cubicBezTo>
                      <a:pt x="223" y="303"/>
                      <a:pt x="231" y="316"/>
                      <a:pt x="239" y="329"/>
                    </a:cubicBezTo>
                    <a:cubicBezTo>
                      <a:pt x="241" y="333"/>
                      <a:pt x="243" y="336"/>
                      <a:pt x="246" y="339"/>
                    </a:cubicBezTo>
                    <a:cubicBezTo>
                      <a:pt x="253" y="350"/>
                      <a:pt x="261" y="360"/>
                      <a:pt x="269" y="370"/>
                    </a:cubicBezTo>
                    <a:cubicBezTo>
                      <a:pt x="283" y="343"/>
                      <a:pt x="294" y="316"/>
                      <a:pt x="302" y="288"/>
                    </a:cubicBezTo>
                    <a:cubicBezTo>
                      <a:pt x="304" y="282"/>
                      <a:pt x="306" y="275"/>
                      <a:pt x="307" y="268"/>
                    </a:cubicBezTo>
                    <a:cubicBezTo>
                      <a:pt x="315" y="239"/>
                      <a:pt x="319" y="209"/>
                      <a:pt x="321" y="178"/>
                    </a:cubicBezTo>
                    <a:cubicBezTo>
                      <a:pt x="322" y="161"/>
                      <a:pt x="322" y="144"/>
                      <a:pt x="321" y="127"/>
                    </a:cubicBezTo>
                    <a:cubicBezTo>
                      <a:pt x="321" y="127"/>
                      <a:pt x="321" y="127"/>
                      <a:pt x="321" y="127"/>
                    </a:cubicBezTo>
                    <a:cubicBezTo>
                      <a:pt x="321" y="125"/>
                      <a:pt x="321" y="123"/>
                      <a:pt x="321" y="121"/>
                    </a:cubicBezTo>
                    <a:cubicBezTo>
                      <a:pt x="321" y="119"/>
                      <a:pt x="321" y="117"/>
                      <a:pt x="320" y="116"/>
                    </a:cubicBezTo>
                    <a:cubicBezTo>
                      <a:pt x="319" y="97"/>
                      <a:pt x="317" y="79"/>
                      <a:pt x="314" y="60"/>
                    </a:cubicBezTo>
                    <a:cubicBezTo>
                      <a:pt x="314" y="58"/>
                      <a:pt x="314" y="56"/>
                      <a:pt x="314" y="54"/>
                    </a:cubicBezTo>
                    <a:cubicBezTo>
                      <a:pt x="311" y="40"/>
                      <a:pt x="308" y="26"/>
                      <a:pt x="305" y="11"/>
                    </a:cubicBezTo>
                    <a:cubicBezTo>
                      <a:pt x="304" y="8"/>
                      <a:pt x="303" y="4"/>
                      <a:pt x="302"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5" name="Google Shape;685;p20"/>
              <p:cNvSpPr/>
              <p:nvPr/>
            </p:nvSpPr>
            <p:spPr>
              <a:xfrm>
                <a:off x="7897812" y="2092326"/>
                <a:ext cx="276225" cy="61913"/>
              </a:xfrm>
              <a:custGeom>
                <a:rect b="b" l="l" r="r" t="t"/>
                <a:pathLst>
                  <a:path extrusionOk="0" h="15" w="67">
                    <a:moveTo>
                      <a:pt x="24" y="0"/>
                    </a:moveTo>
                    <a:cubicBezTo>
                      <a:pt x="35" y="5"/>
                      <a:pt x="49" y="6"/>
                      <a:pt x="67" y="3"/>
                    </a:cubicBezTo>
                    <a:cubicBezTo>
                      <a:pt x="44" y="10"/>
                      <a:pt x="22" y="15"/>
                      <a:pt x="0" y="15"/>
                    </a:cubicBezTo>
                    <a:cubicBezTo>
                      <a:pt x="8" y="11"/>
                      <a:pt x="16" y="6"/>
                      <a:pt x="23" y="0"/>
                    </a:cubicBezTo>
                    <a:cubicBezTo>
                      <a:pt x="23" y="0"/>
                      <a:pt x="23" y="0"/>
                      <a:pt x="24"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6" name="Google Shape;686;p20"/>
              <p:cNvSpPr/>
              <p:nvPr/>
            </p:nvSpPr>
            <p:spPr>
              <a:xfrm>
                <a:off x="8116887" y="1785938"/>
                <a:ext cx="280988" cy="198438"/>
              </a:xfrm>
              <a:custGeom>
                <a:rect b="b" l="l" r="r" t="t"/>
                <a:pathLst>
                  <a:path extrusionOk="0" h="48" w="68">
                    <a:moveTo>
                      <a:pt x="18" y="28"/>
                    </a:moveTo>
                    <a:cubicBezTo>
                      <a:pt x="18" y="28"/>
                      <a:pt x="18" y="28"/>
                      <a:pt x="18" y="28"/>
                    </a:cubicBezTo>
                    <a:cubicBezTo>
                      <a:pt x="28" y="32"/>
                      <a:pt x="45" y="22"/>
                      <a:pt x="68" y="0"/>
                    </a:cubicBezTo>
                    <a:cubicBezTo>
                      <a:pt x="54" y="27"/>
                      <a:pt x="31" y="43"/>
                      <a:pt x="0" y="48"/>
                    </a:cubicBezTo>
                    <a:cubicBezTo>
                      <a:pt x="3" y="44"/>
                      <a:pt x="3" y="44"/>
                      <a:pt x="3" y="44"/>
                    </a:cubicBezTo>
                    <a:cubicBezTo>
                      <a:pt x="4" y="44"/>
                      <a:pt x="4" y="44"/>
                      <a:pt x="4" y="43"/>
                    </a:cubicBezTo>
                    <a:cubicBezTo>
                      <a:pt x="4" y="43"/>
                      <a:pt x="4" y="43"/>
                      <a:pt x="4" y="43"/>
                    </a:cubicBezTo>
                    <a:cubicBezTo>
                      <a:pt x="9" y="38"/>
                      <a:pt x="14" y="33"/>
                      <a:pt x="18" y="28"/>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7" name="Google Shape;687;p20"/>
              <p:cNvSpPr/>
              <p:nvPr/>
            </p:nvSpPr>
            <p:spPr>
              <a:xfrm>
                <a:off x="7993062" y="1863726"/>
                <a:ext cx="82550" cy="166688"/>
              </a:xfrm>
              <a:custGeom>
                <a:rect b="b" l="l" r="r" t="t"/>
                <a:pathLst>
                  <a:path extrusionOk="0" h="40" w="20">
                    <a:moveTo>
                      <a:pt x="18" y="24"/>
                    </a:moveTo>
                    <a:cubicBezTo>
                      <a:pt x="12" y="30"/>
                      <a:pt x="6" y="35"/>
                      <a:pt x="0" y="40"/>
                    </a:cubicBezTo>
                    <a:cubicBezTo>
                      <a:pt x="10" y="27"/>
                      <a:pt x="16" y="14"/>
                      <a:pt x="20" y="0"/>
                    </a:cubicBezTo>
                    <a:cubicBezTo>
                      <a:pt x="19" y="23"/>
                      <a:pt x="19" y="23"/>
                      <a:pt x="19" y="23"/>
                    </a:cubicBezTo>
                    <a:cubicBezTo>
                      <a:pt x="19" y="24"/>
                      <a:pt x="18" y="24"/>
                      <a:pt x="18" y="24"/>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8" name="Google Shape;688;p20"/>
              <p:cNvSpPr/>
              <p:nvPr/>
            </p:nvSpPr>
            <p:spPr>
              <a:xfrm>
                <a:off x="8269287" y="1536701"/>
                <a:ext cx="53975" cy="207963"/>
              </a:xfrm>
              <a:custGeom>
                <a:rect b="b" l="l" r="r" t="t"/>
                <a:pathLst>
                  <a:path extrusionOk="0" h="131" w="34">
                    <a:moveTo>
                      <a:pt x="0" y="131"/>
                    </a:moveTo>
                    <a:lnTo>
                      <a:pt x="34" y="0"/>
                    </a:lnTo>
                    <a:lnTo>
                      <a:pt x="34" y="92"/>
                    </a:lnTo>
                    <a:lnTo>
                      <a:pt x="0" y="131"/>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9" name="Google Shape;689;p20"/>
              <p:cNvSpPr/>
              <p:nvPr/>
            </p:nvSpPr>
            <p:spPr>
              <a:xfrm>
                <a:off x="7988300" y="1516063"/>
                <a:ext cx="144463" cy="269875"/>
              </a:xfrm>
              <a:custGeom>
                <a:rect b="b" l="l" r="r" t="t"/>
                <a:pathLst>
                  <a:path extrusionOk="0" h="65" w="35">
                    <a:moveTo>
                      <a:pt x="21" y="45"/>
                    </a:moveTo>
                    <a:cubicBezTo>
                      <a:pt x="14" y="53"/>
                      <a:pt x="7" y="59"/>
                      <a:pt x="0" y="65"/>
                    </a:cubicBezTo>
                    <a:cubicBezTo>
                      <a:pt x="35" y="0"/>
                      <a:pt x="35" y="0"/>
                      <a:pt x="35" y="0"/>
                    </a:cubicBezTo>
                    <a:cubicBezTo>
                      <a:pt x="21" y="45"/>
                      <a:pt x="21" y="45"/>
                      <a:pt x="21" y="45"/>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0" name="Google Shape;690;p20"/>
              <p:cNvSpPr/>
              <p:nvPr/>
            </p:nvSpPr>
            <p:spPr>
              <a:xfrm>
                <a:off x="7596187" y="1595438"/>
                <a:ext cx="363538" cy="450850"/>
              </a:xfrm>
              <a:custGeom>
                <a:rect b="b" l="l" r="r" t="t"/>
                <a:pathLst>
                  <a:path extrusionOk="0" h="109" w="88">
                    <a:moveTo>
                      <a:pt x="0" y="109"/>
                    </a:moveTo>
                    <a:cubicBezTo>
                      <a:pt x="1" y="108"/>
                      <a:pt x="1" y="108"/>
                      <a:pt x="2" y="107"/>
                    </a:cubicBezTo>
                    <a:cubicBezTo>
                      <a:pt x="14" y="99"/>
                      <a:pt x="25" y="89"/>
                      <a:pt x="35" y="77"/>
                    </a:cubicBezTo>
                    <a:cubicBezTo>
                      <a:pt x="39" y="72"/>
                      <a:pt x="43" y="66"/>
                      <a:pt x="48" y="61"/>
                    </a:cubicBezTo>
                    <a:cubicBezTo>
                      <a:pt x="48" y="60"/>
                      <a:pt x="48" y="60"/>
                      <a:pt x="49" y="59"/>
                    </a:cubicBezTo>
                    <a:cubicBezTo>
                      <a:pt x="50" y="57"/>
                      <a:pt x="50" y="57"/>
                      <a:pt x="50" y="57"/>
                    </a:cubicBezTo>
                    <a:cubicBezTo>
                      <a:pt x="50" y="57"/>
                      <a:pt x="50" y="57"/>
                      <a:pt x="51" y="56"/>
                    </a:cubicBezTo>
                    <a:cubicBezTo>
                      <a:pt x="51" y="56"/>
                      <a:pt x="51" y="56"/>
                      <a:pt x="51" y="56"/>
                    </a:cubicBezTo>
                    <a:cubicBezTo>
                      <a:pt x="55" y="50"/>
                      <a:pt x="58" y="44"/>
                      <a:pt x="62" y="38"/>
                    </a:cubicBezTo>
                    <a:cubicBezTo>
                      <a:pt x="62" y="38"/>
                      <a:pt x="62" y="38"/>
                      <a:pt x="62" y="38"/>
                    </a:cubicBezTo>
                    <a:cubicBezTo>
                      <a:pt x="62" y="38"/>
                      <a:pt x="62" y="38"/>
                      <a:pt x="62" y="38"/>
                    </a:cubicBezTo>
                    <a:cubicBezTo>
                      <a:pt x="71" y="26"/>
                      <a:pt x="80" y="13"/>
                      <a:pt x="88" y="0"/>
                    </a:cubicBezTo>
                    <a:cubicBezTo>
                      <a:pt x="83" y="14"/>
                      <a:pt x="77" y="27"/>
                      <a:pt x="69" y="41"/>
                    </a:cubicBezTo>
                    <a:cubicBezTo>
                      <a:pt x="69" y="41"/>
                      <a:pt x="69" y="42"/>
                      <a:pt x="69" y="42"/>
                    </a:cubicBezTo>
                    <a:cubicBezTo>
                      <a:pt x="69" y="42"/>
                      <a:pt x="69" y="42"/>
                      <a:pt x="69" y="42"/>
                    </a:cubicBezTo>
                    <a:cubicBezTo>
                      <a:pt x="65" y="48"/>
                      <a:pt x="61" y="54"/>
                      <a:pt x="58" y="60"/>
                    </a:cubicBezTo>
                    <a:cubicBezTo>
                      <a:pt x="53" y="68"/>
                      <a:pt x="47" y="75"/>
                      <a:pt x="41" y="83"/>
                    </a:cubicBezTo>
                    <a:lnTo>
                      <a:pt x="0" y="109"/>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1" name="Google Shape;691;p20"/>
              <p:cNvSpPr/>
              <p:nvPr/>
            </p:nvSpPr>
            <p:spPr>
              <a:xfrm>
                <a:off x="7794625" y="1608138"/>
                <a:ext cx="61913" cy="239713"/>
              </a:xfrm>
              <a:custGeom>
                <a:rect b="b" l="l" r="r" t="t"/>
                <a:pathLst>
                  <a:path extrusionOk="0" h="58" w="15">
                    <a:moveTo>
                      <a:pt x="1" y="56"/>
                    </a:moveTo>
                    <a:cubicBezTo>
                      <a:pt x="0" y="57"/>
                      <a:pt x="0" y="57"/>
                      <a:pt x="0" y="58"/>
                    </a:cubicBezTo>
                    <a:cubicBezTo>
                      <a:pt x="0" y="47"/>
                      <a:pt x="1" y="39"/>
                      <a:pt x="2" y="33"/>
                    </a:cubicBezTo>
                    <a:cubicBezTo>
                      <a:pt x="5" y="22"/>
                      <a:pt x="9" y="11"/>
                      <a:pt x="15" y="0"/>
                    </a:cubicBezTo>
                    <a:cubicBezTo>
                      <a:pt x="8" y="13"/>
                      <a:pt x="8" y="25"/>
                      <a:pt x="14" y="35"/>
                    </a:cubicBezTo>
                    <a:cubicBezTo>
                      <a:pt x="14" y="35"/>
                      <a:pt x="14" y="35"/>
                      <a:pt x="14" y="35"/>
                    </a:cubicBezTo>
                    <a:cubicBezTo>
                      <a:pt x="10" y="41"/>
                      <a:pt x="7" y="47"/>
                      <a:pt x="3" y="53"/>
                    </a:cubicBezTo>
                    <a:cubicBezTo>
                      <a:pt x="3" y="53"/>
                      <a:pt x="3" y="53"/>
                      <a:pt x="3" y="53"/>
                    </a:cubicBezTo>
                    <a:cubicBezTo>
                      <a:pt x="2" y="54"/>
                      <a:pt x="2" y="54"/>
                      <a:pt x="2" y="54"/>
                    </a:cubicBezTo>
                    <a:lnTo>
                      <a:pt x="1" y="56"/>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2" name="Google Shape;692;p20"/>
              <p:cNvSpPr/>
              <p:nvPr/>
            </p:nvSpPr>
            <p:spPr>
              <a:xfrm>
                <a:off x="7662862" y="1997076"/>
                <a:ext cx="201613" cy="57150"/>
              </a:xfrm>
              <a:custGeom>
                <a:rect b="b" l="l" r="r" t="t"/>
                <a:pathLst>
                  <a:path extrusionOk="0" h="14" w="49">
                    <a:moveTo>
                      <a:pt x="16" y="4"/>
                    </a:moveTo>
                    <a:cubicBezTo>
                      <a:pt x="17" y="4"/>
                      <a:pt x="17" y="3"/>
                      <a:pt x="18" y="3"/>
                    </a:cubicBezTo>
                    <a:cubicBezTo>
                      <a:pt x="26" y="4"/>
                      <a:pt x="36" y="3"/>
                      <a:pt x="49" y="0"/>
                    </a:cubicBezTo>
                    <a:cubicBezTo>
                      <a:pt x="34" y="7"/>
                      <a:pt x="18" y="11"/>
                      <a:pt x="0" y="14"/>
                    </a:cubicBezTo>
                    <a:cubicBezTo>
                      <a:pt x="1" y="13"/>
                      <a:pt x="3" y="12"/>
                      <a:pt x="5" y="11"/>
                    </a:cubicBezTo>
                    <a:cubicBezTo>
                      <a:pt x="9" y="9"/>
                      <a:pt x="12" y="6"/>
                      <a:pt x="16" y="4"/>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3" name="Google Shape;693;p20"/>
              <p:cNvSpPr/>
              <p:nvPr/>
            </p:nvSpPr>
            <p:spPr>
              <a:xfrm>
                <a:off x="6488112" y="2046288"/>
                <a:ext cx="495300" cy="174625"/>
              </a:xfrm>
              <a:custGeom>
                <a:rect b="b" l="l" r="r" t="t"/>
                <a:pathLst>
                  <a:path extrusionOk="0" h="42" w="120">
                    <a:moveTo>
                      <a:pt x="120" y="36"/>
                    </a:moveTo>
                    <a:cubicBezTo>
                      <a:pt x="110" y="31"/>
                      <a:pt x="97" y="29"/>
                      <a:pt x="84" y="28"/>
                    </a:cubicBezTo>
                    <a:cubicBezTo>
                      <a:pt x="80" y="28"/>
                      <a:pt x="76" y="28"/>
                      <a:pt x="72" y="28"/>
                    </a:cubicBezTo>
                    <a:cubicBezTo>
                      <a:pt x="49" y="28"/>
                      <a:pt x="25" y="33"/>
                      <a:pt x="0" y="42"/>
                    </a:cubicBezTo>
                    <a:cubicBezTo>
                      <a:pt x="11" y="30"/>
                      <a:pt x="25" y="24"/>
                      <a:pt x="40" y="24"/>
                    </a:cubicBezTo>
                    <a:cubicBezTo>
                      <a:pt x="25" y="18"/>
                      <a:pt x="15" y="10"/>
                      <a:pt x="10" y="0"/>
                    </a:cubicBezTo>
                    <a:cubicBezTo>
                      <a:pt x="20" y="8"/>
                      <a:pt x="31" y="14"/>
                      <a:pt x="42" y="18"/>
                    </a:cubicBezTo>
                    <a:cubicBezTo>
                      <a:pt x="52" y="21"/>
                      <a:pt x="62" y="23"/>
                      <a:pt x="72" y="23"/>
                    </a:cubicBezTo>
                    <a:cubicBezTo>
                      <a:pt x="80" y="23"/>
                      <a:pt x="87" y="22"/>
                      <a:pt x="95" y="20"/>
                    </a:cubicBezTo>
                    <a:cubicBezTo>
                      <a:pt x="95" y="20"/>
                      <a:pt x="95" y="20"/>
                      <a:pt x="95" y="19"/>
                    </a:cubicBezTo>
                    <a:lnTo>
                      <a:pt x="120" y="36"/>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4" name="Google Shape;694;p20"/>
              <p:cNvSpPr/>
              <p:nvPr/>
            </p:nvSpPr>
            <p:spPr>
              <a:xfrm>
                <a:off x="6761162" y="1752601"/>
                <a:ext cx="53975" cy="227013"/>
              </a:xfrm>
              <a:custGeom>
                <a:rect b="b" l="l" r="r" t="t"/>
                <a:pathLst>
                  <a:path extrusionOk="0" h="55" w="13">
                    <a:moveTo>
                      <a:pt x="0" y="0"/>
                    </a:moveTo>
                    <a:cubicBezTo>
                      <a:pt x="7" y="18"/>
                      <a:pt x="11" y="36"/>
                      <a:pt x="13" y="55"/>
                    </a:cubicBezTo>
                    <a:cubicBezTo>
                      <a:pt x="9" y="51"/>
                      <a:pt x="6" y="48"/>
                      <a:pt x="3" y="45"/>
                    </a:cubicBezTo>
                    <a:cubicBezTo>
                      <a:pt x="5" y="30"/>
                      <a:pt x="4" y="15"/>
                      <a:pt x="0"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5" name="Google Shape;695;p20"/>
              <p:cNvSpPr/>
              <p:nvPr/>
            </p:nvSpPr>
            <p:spPr>
              <a:xfrm>
                <a:off x="6384925" y="1727201"/>
                <a:ext cx="65088" cy="125413"/>
              </a:xfrm>
              <a:custGeom>
                <a:rect b="b" l="l" r="r" t="t"/>
                <a:pathLst>
                  <a:path extrusionOk="0" h="30" w="16">
                    <a:moveTo>
                      <a:pt x="15" y="29"/>
                    </a:moveTo>
                    <a:cubicBezTo>
                      <a:pt x="13" y="29"/>
                      <a:pt x="11" y="28"/>
                      <a:pt x="9" y="27"/>
                    </a:cubicBezTo>
                    <a:cubicBezTo>
                      <a:pt x="8" y="18"/>
                      <a:pt x="5" y="9"/>
                      <a:pt x="0" y="0"/>
                    </a:cubicBezTo>
                    <a:cubicBezTo>
                      <a:pt x="6" y="8"/>
                      <a:pt x="11" y="17"/>
                      <a:pt x="15" y="25"/>
                    </a:cubicBezTo>
                    <a:cubicBezTo>
                      <a:pt x="15" y="26"/>
                      <a:pt x="16" y="28"/>
                      <a:pt x="16" y="30"/>
                    </a:cubicBezTo>
                    <a:cubicBezTo>
                      <a:pt x="16" y="30"/>
                      <a:pt x="16" y="29"/>
                      <a:pt x="15" y="29"/>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6" name="Google Shape;696;p20"/>
              <p:cNvSpPr/>
              <p:nvPr/>
            </p:nvSpPr>
            <p:spPr>
              <a:xfrm>
                <a:off x="6276975" y="1889126"/>
                <a:ext cx="206375" cy="58738"/>
              </a:xfrm>
              <a:custGeom>
                <a:rect b="b" l="l" r="r" t="t"/>
                <a:pathLst>
                  <a:path extrusionOk="0" h="14" w="50">
                    <a:moveTo>
                      <a:pt x="38" y="0"/>
                    </a:moveTo>
                    <a:cubicBezTo>
                      <a:pt x="42" y="1"/>
                      <a:pt x="46" y="3"/>
                      <a:pt x="50" y="5"/>
                    </a:cubicBezTo>
                    <a:cubicBezTo>
                      <a:pt x="32" y="9"/>
                      <a:pt x="15" y="12"/>
                      <a:pt x="0" y="14"/>
                    </a:cubicBezTo>
                    <a:cubicBezTo>
                      <a:pt x="12" y="10"/>
                      <a:pt x="23" y="6"/>
                      <a:pt x="33" y="2"/>
                    </a:cubicBezTo>
                    <a:cubicBezTo>
                      <a:pt x="33" y="2"/>
                      <a:pt x="33" y="2"/>
                      <a:pt x="33" y="2"/>
                    </a:cubicBezTo>
                    <a:cubicBezTo>
                      <a:pt x="35" y="1"/>
                      <a:pt x="36" y="0"/>
                      <a:pt x="38"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7" name="Google Shape;697;p20"/>
              <p:cNvSpPr/>
              <p:nvPr/>
            </p:nvSpPr>
            <p:spPr>
              <a:xfrm>
                <a:off x="6313487" y="1436688"/>
                <a:ext cx="236538" cy="141288"/>
              </a:xfrm>
              <a:custGeom>
                <a:rect b="b" l="l" r="r" t="t"/>
                <a:pathLst>
                  <a:path extrusionOk="0" h="34" w="57">
                    <a:moveTo>
                      <a:pt x="52" y="21"/>
                    </a:moveTo>
                    <a:cubicBezTo>
                      <a:pt x="54" y="26"/>
                      <a:pt x="55" y="30"/>
                      <a:pt x="57" y="34"/>
                    </a:cubicBezTo>
                    <a:cubicBezTo>
                      <a:pt x="36" y="25"/>
                      <a:pt x="17" y="14"/>
                      <a:pt x="0" y="0"/>
                    </a:cubicBezTo>
                    <a:cubicBezTo>
                      <a:pt x="17" y="9"/>
                      <a:pt x="34" y="16"/>
                      <a:pt x="52" y="21"/>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8" name="Google Shape;698;p20"/>
              <p:cNvSpPr/>
              <p:nvPr/>
            </p:nvSpPr>
            <p:spPr>
              <a:xfrm>
                <a:off x="6616700" y="1446213"/>
                <a:ext cx="65088" cy="252413"/>
              </a:xfrm>
              <a:custGeom>
                <a:rect b="b" l="l" r="r" t="t"/>
                <a:pathLst>
                  <a:path extrusionOk="0" h="61" w="16">
                    <a:moveTo>
                      <a:pt x="6" y="61"/>
                    </a:moveTo>
                    <a:cubicBezTo>
                      <a:pt x="5" y="55"/>
                      <a:pt x="2" y="49"/>
                      <a:pt x="0" y="43"/>
                    </a:cubicBezTo>
                    <a:cubicBezTo>
                      <a:pt x="8" y="31"/>
                      <a:pt x="12" y="17"/>
                      <a:pt x="13" y="0"/>
                    </a:cubicBezTo>
                    <a:cubicBezTo>
                      <a:pt x="16" y="20"/>
                      <a:pt x="14" y="41"/>
                      <a:pt x="6" y="61"/>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9" name="Google Shape;699;p20"/>
              <p:cNvSpPr/>
              <p:nvPr/>
            </p:nvSpPr>
            <p:spPr>
              <a:xfrm>
                <a:off x="6797675" y="1384301"/>
                <a:ext cx="103188" cy="198438"/>
              </a:xfrm>
              <a:custGeom>
                <a:rect b="b" l="l" r="r" t="t"/>
                <a:pathLst>
                  <a:path extrusionOk="0" h="48" w="25">
                    <a:moveTo>
                      <a:pt x="0" y="0"/>
                    </a:moveTo>
                    <a:cubicBezTo>
                      <a:pt x="4" y="11"/>
                      <a:pt x="11" y="19"/>
                      <a:pt x="21" y="26"/>
                    </a:cubicBezTo>
                    <a:cubicBezTo>
                      <a:pt x="22" y="33"/>
                      <a:pt x="23" y="40"/>
                      <a:pt x="25" y="48"/>
                    </a:cubicBezTo>
                    <a:cubicBezTo>
                      <a:pt x="13" y="32"/>
                      <a:pt x="5" y="17"/>
                      <a:pt x="0"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0" name="Google Shape;700;p20"/>
              <p:cNvSpPr/>
              <p:nvPr/>
            </p:nvSpPr>
            <p:spPr>
              <a:xfrm>
                <a:off x="6913562" y="1196976"/>
                <a:ext cx="87313" cy="198438"/>
              </a:xfrm>
              <a:custGeom>
                <a:rect b="b" l="l" r="r" t="t"/>
                <a:pathLst>
                  <a:path extrusionOk="0" h="48" w="21">
                    <a:moveTo>
                      <a:pt x="0" y="31"/>
                    </a:moveTo>
                    <a:cubicBezTo>
                      <a:pt x="10" y="23"/>
                      <a:pt x="17" y="12"/>
                      <a:pt x="21" y="0"/>
                    </a:cubicBezTo>
                    <a:cubicBezTo>
                      <a:pt x="18" y="16"/>
                      <a:pt x="12" y="32"/>
                      <a:pt x="2" y="48"/>
                    </a:cubicBezTo>
                    <a:cubicBezTo>
                      <a:pt x="1" y="42"/>
                      <a:pt x="1" y="37"/>
                      <a:pt x="0" y="31"/>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1" name="Google Shape;701;p20"/>
              <p:cNvSpPr/>
              <p:nvPr/>
            </p:nvSpPr>
            <p:spPr>
              <a:xfrm>
                <a:off x="7016750" y="1163638"/>
                <a:ext cx="244475" cy="638175"/>
              </a:xfrm>
              <a:custGeom>
                <a:rect b="b" l="l" r="r" t="t"/>
                <a:pathLst>
                  <a:path extrusionOk="0" h="154" w="59">
                    <a:moveTo>
                      <a:pt x="43" y="0"/>
                    </a:moveTo>
                    <a:cubicBezTo>
                      <a:pt x="56" y="17"/>
                      <a:pt x="59" y="37"/>
                      <a:pt x="52" y="61"/>
                    </a:cubicBezTo>
                    <a:cubicBezTo>
                      <a:pt x="48" y="76"/>
                      <a:pt x="48" y="76"/>
                      <a:pt x="48" y="76"/>
                    </a:cubicBezTo>
                    <a:cubicBezTo>
                      <a:pt x="45" y="86"/>
                      <a:pt x="41" y="95"/>
                      <a:pt x="38" y="103"/>
                    </a:cubicBezTo>
                    <a:cubicBezTo>
                      <a:pt x="30" y="122"/>
                      <a:pt x="22" y="137"/>
                      <a:pt x="13" y="148"/>
                    </a:cubicBezTo>
                    <a:cubicBezTo>
                      <a:pt x="11" y="150"/>
                      <a:pt x="9" y="152"/>
                      <a:pt x="8" y="154"/>
                    </a:cubicBezTo>
                    <a:cubicBezTo>
                      <a:pt x="5" y="149"/>
                      <a:pt x="3" y="143"/>
                      <a:pt x="0" y="138"/>
                    </a:cubicBezTo>
                    <a:cubicBezTo>
                      <a:pt x="1" y="138"/>
                      <a:pt x="1" y="139"/>
                      <a:pt x="1" y="139"/>
                    </a:cubicBezTo>
                    <a:cubicBezTo>
                      <a:pt x="2" y="139"/>
                      <a:pt x="2" y="139"/>
                      <a:pt x="3" y="139"/>
                    </a:cubicBezTo>
                    <a:cubicBezTo>
                      <a:pt x="7" y="137"/>
                      <a:pt x="12" y="129"/>
                      <a:pt x="20" y="115"/>
                    </a:cubicBezTo>
                    <a:cubicBezTo>
                      <a:pt x="22" y="110"/>
                      <a:pt x="25" y="105"/>
                      <a:pt x="28" y="99"/>
                    </a:cubicBezTo>
                    <a:cubicBezTo>
                      <a:pt x="32" y="91"/>
                      <a:pt x="36" y="82"/>
                      <a:pt x="41" y="72"/>
                    </a:cubicBezTo>
                    <a:cubicBezTo>
                      <a:pt x="41" y="72"/>
                      <a:pt x="41" y="71"/>
                      <a:pt x="41" y="71"/>
                    </a:cubicBezTo>
                    <a:cubicBezTo>
                      <a:pt x="42" y="70"/>
                      <a:pt x="42" y="69"/>
                      <a:pt x="43" y="67"/>
                    </a:cubicBezTo>
                    <a:cubicBezTo>
                      <a:pt x="44" y="65"/>
                      <a:pt x="45" y="62"/>
                      <a:pt x="45" y="60"/>
                    </a:cubicBezTo>
                    <a:cubicBezTo>
                      <a:pt x="50" y="40"/>
                      <a:pt x="49" y="20"/>
                      <a:pt x="42" y="0"/>
                    </a:cubicBezTo>
                    <a:lnTo>
                      <a:pt x="43" y="0"/>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2" name="Google Shape;702;p20"/>
              <p:cNvSpPr/>
              <p:nvPr/>
            </p:nvSpPr>
            <p:spPr>
              <a:xfrm>
                <a:off x="7078662" y="1441451"/>
                <a:ext cx="53975" cy="198438"/>
              </a:xfrm>
              <a:custGeom>
                <a:rect b="b" l="l" r="r" t="t"/>
                <a:pathLst>
                  <a:path extrusionOk="0" h="48" w="13">
                    <a:moveTo>
                      <a:pt x="3" y="0"/>
                    </a:moveTo>
                    <a:cubicBezTo>
                      <a:pt x="1" y="14"/>
                      <a:pt x="4" y="25"/>
                      <a:pt x="13" y="32"/>
                    </a:cubicBezTo>
                    <a:cubicBezTo>
                      <a:pt x="10" y="38"/>
                      <a:pt x="7" y="43"/>
                      <a:pt x="5" y="48"/>
                    </a:cubicBezTo>
                    <a:cubicBezTo>
                      <a:pt x="1" y="33"/>
                      <a:pt x="0" y="17"/>
                      <a:pt x="3"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3" name="Google Shape;703;p20"/>
              <p:cNvSpPr/>
              <p:nvPr/>
            </p:nvSpPr>
            <p:spPr>
              <a:xfrm>
                <a:off x="7215187" y="1338263"/>
                <a:ext cx="190500" cy="141288"/>
              </a:xfrm>
              <a:custGeom>
                <a:rect b="b" l="l" r="r" t="t"/>
                <a:pathLst>
                  <a:path extrusionOk="0" h="34" w="46">
                    <a:moveTo>
                      <a:pt x="0" y="33"/>
                    </a:moveTo>
                    <a:cubicBezTo>
                      <a:pt x="0" y="34"/>
                      <a:pt x="0" y="34"/>
                      <a:pt x="0" y="34"/>
                    </a:cubicBezTo>
                    <a:cubicBezTo>
                      <a:pt x="4" y="19"/>
                      <a:pt x="4" y="19"/>
                      <a:pt x="4" y="19"/>
                    </a:cubicBezTo>
                    <a:cubicBezTo>
                      <a:pt x="15" y="20"/>
                      <a:pt x="29" y="13"/>
                      <a:pt x="46" y="0"/>
                    </a:cubicBezTo>
                    <a:cubicBezTo>
                      <a:pt x="36" y="13"/>
                      <a:pt x="24" y="23"/>
                      <a:pt x="9" y="30"/>
                    </a:cubicBezTo>
                    <a:cubicBezTo>
                      <a:pt x="6" y="31"/>
                      <a:pt x="4" y="32"/>
                      <a:pt x="0" y="33"/>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4" name="Google Shape;704;p20"/>
              <p:cNvSpPr/>
              <p:nvPr/>
            </p:nvSpPr>
            <p:spPr>
              <a:xfrm>
                <a:off x="7372350" y="1590676"/>
                <a:ext cx="49213" cy="207963"/>
              </a:xfrm>
              <a:custGeom>
                <a:rect b="b" l="l" r="r" t="t"/>
                <a:pathLst>
                  <a:path extrusionOk="0" h="50" w="12">
                    <a:moveTo>
                      <a:pt x="0" y="0"/>
                    </a:moveTo>
                    <a:cubicBezTo>
                      <a:pt x="12" y="30"/>
                      <a:pt x="12" y="30"/>
                      <a:pt x="12" y="30"/>
                    </a:cubicBezTo>
                    <a:cubicBezTo>
                      <a:pt x="11" y="37"/>
                      <a:pt x="9" y="44"/>
                      <a:pt x="7" y="50"/>
                    </a:cubicBezTo>
                    <a:lnTo>
                      <a:pt x="0" y="0"/>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5" name="Google Shape;705;p20"/>
              <p:cNvSpPr/>
              <p:nvPr/>
            </p:nvSpPr>
            <p:spPr>
              <a:xfrm>
                <a:off x="7446962" y="1006476"/>
                <a:ext cx="404813" cy="969963"/>
              </a:xfrm>
              <a:custGeom>
                <a:rect b="b" l="l" r="r" t="t"/>
                <a:pathLst>
                  <a:path extrusionOk="0" h="234" w="98">
                    <a:moveTo>
                      <a:pt x="53" y="62"/>
                    </a:moveTo>
                    <a:cubicBezTo>
                      <a:pt x="56" y="81"/>
                      <a:pt x="55" y="99"/>
                      <a:pt x="51" y="118"/>
                    </a:cubicBezTo>
                    <a:cubicBezTo>
                      <a:pt x="43" y="159"/>
                      <a:pt x="43" y="159"/>
                      <a:pt x="43" y="159"/>
                    </a:cubicBezTo>
                    <a:cubicBezTo>
                      <a:pt x="38" y="174"/>
                      <a:pt x="32" y="187"/>
                      <a:pt x="25" y="198"/>
                    </a:cubicBezTo>
                    <a:cubicBezTo>
                      <a:pt x="18" y="212"/>
                      <a:pt x="9" y="223"/>
                      <a:pt x="0" y="234"/>
                    </a:cubicBezTo>
                    <a:cubicBezTo>
                      <a:pt x="4" y="221"/>
                      <a:pt x="8" y="208"/>
                      <a:pt x="11" y="195"/>
                    </a:cubicBezTo>
                    <a:cubicBezTo>
                      <a:pt x="11" y="194"/>
                      <a:pt x="11" y="192"/>
                      <a:pt x="11" y="191"/>
                    </a:cubicBezTo>
                    <a:cubicBezTo>
                      <a:pt x="14" y="187"/>
                      <a:pt x="17" y="182"/>
                      <a:pt x="19" y="177"/>
                    </a:cubicBezTo>
                    <a:cubicBezTo>
                      <a:pt x="19" y="177"/>
                      <a:pt x="19" y="177"/>
                      <a:pt x="19" y="177"/>
                    </a:cubicBezTo>
                    <a:cubicBezTo>
                      <a:pt x="24" y="169"/>
                      <a:pt x="27" y="161"/>
                      <a:pt x="30" y="153"/>
                    </a:cubicBezTo>
                    <a:cubicBezTo>
                      <a:pt x="33" y="146"/>
                      <a:pt x="36" y="138"/>
                      <a:pt x="38" y="131"/>
                    </a:cubicBezTo>
                    <a:cubicBezTo>
                      <a:pt x="44" y="106"/>
                      <a:pt x="47" y="83"/>
                      <a:pt x="44" y="63"/>
                    </a:cubicBezTo>
                    <a:cubicBezTo>
                      <a:pt x="42" y="48"/>
                      <a:pt x="38" y="34"/>
                      <a:pt x="31" y="22"/>
                    </a:cubicBezTo>
                    <a:cubicBezTo>
                      <a:pt x="53" y="48"/>
                      <a:pt x="53" y="48"/>
                      <a:pt x="53" y="48"/>
                    </a:cubicBezTo>
                    <a:cubicBezTo>
                      <a:pt x="72" y="34"/>
                      <a:pt x="88" y="18"/>
                      <a:pt x="98" y="0"/>
                    </a:cubicBezTo>
                    <a:cubicBezTo>
                      <a:pt x="88" y="20"/>
                      <a:pt x="72" y="41"/>
                      <a:pt x="53" y="61"/>
                    </a:cubicBezTo>
                    <a:cubicBezTo>
                      <a:pt x="53" y="61"/>
                      <a:pt x="53" y="62"/>
                      <a:pt x="53" y="62"/>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6" name="Google Shape;706;p20"/>
              <p:cNvSpPr/>
              <p:nvPr/>
            </p:nvSpPr>
            <p:spPr>
              <a:xfrm>
                <a:off x="7624762" y="1184276"/>
                <a:ext cx="466725" cy="481013"/>
              </a:xfrm>
              <a:custGeom>
                <a:rect b="b" l="l" r="r" t="t"/>
                <a:pathLst>
                  <a:path extrusionOk="0" h="116" w="113">
                    <a:moveTo>
                      <a:pt x="38" y="58"/>
                    </a:moveTo>
                    <a:cubicBezTo>
                      <a:pt x="48" y="52"/>
                      <a:pt x="55" y="46"/>
                      <a:pt x="61" y="39"/>
                    </a:cubicBezTo>
                    <a:cubicBezTo>
                      <a:pt x="62" y="38"/>
                      <a:pt x="62" y="38"/>
                      <a:pt x="63" y="37"/>
                    </a:cubicBezTo>
                    <a:cubicBezTo>
                      <a:pt x="72" y="22"/>
                      <a:pt x="87" y="10"/>
                      <a:pt x="107" y="0"/>
                    </a:cubicBezTo>
                    <a:cubicBezTo>
                      <a:pt x="67" y="44"/>
                      <a:pt x="67" y="44"/>
                      <a:pt x="67" y="44"/>
                    </a:cubicBezTo>
                    <a:cubicBezTo>
                      <a:pt x="81" y="47"/>
                      <a:pt x="96" y="44"/>
                      <a:pt x="113" y="35"/>
                    </a:cubicBezTo>
                    <a:cubicBezTo>
                      <a:pt x="102" y="47"/>
                      <a:pt x="87" y="54"/>
                      <a:pt x="69" y="56"/>
                    </a:cubicBezTo>
                    <a:cubicBezTo>
                      <a:pt x="66" y="56"/>
                      <a:pt x="63" y="56"/>
                      <a:pt x="60" y="56"/>
                    </a:cubicBezTo>
                    <a:cubicBezTo>
                      <a:pt x="53" y="58"/>
                      <a:pt x="47" y="61"/>
                      <a:pt x="42" y="64"/>
                    </a:cubicBezTo>
                    <a:cubicBezTo>
                      <a:pt x="29" y="72"/>
                      <a:pt x="19" y="83"/>
                      <a:pt x="10" y="97"/>
                    </a:cubicBezTo>
                    <a:cubicBezTo>
                      <a:pt x="6" y="102"/>
                      <a:pt x="3" y="109"/>
                      <a:pt x="0" y="115"/>
                    </a:cubicBezTo>
                    <a:cubicBezTo>
                      <a:pt x="0" y="116"/>
                      <a:pt x="0" y="116"/>
                      <a:pt x="0" y="116"/>
                    </a:cubicBezTo>
                    <a:cubicBezTo>
                      <a:pt x="8" y="75"/>
                      <a:pt x="8" y="75"/>
                      <a:pt x="8" y="75"/>
                    </a:cubicBezTo>
                    <a:cubicBezTo>
                      <a:pt x="19" y="70"/>
                      <a:pt x="29" y="64"/>
                      <a:pt x="38" y="58"/>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7" name="Google Shape;707;p20"/>
              <p:cNvSpPr/>
              <p:nvPr/>
            </p:nvSpPr>
            <p:spPr>
              <a:xfrm>
                <a:off x="7264400" y="895351"/>
                <a:ext cx="215900" cy="244475"/>
              </a:xfrm>
              <a:custGeom>
                <a:rect b="b" l="l" r="r" t="t"/>
                <a:pathLst>
                  <a:path extrusionOk="0" h="59" w="52">
                    <a:moveTo>
                      <a:pt x="52" y="59"/>
                    </a:moveTo>
                    <a:cubicBezTo>
                      <a:pt x="0" y="0"/>
                      <a:pt x="0" y="0"/>
                      <a:pt x="0" y="0"/>
                    </a:cubicBezTo>
                    <a:cubicBezTo>
                      <a:pt x="51" y="46"/>
                      <a:pt x="51" y="46"/>
                      <a:pt x="51" y="46"/>
                    </a:cubicBezTo>
                    <a:cubicBezTo>
                      <a:pt x="52" y="47"/>
                      <a:pt x="52" y="49"/>
                      <a:pt x="52" y="51"/>
                    </a:cubicBezTo>
                    <a:cubicBezTo>
                      <a:pt x="52" y="53"/>
                      <a:pt x="52" y="55"/>
                      <a:pt x="52" y="57"/>
                    </a:cubicBezTo>
                    <a:lnTo>
                      <a:pt x="52" y="59"/>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8" name="Google Shape;708;p20"/>
              <p:cNvSpPr/>
              <p:nvPr/>
            </p:nvSpPr>
            <p:spPr>
              <a:xfrm>
                <a:off x="7459662" y="666751"/>
                <a:ext cx="131763" cy="219075"/>
              </a:xfrm>
              <a:custGeom>
                <a:rect b="b" l="l" r="r" t="t"/>
                <a:pathLst>
                  <a:path extrusionOk="0" h="53" w="32">
                    <a:moveTo>
                      <a:pt x="0" y="39"/>
                    </a:moveTo>
                    <a:cubicBezTo>
                      <a:pt x="0" y="39"/>
                      <a:pt x="0" y="39"/>
                      <a:pt x="0" y="39"/>
                    </a:cubicBezTo>
                    <a:cubicBezTo>
                      <a:pt x="32" y="0"/>
                      <a:pt x="32" y="0"/>
                      <a:pt x="32" y="0"/>
                    </a:cubicBezTo>
                    <a:cubicBezTo>
                      <a:pt x="2" y="53"/>
                      <a:pt x="2" y="53"/>
                      <a:pt x="2" y="53"/>
                    </a:cubicBezTo>
                    <a:cubicBezTo>
                      <a:pt x="2" y="50"/>
                      <a:pt x="1" y="48"/>
                      <a:pt x="1" y="45"/>
                    </a:cubicBezTo>
                    <a:cubicBezTo>
                      <a:pt x="0" y="43"/>
                      <a:pt x="0" y="41"/>
                      <a:pt x="0" y="39"/>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9" name="Google Shape;709;p20"/>
              <p:cNvSpPr/>
              <p:nvPr/>
            </p:nvSpPr>
            <p:spPr>
              <a:xfrm>
                <a:off x="6573837" y="811213"/>
                <a:ext cx="298450" cy="381000"/>
              </a:xfrm>
              <a:custGeom>
                <a:rect b="b" l="l" r="r" t="t"/>
                <a:pathLst>
                  <a:path extrusionOk="0" h="92" w="72">
                    <a:moveTo>
                      <a:pt x="40" y="13"/>
                    </a:moveTo>
                    <a:cubicBezTo>
                      <a:pt x="48" y="30"/>
                      <a:pt x="56" y="44"/>
                      <a:pt x="64" y="57"/>
                    </a:cubicBezTo>
                    <a:cubicBezTo>
                      <a:pt x="65" y="59"/>
                      <a:pt x="66" y="60"/>
                      <a:pt x="67" y="62"/>
                    </a:cubicBezTo>
                    <a:cubicBezTo>
                      <a:pt x="68" y="63"/>
                      <a:pt x="68" y="64"/>
                      <a:pt x="69" y="65"/>
                    </a:cubicBezTo>
                    <a:cubicBezTo>
                      <a:pt x="70" y="66"/>
                      <a:pt x="71" y="68"/>
                      <a:pt x="72" y="69"/>
                    </a:cubicBezTo>
                    <a:cubicBezTo>
                      <a:pt x="71" y="77"/>
                      <a:pt x="71" y="85"/>
                      <a:pt x="71" y="92"/>
                    </a:cubicBezTo>
                    <a:cubicBezTo>
                      <a:pt x="44" y="68"/>
                      <a:pt x="20" y="37"/>
                      <a:pt x="0" y="0"/>
                    </a:cubicBezTo>
                    <a:cubicBezTo>
                      <a:pt x="18" y="27"/>
                      <a:pt x="37" y="47"/>
                      <a:pt x="58" y="61"/>
                    </a:cubicBezTo>
                    <a:lnTo>
                      <a:pt x="40" y="13"/>
                    </a:ln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0" name="Google Shape;710;p20"/>
              <p:cNvSpPr/>
              <p:nvPr/>
            </p:nvSpPr>
            <p:spPr>
              <a:xfrm>
                <a:off x="6846887" y="1806576"/>
                <a:ext cx="166688" cy="157163"/>
              </a:xfrm>
              <a:custGeom>
                <a:rect b="b" l="l" r="r" t="t"/>
                <a:pathLst>
                  <a:path extrusionOk="0" h="38" w="40">
                    <a:moveTo>
                      <a:pt x="0" y="0"/>
                    </a:moveTo>
                    <a:cubicBezTo>
                      <a:pt x="11" y="7"/>
                      <a:pt x="22" y="13"/>
                      <a:pt x="32" y="18"/>
                    </a:cubicBezTo>
                    <a:cubicBezTo>
                      <a:pt x="35" y="25"/>
                      <a:pt x="37" y="31"/>
                      <a:pt x="40" y="38"/>
                    </a:cubicBezTo>
                    <a:cubicBezTo>
                      <a:pt x="25" y="26"/>
                      <a:pt x="12" y="14"/>
                      <a:pt x="0"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1" name="Google Shape;711;p20"/>
              <p:cNvSpPr/>
              <p:nvPr/>
            </p:nvSpPr>
            <p:spPr>
              <a:xfrm>
                <a:off x="7140575" y="1847851"/>
                <a:ext cx="82550" cy="161925"/>
              </a:xfrm>
              <a:custGeom>
                <a:rect b="b" l="l" r="r" t="t"/>
                <a:pathLst>
                  <a:path extrusionOk="0" h="39" w="20">
                    <a:moveTo>
                      <a:pt x="20" y="0"/>
                    </a:moveTo>
                    <a:cubicBezTo>
                      <a:pt x="17" y="13"/>
                      <a:pt x="12" y="26"/>
                      <a:pt x="7" y="39"/>
                    </a:cubicBezTo>
                    <a:cubicBezTo>
                      <a:pt x="4" y="36"/>
                      <a:pt x="2" y="33"/>
                      <a:pt x="0" y="29"/>
                    </a:cubicBezTo>
                    <a:cubicBezTo>
                      <a:pt x="9" y="19"/>
                      <a:pt x="16" y="9"/>
                      <a:pt x="20" y="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712" name="Google Shape;712;p20"/>
            <p:cNvGrpSpPr/>
            <p:nvPr/>
          </p:nvGrpSpPr>
          <p:grpSpPr>
            <a:xfrm>
              <a:off x="8880848" y="36786"/>
              <a:ext cx="2989633" cy="2742906"/>
              <a:chOff x="8880848" y="36786"/>
              <a:chExt cx="2989633" cy="2742906"/>
            </a:xfrm>
          </p:grpSpPr>
          <p:sp>
            <p:nvSpPr>
              <p:cNvPr id="713" name="Google Shape;713;p20"/>
              <p:cNvSpPr/>
              <p:nvPr/>
            </p:nvSpPr>
            <p:spPr>
              <a:xfrm>
                <a:off x="10965484" y="702732"/>
                <a:ext cx="142285" cy="241762"/>
              </a:xfrm>
              <a:custGeom>
                <a:rect b="b" l="l" r="r" t="t"/>
                <a:pathLst>
                  <a:path extrusionOk="0" h="42" w="33">
                    <a:moveTo>
                      <a:pt x="30" y="21"/>
                    </a:moveTo>
                    <a:cubicBezTo>
                      <a:pt x="29" y="24"/>
                      <a:pt x="28" y="26"/>
                      <a:pt x="27" y="29"/>
                    </a:cubicBezTo>
                    <a:cubicBezTo>
                      <a:pt x="26" y="31"/>
                      <a:pt x="24" y="33"/>
                      <a:pt x="22" y="35"/>
                    </a:cubicBezTo>
                    <a:cubicBezTo>
                      <a:pt x="20" y="37"/>
                      <a:pt x="18" y="39"/>
                      <a:pt x="15" y="40"/>
                    </a:cubicBezTo>
                    <a:cubicBezTo>
                      <a:pt x="13" y="41"/>
                      <a:pt x="10" y="42"/>
                      <a:pt x="7" y="42"/>
                    </a:cubicBezTo>
                    <a:cubicBezTo>
                      <a:pt x="9" y="34"/>
                      <a:pt x="13" y="26"/>
                      <a:pt x="19" y="19"/>
                    </a:cubicBezTo>
                    <a:cubicBezTo>
                      <a:pt x="10" y="26"/>
                      <a:pt x="5" y="34"/>
                      <a:pt x="3" y="42"/>
                    </a:cubicBezTo>
                    <a:cubicBezTo>
                      <a:pt x="1" y="36"/>
                      <a:pt x="0" y="30"/>
                      <a:pt x="1" y="26"/>
                    </a:cubicBezTo>
                    <a:cubicBezTo>
                      <a:pt x="1" y="23"/>
                      <a:pt x="2" y="20"/>
                      <a:pt x="3" y="17"/>
                    </a:cubicBezTo>
                    <a:cubicBezTo>
                      <a:pt x="4" y="15"/>
                      <a:pt x="6" y="13"/>
                      <a:pt x="8" y="11"/>
                    </a:cubicBezTo>
                    <a:cubicBezTo>
                      <a:pt x="10" y="10"/>
                      <a:pt x="12" y="8"/>
                      <a:pt x="13" y="7"/>
                    </a:cubicBezTo>
                    <a:cubicBezTo>
                      <a:pt x="16" y="6"/>
                      <a:pt x="19" y="4"/>
                      <a:pt x="25" y="2"/>
                    </a:cubicBezTo>
                    <a:cubicBezTo>
                      <a:pt x="32" y="0"/>
                      <a:pt x="32" y="0"/>
                      <a:pt x="32" y="0"/>
                    </a:cubicBezTo>
                    <a:cubicBezTo>
                      <a:pt x="33" y="0"/>
                      <a:pt x="33" y="0"/>
                      <a:pt x="33" y="0"/>
                    </a:cubicBezTo>
                    <a:cubicBezTo>
                      <a:pt x="31" y="2"/>
                      <a:pt x="30" y="5"/>
                      <a:pt x="30" y="7"/>
                    </a:cubicBezTo>
                    <a:cubicBezTo>
                      <a:pt x="30" y="10"/>
                      <a:pt x="30" y="13"/>
                      <a:pt x="30" y="17"/>
                    </a:cubicBezTo>
                    <a:cubicBezTo>
                      <a:pt x="30" y="18"/>
                      <a:pt x="30" y="20"/>
                      <a:pt x="30" y="21"/>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4" name="Google Shape;714;p20"/>
              <p:cNvSpPr/>
              <p:nvPr/>
            </p:nvSpPr>
            <p:spPr>
              <a:xfrm>
                <a:off x="10126667" y="507125"/>
                <a:ext cx="301114" cy="281324"/>
              </a:xfrm>
              <a:custGeom>
                <a:rect b="b" l="l" r="r" t="t"/>
                <a:pathLst>
                  <a:path extrusionOk="0" h="49" w="70">
                    <a:moveTo>
                      <a:pt x="63" y="19"/>
                    </a:moveTo>
                    <a:cubicBezTo>
                      <a:pt x="67" y="25"/>
                      <a:pt x="69" y="33"/>
                      <a:pt x="70" y="44"/>
                    </a:cubicBezTo>
                    <a:cubicBezTo>
                      <a:pt x="62" y="33"/>
                      <a:pt x="49" y="25"/>
                      <a:pt x="32" y="21"/>
                    </a:cubicBezTo>
                    <a:cubicBezTo>
                      <a:pt x="45" y="28"/>
                      <a:pt x="56" y="37"/>
                      <a:pt x="65" y="47"/>
                    </a:cubicBezTo>
                    <a:cubicBezTo>
                      <a:pt x="60" y="48"/>
                      <a:pt x="56" y="49"/>
                      <a:pt x="51" y="49"/>
                    </a:cubicBezTo>
                    <a:cubicBezTo>
                      <a:pt x="46" y="49"/>
                      <a:pt x="42" y="48"/>
                      <a:pt x="38" y="47"/>
                    </a:cubicBezTo>
                    <a:cubicBezTo>
                      <a:pt x="34" y="45"/>
                      <a:pt x="30" y="43"/>
                      <a:pt x="27" y="41"/>
                    </a:cubicBezTo>
                    <a:cubicBezTo>
                      <a:pt x="24" y="38"/>
                      <a:pt x="21" y="34"/>
                      <a:pt x="18" y="31"/>
                    </a:cubicBezTo>
                    <a:cubicBezTo>
                      <a:pt x="17" y="29"/>
                      <a:pt x="16" y="27"/>
                      <a:pt x="15" y="25"/>
                    </a:cubicBezTo>
                    <a:cubicBezTo>
                      <a:pt x="13" y="20"/>
                      <a:pt x="11" y="16"/>
                      <a:pt x="8" y="11"/>
                    </a:cubicBezTo>
                    <a:cubicBezTo>
                      <a:pt x="7" y="7"/>
                      <a:pt x="5" y="4"/>
                      <a:pt x="0" y="2"/>
                    </a:cubicBezTo>
                    <a:cubicBezTo>
                      <a:pt x="0" y="2"/>
                      <a:pt x="0" y="2"/>
                      <a:pt x="0" y="2"/>
                    </a:cubicBezTo>
                    <a:cubicBezTo>
                      <a:pt x="13" y="1"/>
                      <a:pt x="13" y="1"/>
                      <a:pt x="13" y="1"/>
                    </a:cubicBezTo>
                    <a:cubicBezTo>
                      <a:pt x="22" y="0"/>
                      <a:pt x="29" y="0"/>
                      <a:pt x="33" y="1"/>
                    </a:cubicBezTo>
                    <a:cubicBezTo>
                      <a:pt x="36" y="1"/>
                      <a:pt x="40" y="2"/>
                      <a:pt x="43" y="3"/>
                    </a:cubicBezTo>
                    <a:cubicBezTo>
                      <a:pt x="47" y="5"/>
                      <a:pt x="51" y="7"/>
                      <a:pt x="54" y="9"/>
                    </a:cubicBezTo>
                    <a:cubicBezTo>
                      <a:pt x="58" y="12"/>
                      <a:pt x="61" y="15"/>
                      <a:pt x="63" y="19"/>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5" name="Google Shape;715;p20"/>
              <p:cNvSpPr/>
              <p:nvPr/>
            </p:nvSpPr>
            <p:spPr>
              <a:xfrm>
                <a:off x="10957212" y="1575276"/>
                <a:ext cx="104232" cy="228575"/>
              </a:xfrm>
              <a:custGeom>
                <a:rect b="b" l="l" r="r" t="t"/>
                <a:pathLst>
                  <a:path extrusionOk="0" h="40" w="24">
                    <a:moveTo>
                      <a:pt x="24" y="19"/>
                    </a:moveTo>
                    <a:cubicBezTo>
                      <a:pt x="24" y="21"/>
                      <a:pt x="23" y="23"/>
                      <a:pt x="23" y="26"/>
                    </a:cubicBezTo>
                    <a:cubicBezTo>
                      <a:pt x="22" y="28"/>
                      <a:pt x="21" y="30"/>
                      <a:pt x="19" y="32"/>
                    </a:cubicBezTo>
                    <a:cubicBezTo>
                      <a:pt x="18" y="34"/>
                      <a:pt x="16" y="35"/>
                      <a:pt x="14" y="37"/>
                    </a:cubicBezTo>
                    <a:cubicBezTo>
                      <a:pt x="12" y="38"/>
                      <a:pt x="10" y="39"/>
                      <a:pt x="7" y="40"/>
                    </a:cubicBezTo>
                    <a:cubicBezTo>
                      <a:pt x="8" y="33"/>
                      <a:pt x="11" y="26"/>
                      <a:pt x="15" y="19"/>
                    </a:cubicBezTo>
                    <a:cubicBezTo>
                      <a:pt x="8" y="26"/>
                      <a:pt x="5" y="33"/>
                      <a:pt x="4" y="40"/>
                    </a:cubicBezTo>
                    <a:cubicBezTo>
                      <a:pt x="1" y="35"/>
                      <a:pt x="0" y="30"/>
                      <a:pt x="0" y="27"/>
                    </a:cubicBezTo>
                    <a:cubicBezTo>
                      <a:pt x="0" y="24"/>
                      <a:pt x="0" y="22"/>
                      <a:pt x="1" y="19"/>
                    </a:cubicBezTo>
                    <a:cubicBezTo>
                      <a:pt x="2" y="17"/>
                      <a:pt x="3" y="15"/>
                      <a:pt x="4" y="14"/>
                    </a:cubicBezTo>
                    <a:cubicBezTo>
                      <a:pt x="6" y="12"/>
                      <a:pt x="7" y="10"/>
                      <a:pt x="8" y="9"/>
                    </a:cubicBezTo>
                    <a:cubicBezTo>
                      <a:pt x="10" y="8"/>
                      <a:pt x="13" y="6"/>
                      <a:pt x="18" y="4"/>
                    </a:cubicBezTo>
                    <a:cubicBezTo>
                      <a:pt x="24" y="0"/>
                      <a:pt x="24" y="0"/>
                      <a:pt x="24" y="0"/>
                    </a:cubicBezTo>
                    <a:cubicBezTo>
                      <a:pt x="24" y="0"/>
                      <a:pt x="24" y="0"/>
                      <a:pt x="24" y="0"/>
                    </a:cubicBezTo>
                    <a:cubicBezTo>
                      <a:pt x="22" y="3"/>
                      <a:pt x="22" y="5"/>
                      <a:pt x="23" y="7"/>
                    </a:cubicBezTo>
                    <a:cubicBezTo>
                      <a:pt x="23" y="10"/>
                      <a:pt x="23" y="12"/>
                      <a:pt x="24" y="15"/>
                    </a:cubicBezTo>
                    <a:cubicBezTo>
                      <a:pt x="24" y="16"/>
                      <a:pt x="24" y="17"/>
                      <a:pt x="24" y="19"/>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6" name="Google Shape;716;p20"/>
              <p:cNvSpPr/>
              <p:nvPr/>
            </p:nvSpPr>
            <p:spPr>
              <a:xfrm>
                <a:off x="10441016" y="1529120"/>
                <a:ext cx="89342" cy="195608"/>
              </a:xfrm>
              <a:custGeom>
                <a:rect b="b" l="l" r="r" t="t"/>
                <a:pathLst>
                  <a:path extrusionOk="0" h="34" w="21">
                    <a:moveTo>
                      <a:pt x="0" y="0"/>
                    </a:moveTo>
                    <a:cubicBezTo>
                      <a:pt x="5" y="3"/>
                      <a:pt x="5" y="3"/>
                      <a:pt x="5" y="3"/>
                    </a:cubicBezTo>
                    <a:cubicBezTo>
                      <a:pt x="9" y="5"/>
                      <a:pt x="12" y="6"/>
                      <a:pt x="13" y="7"/>
                    </a:cubicBezTo>
                    <a:cubicBezTo>
                      <a:pt x="14" y="8"/>
                      <a:pt x="16" y="10"/>
                      <a:pt x="17" y="11"/>
                    </a:cubicBezTo>
                    <a:cubicBezTo>
                      <a:pt x="18" y="13"/>
                      <a:pt x="19" y="14"/>
                      <a:pt x="19" y="16"/>
                    </a:cubicBezTo>
                    <a:cubicBezTo>
                      <a:pt x="20" y="18"/>
                      <a:pt x="21" y="21"/>
                      <a:pt x="21" y="23"/>
                    </a:cubicBezTo>
                    <a:cubicBezTo>
                      <a:pt x="21" y="26"/>
                      <a:pt x="20" y="30"/>
                      <a:pt x="17" y="34"/>
                    </a:cubicBezTo>
                    <a:cubicBezTo>
                      <a:pt x="17" y="28"/>
                      <a:pt x="14" y="22"/>
                      <a:pt x="8" y="16"/>
                    </a:cubicBezTo>
                    <a:cubicBezTo>
                      <a:pt x="11" y="22"/>
                      <a:pt x="13" y="28"/>
                      <a:pt x="14" y="34"/>
                    </a:cubicBezTo>
                    <a:cubicBezTo>
                      <a:pt x="12" y="34"/>
                      <a:pt x="10" y="33"/>
                      <a:pt x="8" y="32"/>
                    </a:cubicBezTo>
                    <a:cubicBezTo>
                      <a:pt x="6" y="30"/>
                      <a:pt x="5" y="29"/>
                      <a:pt x="3" y="27"/>
                    </a:cubicBezTo>
                    <a:cubicBezTo>
                      <a:pt x="2" y="26"/>
                      <a:pt x="1" y="24"/>
                      <a:pt x="1" y="22"/>
                    </a:cubicBezTo>
                    <a:cubicBezTo>
                      <a:pt x="0" y="20"/>
                      <a:pt x="0" y="18"/>
                      <a:pt x="0" y="16"/>
                    </a:cubicBezTo>
                    <a:cubicBezTo>
                      <a:pt x="0" y="15"/>
                      <a:pt x="0" y="14"/>
                      <a:pt x="0" y="13"/>
                    </a:cubicBezTo>
                    <a:cubicBezTo>
                      <a:pt x="0" y="10"/>
                      <a:pt x="0" y="8"/>
                      <a:pt x="1" y="6"/>
                    </a:cubicBezTo>
                    <a:cubicBezTo>
                      <a:pt x="1" y="4"/>
                      <a:pt x="1" y="2"/>
                      <a:pt x="0" y="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7" name="Google Shape;717;p20"/>
              <p:cNvSpPr/>
              <p:nvPr/>
            </p:nvSpPr>
            <p:spPr>
              <a:xfrm>
                <a:off x="11448590" y="1386261"/>
                <a:ext cx="117468" cy="281324"/>
              </a:xfrm>
              <a:custGeom>
                <a:rect b="b" l="l" r="r" t="t"/>
                <a:pathLst>
                  <a:path extrusionOk="0" h="49" w="27">
                    <a:moveTo>
                      <a:pt x="25" y="35"/>
                    </a:moveTo>
                    <a:cubicBezTo>
                      <a:pt x="25" y="35"/>
                      <a:pt x="24" y="36"/>
                      <a:pt x="24" y="37"/>
                    </a:cubicBezTo>
                    <a:cubicBezTo>
                      <a:pt x="23" y="39"/>
                      <a:pt x="21" y="41"/>
                      <a:pt x="19" y="43"/>
                    </a:cubicBezTo>
                    <a:cubicBezTo>
                      <a:pt x="17" y="45"/>
                      <a:pt x="14" y="47"/>
                      <a:pt x="11" y="48"/>
                    </a:cubicBezTo>
                    <a:cubicBezTo>
                      <a:pt x="11" y="39"/>
                      <a:pt x="13" y="31"/>
                      <a:pt x="16" y="22"/>
                    </a:cubicBezTo>
                    <a:cubicBezTo>
                      <a:pt x="10" y="31"/>
                      <a:pt x="7" y="40"/>
                      <a:pt x="8" y="49"/>
                    </a:cubicBezTo>
                    <a:cubicBezTo>
                      <a:pt x="4" y="43"/>
                      <a:pt x="1" y="38"/>
                      <a:pt x="1" y="34"/>
                    </a:cubicBezTo>
                    <a:cubicBezTo>
                      <a:pt x="0" y="32"/>
                      <a:pt x="0" y="30"/>
                      <a:pt x="0" y="28"/>
                    </a:cubicBezTo>
                    <a:cubicBezTo>
                      <a:pt x="0" y="27"/>
                      <a:pt x="1" y="26"/>
                      <a:pt x="1" y="25"/>
                    </a:cubicBezTo>
                    <a:cubicBezTo>
                      <a:pt x="1" y="24"/>
                      <a:pt x="1" y="23"/>
                      <a:pt x="2" y="22"/>
                    </a:cubicBezTo>
                    <a:cubicBezTo>
                      <a:pt x="2" y="21"/>
                      <a:pt x="3" y="20"/>
                      <a:pt x="3" y="18"/>
                    </a:cubicBezTo>
                    <a:cubicBezTo>
                      <a:pt x="4" y="16"/>
                      <a:pt x="6" y="14"/>
                      <a:pt x="7" y="12"/>
                    </a:cubicBezTo>
                    <a:cubicBezTo>
                      <a:pt x="9" y="11"/>
                      <a:pt x="12" y="8"/>
                      <a:pt x="17" y="4"/>
                    </a:cubicBezTo>
                    <a:cubicBezTo>
                      <a:pt x="23" y="0"/>
                      <a:pt x="23" y="0"/>
                      <a:pt x="23" y="0"/>
                    </a:cubicBezTo>
                    <a:cubicBezTo>
                      <a:pt x="23" y="0"/>
                      <a:pt x="23" y="0"/>
                      <a:pt x="23" y="0"/>
                    </a:cubicBezTo>
                    <a:cubicBezTo>
                      <a:pt x="22" y="3"/>
                      <a:pt x="22" y="5"/>
                      <a:pt x="23" y="8"/>
                    </a:cubicBezTo>
                    <a:cubicBezTo>
                      <a:pt x="24" y="11"/>
                      <a:pt x="25" y="13"/>
                      <a:pt x="26" y="16"/>
                    </a:cubicBezTo>
                    <a:cubicBezTo>
                      <a:pt x="26" y="18"/>
                      <a:pt x="27" y="19"/>
                      <a:pt x="27" y="21"/>
                    </a:cubicBezTo>
                    <a:cubicBezTo>
                      <a:pt x="27" y="23"/>
                      <a:pt x="27" y="26"/>
                      <a:pt x="27" y="28"/>
                    </a:cubicBezTo>
                    <a:cubicBezTo>
                      <a:pt x="27" y="28"/>
                      <a:pt x="27" y="29"/>
                      <a:pt x="27" y="29"/>
                    </a:cubicBezTo>
                    <a:cubicBezTo>
                      <a:pt x="26" y="31"/>
                      <a:pt x="26" y="33"/>
                      <a:pt x="25" y="35"/>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8" name="Google Shape;718;p20"/>
              <p:cNvSpPr/>
              <p:nvPr/>
            </p:nvSpPr>
            <p:spPr>
              <a:xfrm>
                <a:off x="11225237" y="1197247"/>
                <a:ext cx="241553" cy="193410"/>
              </a:xfrm>
              <a:custGeom>
                <a:rect b="b" l="l" r="r" t="t"/>
                <a:pathLst>
                  <a:path extrusionOk="0" h="34" w="56">
                    <a:moveTo>
                      <a:pt x="56" y="6"/>
                    </a:moveTo>
                    <a:cubicBezTo>
                      <a:pt x="56" y="6"/>
                      <a:pt x="56" y="6"/>
                      <a:pt x="56" y="6"/>
                    </a:cubicBezTo>
                    <a:cubicBezTo>
                      <a:pt x="53" y="7"/>
                      <a:pt x="50" y="9"/>
                      <a:pt x="49" y="12"/>
                    </a:cubicBezTo>
                    <a:cubicBezTo>
                      <a:pt x="47" y="15"/>
                      <a:pt x="45" y="18"/>
                      <a:pt x="43" y="21"/>
                    </a:cubicBezTo>
                    <a:cubicBezTo>
                      <a:pt x="42" y="22"/>
                      <a:pt x="40" y="23"/>
                      <a:pt x="39" y="25"/>
                    </a:cubicBezTo>
                    <a:cubicBezTo>
                      <a:pt x="37" y="27"/>
                      <a:pt x="34" y="28"/>
                      <a:pt x="32" y="30"/>
                    </a:cubicBezTo>
                    <a:cubicBezTo>
                      <a:pt x="29" y="32"/>
                      <a:pt x="26" y="33"/>
                      <a:pt x="23" y="33"/>
                    </a:cubicBezTo>
                    <a:cubicBezTo>
                      <a:pt x="19" y="34"/>
                      <a:pt x="16" y="33"/>
                      <a:pt x="13" y="33"/>
                    </a:cubicBezTo>
                    <a:cubicBezTo>
                      <a:pt x="9" y="32"/>
                      <a:pt x="6" y="31"/>
                      <a:pt x="3" y="29"/>
                    </a:cubicBezTo>
                    <a:cubicBezTo>
                      <a:pt x="11" y="23"/>
                      <a:pt x="20" y="19"/>
                      <a:pt x="30" y="15"/>
                    </a:cubicBezTo>
                    <a:cubicBezTo>
                      <a:pt x="17" y="16"/>
                      <a:pt x="7" y="20"/>
                      <a:pt x="0" y="27"/>
                    </a:cubicBezTo>
                    <a:cubicBezTo>
                      <a:pt x="2" y="19"/>
                      <a:pt x="5" y="13"/>
                      <a:pt x="8" y="10"/>
                    </a:cubicBezTo>
                    <a:cubicBezTo>
                      <a:pt x="11" y="7"/>
                      <a:pt x="13" y="5"/>
                      <a:pt x="17" y="4"/>
                    </a:cubicBezTo>
                    <a:cubicBezTo>
                      <a:pt x="19" y="2"/>
                      <a:pt x="22" y="2"/>
                      <a:pt x="25" y="1"/>
                    </a:cubicBezTo>
                    <a:cubicBezTo>
                      <a:pt x="28" y="1"/>
                      <a:pt x="30" y="0"/>
                      <a:pt x="33" y="1"/>
                    </a:cubicBezTo>
                    <a:cubicBezTo>
                      <a:pt x="36" y="1"/>
                      <a:pt x="41" y="2"/>
                      <a:pt x="47" y="4"/>
                    </a:cubicBezTo>
                    <a:lnTo>
                      <a:pt x="56" y="6"/>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9" name="Google Shape;719;p20"/>
              <p:cNvSpPr/>
              <p:nvPr/>
            </p:nvSpPr>
            <p:spPr>
              <a:xfrm>
                <a:off x="11212001" y="1942314"/>
                <a:ext cx="72797" cy="171432"/>
              </a:xfrm>
              <a:custGeom>
                <a:rect b="b" l="l" r="r" t="t"/>
                <a:pathLst>
                  <a:path extrusionOk="0" h="30" w="17">
                    <a:moveTo>
                      <a:pt x="17" y="0"/>
                    </a:moveTo>
                    <a:cubicBezTo>
                      <a:pt x="16" y="1"/>
                      <a:pt x="16" y="3"/>
                      <a:pt x="17" y="5"/>
                    </a:cubicBezTo>
                    <a:cubicBezTo>
                      <a:pt x="17" y="7"/>
                      <a:pt x="17" y="9"/>
                      <a:pt x="17" y="11"/>
                    </a:cubicBezTo>
                    <a:cubicBezTo>
                      <a:pt x="17" y="12"/>
                      <a:pt x="17" y="13"/>
                      <a:pt x="17" y="14"/>
                    </a:cubicBezTo>
                    <a:cubicBezTo>
                      <a:pt x="17" y="15"/>
                      <a:pt x="17" y="17"/>
                      <a:pt x="17" y="19"/>
                    </a:cubicBezTo>
                    <a:cubicBezTo>
                      <a:pt x="16" y="20"/>
                      <a:pt x="15" y="22"/>
                      <a:pt x="14" y="23"/>
                    </a:cubicBezTo>
                    <a:cubicBezTo>
                      <a:pt x="13" y="25"/>
                      <a:pt x="12" y="26"/>
                      <a:pt x="10" y="27"/>
                    </a:cubicBezTo>
                    <a:cubicBezTo>
                      <a:pt x="9" y="28"/>
                      <a:pt x="7" y="29"/>
                      <a:pt x="5" y="29"/>
                    </a:cubicBezTo>
                    <a:cubicBezTo>
                      <a:pt x="6" y="24"/>
                      <a:pt x="8" y="18"/>
                      <a:pt x="10" y="13"/>
                    </a:cubicBezTo>
                    <a:cubicBezTo>
                      <a:pt x="6" y="18"/>
                      <a:pt x="3" y="24"/>
                      <a:pt x="3" y="30"/>
                    </a:cubicBezTo>
                    <a:cubicBezTo>
                      <a:pt x="1" y="26"/>
                      <a:pt x="0" y="22"/>
                      <a:pt x="0" y="19"/>
                    </a:cubicBezTo>
                    <a:cubicBezTo>
                      <a:pt x="0" y="18"/>
                      <a:pt x="0" y="16"/>
                      <a:pt x="1" y="14"/>
                    </a:cubicBezTo>
                    <a:cubicBezTo>
                      <a:pt x="1" y="12"/>
                      <a:pt x="2" y="11"/>
                      <a:pt x="3" y="10"/>
                    </a:cubicBezTo>
                    <a:cubicBezTo>
                      <a:pt x="4" y="8"/>
                      <a:pt x="5" y="7"/>
                      <a:pt x="6" y="6"/>
                    </a:cubicBezTo>
                    <a:cubicBezTo>
                      <a:pt x="7" y="5"/>
                      <a:pt x="9" y="4"/>
                      <a:pt x="13" y="2"/>
                    </a:cubicBezTo>
                    <a:lnTo>
                      <a:pt x="17" y="0"/>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0" name="Google Shape;720;p20"/>
              <p:cNvSpPr/>
              <p:nvPr/>
            </p:nvSpPr>
            <p:spPr>
              <a:xfrm>
                <a:off x="11544549" y="1792861"/>
                <a:ext cx="201846" cy="213191"/>
              </a:xfrm>
              <a:custGeom>
                <a:rect b="b" l="l" r="r" t="t"/>
                <a:pathLst>
                  <a:path extrusionOk="0" h="37" w="47">
                    <a:moveTo>
                      <a:pt x="47" y="0"/>
                    </a:moveTo>
                    <a:cubicBezTo>
                      <a:pt x="44" y="2"/>
                      <a:pt x="42" y="5"/>
                      <a:pt x="42" y="7"/>
                    </a:cubicBezTo>
                    <a:cubicBezTo>
                      <a:pt x="41" y="11"/>
                      <a:pt x="40" y="14"/>
                      <a:pt x="38" y="17"/>
                    </a:cubicBezTo>
                    <a:cubicBezTo>
                      <a:pt x="38" y="19"/>
                      <a:pt x="37" y="20"/>
                      <a:pt x="36" y="22"/>
                    </a:cubicBezTo>
                    <a:cubicBezTo>
                      <a:pt x="35" y="24"/>
                      <a:pt x="33" y="27"/>
                      <a:pt x="31" y="29"/>
                    </a:cubicBezTo>
                    <a:cubicBezTo>
                      <a:pt x="28" y="31"/>
                      <a:pt x="26" y="33"/>
                      <a:pt x="23" y="34"/>
                    </a:cubicBezTo>
                    <a:cubicBezTo>
                      <a:pt x="20" y="36"/>
                      <a:pt x="17" y="36"/>
                      <a:pt x="14" y="37"/>
                    </a:cubicBezTo>
                    <a:cubicBezTo>
                      <a:pt x="11" y="37"/>
                      <a:pt x="8" y="37"/>
                      <a:pt x="4" y="36"/>
                    </a:cubicBezTo>
                    <a:cubicBezTo>
                      <a:pt x="10" y="28"/>
                      <a:pt x="17" y="21"/>
                      <a:pt x="25" y="16"/>
                    </a:cubicBezTo>
                    <a:cubicBezTo>
                      <a:pt x="14" y="20"/>
                      <a:pt x="5" y="26"/>
                      <a:pt x="0" y="35"/>
                    </a:cubicBezTo>
                    <a:cubicBezTo>
                      <a:pt x="0" y="27"/>
                      <a:pt x="1" y="21"/>
                      <a:pt x="3" y="16"/>
                    </a:cubicBezTo>
                    <a:cubicBezTo>
                      <a:pt x="5" y="13"/>
                      <a:pt x="7" y="11"/>
                      <a:pt x="10" y="8"/>
                    </a:cubicBezTo>
                    <a:cubicBezTo>
                      <a:pt x="12" y="7"/>
                      <a:pt x="14" y="5"/>
                      <a:pt x="17" y="4"/>
                    </a:cubicBezTo>
                    <a:cubicBezTo>
                      <a:pt x="19" y="3"/>
                      <a:pt x="22" y="2"/>
                      <a:pt x="24" y="1"/>
                    </a:cubicBezTo>
                    <a:cubicBezTo>
                      <a:pt x="27" y="0"/>
                      <a:pt x="32" y="0"/>
                      <a:pt x="38" y="0"/>
                    </a:cubicBezTo>
                    <a:lnTo>
                      <a:pt x="47" y="0"/>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1" name="Google Shape;721;p20"/>
              <p:cNvSpPr/>
              <p:nvPr/>
            </p:nvSpPr>
            <p:spPr>
              <a:xfrm>
                <a:off x="9186926" y="1346700"/>
                <a:ext cx="241553" cy="193410"/>
              </a:xfrm>
              <a:custGeom>
                <a:rect b="b" l="l" r="r" t="t"/>
                <a:pathLst>
                  <a:path extrusionOk="0" h="34" w="56">
                    <a:moveTo>
                      <a:pt x="39" y="4"/>
                    </a:moveTo>
                    <a:cubicBezTo>
                      <a:pt x="42" y="5"/>
                      <a:pt x="45" y="7"/>
                      <a:pt x="48" y="10"/>
                    </a:cubicBezTo>
                    <a:cubicBezTo>
                      <a:pt x="51" y="13"/>
                      <a:pt x="54" y="19"/>
                      <a:pt x="56" y="27"/>
                    </a:cubicBezTo>
                    <a:cubicBezTo>
                      <a:pt x="49" y="20"/>
                      <a:pt x="38" y="16"/>
                      <a:pt x="26" y="15"/>
                    </a:cubicBezTo>
                    <a:cubicBezTo>
                      <a:pt x="36" y="19"/>
                      <a:pt x="45" y="23"/>
                      <a:pt x="53" y="29"/>
                    </a:cubicBezTo>
                    <a:cubicBezTo>
                      <a:pt x="50" y="31"/>
                      <a:pt x="46" y="32"/>
                      <a:pt x="43" y="33"/>
                    </a:cubicBezTo>
                    <a:cubicBezTo>
                      <a:pt x="40" y="33"/>
                      <a:pt x="37" y="34"/>
                      <a:pt x="33" y="33"/>
                    </a:cubicBezTo>
                    <a:cubicBezTo>
                      <a:pt x="30" y="33"/>
                      <a:pt x="27" y="32"/>
                      <a:pt x="24" y="30"/>
                    </a:cubicBezTo>
                    <a:cubicBezTo>
                      <a:pt x="21" y="28"/>
                      <a:pt x="19" y="27"/>
                      <a:pt x="17" y="25"/>
                    </a:cubicBezTo>
                    <a:cubicBezTo>
                      <a:pt x="15" y="23"/>
                      <a:pt x="14" y="22"/>
                      <a:pt x="13" y="21"/>
                    </a:cubicBezTo>
                    <a:cubicBezTo>
                      <a:pt x="11" y="18"/>
                      <a:pt x="9" y="15"/>
                      <a:pt x="7" y="12"/>
                    </a:cubicBezTo>
                    <a:cubicBezTo>
                      <a:pt x="6" y="9"/>
                      <a:pt x="3" y="7"/>
                      <a:pt x="0" y="6"/>
                    </a:cubicBezTo>
                    <a:cubicBezTo>
                      <a:pt x="0" y="6"/>
                      <a:pt x="0" y="6"/>
                      <a:pt x="0" y="6"/>
                    </a:cubicBezTo>
                    <a:cubicBezTo>
                      <a:pt x="9" y="4"/>
                      <a:pt x="9" y="4"/>
                      <a:pt x="9" y="4"/>
                    </a:cubicBezTo>
                    <a:cubicBezTo>
                      <a:pt x="15" y="2"/>
                      <a:pt x="20" y="1"/>
                      <a:pt x="23" y="1"/>
                    </a:cubicBezTo>
                    <a:cubicBezTo>
                      <a:pt x="25" y="0"/>
                      <a:pt x="28" y="1"/>
                      <a:pt x="31" y="1"/>
                    </a:cubicBezTo>
                    <a:cubicBezTo>
                      <a:pt x="34" y="2"/>
                      <a:pt x="37" y="2"/>
                      <a:pt x="39" y="4"/>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2" name="Google Shape;722;p20"/>
              <p:cNvSpPr/>
              <p:nvPr/>
            </p:nvSpPr>
            <p:spPr>
              <a:xfrm>
                <a:off x="9186926" y="2155505"/>
                <a:ext cx="198537" cy="160443"/>
              </a:xfrm>
              <a:custGeom>
                <a:rect b="b" l="l" r="r" t="t"/>
                <a:pathLst>
                  <a:path extrusionOk="0" h="28" w="46">
                    <a:moveTo>
                      <a:pt x="21" y="2"/>
                    </a:moveTo>
                    <a:cubicBezTo>
                      <a:pt x="24" y="1"/>
                      <a:pt x="27" y="0"/>
                      <a:pt x="30" y="0"/>
                    </a:cubicBezTo>
                    <a:cubicBezTo>
                      <a:pt x="34" y="0"/>
                      <a:pt x="40" y="2"/>
                      <a:pt x="46" y="5"/>
                    </a:cubicBezTo>
                    <a:cubicBezTo>
                      <a:pt x="37" y="6"/>
                      <a:pt x="29" y="10"/>
                      <a:pt x="21" y="17"/>
                    </a:cubicBezTo>
                    <a:cubicBezTo>
                      <a:pt x="29" y="13"/>
                      <a:pt x="37" y="10"/>
                      <a:pt x="45" y="8"/>
                    </a:cubicBezTo>
                    <a:cubicBezTo>
                      <a:pt x="45" y="11"/>
                      <a:pt x="44" y="14"/>
                      <a:pt x="42" y="17"/>
                    </a:cubicBezTo>
                    <a:cubicBezTo>
                      <a:pt x="41" y="19"/>
                      <a:pt x="39" y="21"/>
                      <a:pt x="36" y="23"/>
                    </a:cubicBezTo>
                    <a:cubicBezTo>
                      <a:pt x="34" y="25"/>
                      <a:pt x="32" y="26"/>
                      <a:pt x="29" y="27"/>
                    </a:cubicBezTo>
                    <a:cubicBezTo>
                      <a:pt x="27" y="28"/>
                      <a:pt x="24" y="28"/>
                      <a:pt x="21" y="28"/>
                    </a:cubicBezTo>
                    <a:cubicBezTo>
                      <a:pt x="20" y="28"/>
                      <a:pt x="18" y="28"/>
                      <a:pt x="17" y="28"/>
                    </a:cubicBezTo>
                    <a:cubicBezTo>
                      <a:pt x="14" y="28"/>
                      <a:pt x="11" y="27"/>
                      <a:pt x="8" y="27"/>
                    </a:cubicBezTo>
                    <a:cubicBezTo>
                      <a:pt x="5" y="26"/>
                      <a:pt x="2" y="27"/>
                      <a:pt x="0" y="28"/>
                    </a:cubicBezTo>
                    <a:cubicBezTo>
                      <a:pt x="0" y="28"/>
                      <a:pt x="0" y="28"/>
                      <a:pt x="0" y="28"/>
                    </a:cubicBezTo>
                    <a:cubicBezTo>
                      <a:pt x="3" y="21"/>
                      <a:pt x="3" y="21"/>
                      <a:pt x="3" y="21"/>
                    </a:cubicBezTo>
                    <a:cubicBezTo>
                      <a:pt x="6" y="16"/>
                      <a:pt x="8" y="12"/>
                      <a:pt x="10" y="10"/>
                    </a:cubicBezTo>
                    <a:cubicBezTo>
                      <a:pt x="11" y="8"/>
                      <a:pt x="13" y="7"/>
                      <a:pt x="15" y="6"/>
                    </a:cubicBezTo>
                    <a:cubicBezTo>
                      <a:pt x="17" y="4"/>
                      <a:pt x="19" y="3"/>
                      <a:pt x="21" y="2"/>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3" name="Google Shape;723;p20"/>
              <p:cNvSpPr/>
              <p:nvPr/>
            </p:nvSpPr>
            <p:spPr>
              <a:xfrm>
                <a:off x="9785845" y="1197247"/>
                <a:ext cx="142285" cy="246158"/>
              </a:xfrm>
              <a:custGeom>
                <a:rect b="b" l="l" r="r" t="t"/>
                <a:pathLst>
                  <a:path extrusionOk="0" h="43" w="33">
                    <a:moveTo>
                      <a:pt x="19" y="8"/>
                    </a:moveTo>
                    <a:cubicBezTo>
                      <a:pt x="21" y="9"/>
                      <a:pt x="23" y="10"/>
                      <a:pt x="25" y="12"/>
                    </a:cubicBezTo>
                    <a:cubicBezTo>
                      <a:pt x="27" y="14"/>
                      <a:pt x="28" y="16"/>
                      <a:pt x="29" y="18"/>
                    </a:cubicBezTo>
                    <a:cubicBezTo>
                      <a:pt x="31" y="21"/>
                      <a:pt x="32" y="24"/>
                      <a:pt x="32" y="27"/>
                    </a:cubicBezTo>
                    <a:cubicBezTo>
                      <a:pt x="33" y="31"/>
                      <a:pt x="32" y="36"/>
                      <a:pt x="30" y="43"/>
                    </a:cubicBezTo>
                    <a:cubicBezTo>
                      <a:pt x="28" y="34"/>
                      <a:pt x="23" y="27"/>
                      <a:pt x="14" y="20"/>
                    </a:cubicBezTo>
                    <a:cubicBezTo>
                      <a:pt x="19" y="27"/>
                      <a:pt x="23" y="35"/>
                      <a:pt x="26" y="43"/>
                    </a:cubicBezTo>
                    <a:cubicBezTo>
                      <a:pt x="23" y="43"/>
                      <a:pt x="20" y="42"/>
                      <a:pt x="17" y="40"/>
                    </a:cubicBezTo>
                    <a:cubicBezTo>
                      <a:pt x="15" y="39"/>
                      <a:pt x="13" y="38"/>
                      <a:pt x="11" y="36"/>
                    </a:cubicBezTo>
                    <a:cubicBezTo>
                      <a:pt x="9" y="34"/>
                      <a:pt x="7" y="32"/>
                      <a:pt x="6" y="29"/>
                    </a:cubicBezTo>
                    <a:cubicBezTo>
                      <a:pt x="4" y="27"/>
                      <a:pt x="4" y="24"/>
                      <a:pt x="3" y="22"/>
                    </a:cubicBezTo>
                    <a:cubicBezTo>
                      <a:pt x="3" y="20"/>
                      <a:pt x="3" y="19"/>
                      <a:pt x="3" y="17"/>
                    </a:cubicBezTo>
                    <a:cubicBezTo>
                      <a:pt x="3" y="14"/>
                      <a:pt x="3" y="11"/>
                      <a:pt x="3" y="8"/>
                    </a:cubicBezTo>
                    <a:cubicBezTo>
                      <a:pt x="3" y="5"/>
                      <a:pt x="2" y="3"/>
                      <a:pt x="0" y="0"/>
                    </a:cubicBezTo>
                    <a:cubicBezTo>
                      <a:pt x="0" y="0"/>
                      <a:pt x="0" y="0"/>
                      <a:pt x="0" y="0"/>
                    </a:cubicBezTo>
                    <a:cubicBezTo>
                      <a:pt x="8" y="3"/>
                      <a:pt x="8" y="3"/>
                      <a:pt x="8" y="3"/>
                    </a:cubicBezTo>
                    <a:cubicBezTo>
                      <a:pt x="13" y="5"/>
                      <a:pt x="17" y="6"/>
                      <a:pt x="19" y="8"/>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4" name="Google Shape;724;p20"/>
              <p:cNvSpPr/>
              <p:nvPr/>
            </p:nvSpPr>
            <p:spPr>
              <a:xfrm>
                <a:off x="11185529" y="962077"/>
                <a:ext cx="233281" cy="221983"/>
              </a:xfrm>
              <a:custGeom>
                <a:rect b="b" l="l" r="r" t="t"/>
                <a:pathLst>
                  <a:path extrusionOk="0" h="39" w="54">
                    <a:moveTo>
                      <a:pt x="12" y="8"/>
                    </a:moveTo>
                    <a:cubicBezTo>
                      <a:pt x="15" y="6"/>
                      <a:pt x="17" y="4"/>
                      <a:pt x="20" y="3"/>
                    </a:cubicBezTo>
                    <a:cubicBezTo>
                      <a:pt x="23" y="2"/>
                      <a:pt x="26" y="1"/>
                      <a:pt x="29" y="1"/>
                    </a:cubicBezTo>
                    <a:cubicBezTo>
                      <a:pt x="32" y="0"/>
                      <a:pt x="37" y="0"/>
                      <a:pt x="44" y="1"/>
                    </a:cubicBezTo>
                    <a:cubicBezTo>
                      <a:pt x="54" y="1"/>
                      <a:pt x="54" y="1"/>
                      <a:pt x="54" y="1"/>
                    </a:cubicBezTo>
                    <a:cubicBezTo>
                      <a:pt x="54" y="1"/>
                      <a:pt x="54" y="1"/>
                      <a:pt x="54" y="1"/>
                    </a:cubicBezTo>
                    <a:cubicBezTo>
                      <a:pt x="51" y="3"/>
                      <a:pt x="49" y="6"/>
                      <a:pt x="48" y="9"/>
                    </a:cubicBezTo>
                    <a:cubicBezTo>
                      <a:pt x="46" y="12"/>
                      <a:pt x="45" y="16"/>
                      <a:pt x="43" y="19"/>
                    </a:cubicBezTo>
                    <a:cubicBezTo>
                      <a:pt x="43" y="21"/>
                      <a:pt x="42" y="23"/>
                      <a:pt x="41" y="24"/>
                    </a:cubicBezTo>
                    <a:cubicBezTo>
                      <a:pt x="39" y="27"/>
                      <a:pt x="37" y="30"/>
                      <a:pt x="34" y="32"/>
                    </a:cubicBezTo>
                    <a:cubicBezTo>
                      <a:pt x="31" y="34"/>
                      <a:pt x="29" y="36"/>
                      <a:pt x="26" y="37"/>
                    </a:cubicBezTo>
                    <a:cubicBezTo>
                      <a:pt x="22" y="38"/>
                      <a:pt x="19" y="39"/>
                      <a:pt x="16" y="39"/>
                    </a:cubicBezTo>
                    <a:cubicBezTo>
                      <a:pt x="12" y="39"/>
                      <a:pt x="8" y="39"/>
                      <a:pt x="4" y="38"/>
                    </a:cubicBezTo>
                    <a:cubicBezTo>
                      <a:pt x="11" y="30"/>
                      <a:pt x="20" y="23"/>
                      <a:pt x="29" y="17"/>
                    </a:cubicBezTo>
                    <a:cubicBezTo>
                      <a:pt x="16" y="21"/>
                      <a:pt x="6" y="27"/>
                      <a:pt x="0" y="36"/>
                    </a:cubicBezTo>
                    <a:cubicBezTo>
                      <a:pt x="1" y="27"/>
                      <a:pt x="2" y="21"/>
                      <a:pt x="5" y="16"/>
                    </a:cubicBezTo>
                    <a:cubicBezTo>
                      <a:pt x="7" y="13"/>
                      <a:pt x="9" y="10"/>
                      <a:pt x="12" y="8"/>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5" name="Google Shape;725;p20"/>
              <p:cNvSpPr/>
              <p:nvPr/>
            </p:nvSpPr>
            <p:spPr>
              <a:xfrm>
                <a:off x="10454252" y="36786"/>
                <a:ext cx="180338" cy="465942"/>
              </a:xfrm>
              <a:custGeom>
                <a:rect b="b" l="l" r="r" t="t"/>
                <a:pathLst>
                  <a:path extrusionOk="0" h="81" w="42">
                    <a:moveTo>
                      <a:pt x="32" y="23"/>
                    </a:moveTo>
                    <a:cubicBezTo>
                      <a:pt x="34" y="25"/>
                      <a:pt x="35" y="27"/>
                      <a:pt x="36" y="29"/>
                    </a:cubicBezTo>
                    <a:cubicBezTo>
                      <a:pt x="38" y="33"/>
                      <a:pt x="40" y="37"/>
                      <a:pt x="41" y="41"/>
                    </a:cubicBezTo>
                    <a:cubicBezTo>
                      <a:pt x="42" y="45"/>
                      <a:pt x="42" y="49"/>
                      <a:pt x="41" y="54"/>
                    </a:cubicBezTo>
                    <a:cubicBezTo>
                      <a:pt x="40" y="58"/>
                      <a:pt x="39" y="62"/>
                      <a:pt x="37" y="66"/>
                    </a:cubicBezTo>
                    <a:cubicBezTo>
                      <a:pt x="35" y="70"/>
                      <a:pt x="32" y="74"/>
                      <a:pt x="29" y="77"/>
                    </a:cubicBezTo>
                    <a:cubicBezTo>
                      <a:pt x="24" y="65"/>
                      <a:pt x="22" y="51"/>
                      <a:pt x="21" y="37"/>
                    </a:cubicBezTo>
                    <a:cubicBezTo>
                      <a:pt x="17" y="54"/>
                      <a:pt x="18" y="68"/>
                      <a:pt x="24" y="81"/>
                    </a:cubicBezTo>
                    <a:cubicBezTo>
                      <a:pt x="15" y="75"/>
                      <a:pt x="9" y="69"/>
                      <a:pt x="5" y="63"/>
                    </a:cubicBezTo>
                    <a:cubicBezTo>
                      <a:pt x="3" y="59"/>
                      <a:pt x="2" y="55"/>
                      <a:pt x="1" y="50"/>
                    </a:cubicBezTo>
                    <a:cubicBezTo>
                      <a:pt x="0" y="46"/>
                      <a:pt x="0" y="42"/>
                      <a:pt x="1" y="38"/>
                    </a:cubicBezTo>
                    <a:cubicBezTo>
                      <a:pt x="1" y="35"/>
                      <a:pt x="2" y="31"/>
                      <a:pt x="3" y="28"/>
                    </a:cubicBezTo>
                    <a:cubicBezTo>
                      <a:pt x="4" y="24"/>
                      <a:pt x="7" y="18"/>
                      <a:pt x="12" y="10"/>
                    </a:cubicBezTo>
                    <a:cubicBezTo>
                      <a:pt x="19" y="0"/>
                      <a:pt x="19" y="0"/>
                      <a:pt x="19" y="0"/>
                    </a:cubicBezTo>
                    <a:cubicBezTo>
                      <a:pt x="19" y="0"/>
                      <a:pt x="19" y="0"/>
                      <a:pt x="19" y="0"/>
                    </a:cubicBezTo>
                    <a:cubicBezTo>
                      <a:pt x="19" y="5"/>
                      <a:pt x="21" y="9"/>
                      <a:pt x="23" y="11"/>
                    </a:cubicBezTo>
                    <a:cubicBezTo>
                      <a:pt x="26" y="15"/>
                      <a:pt x="29" y="19"/>
                      <a:pt x="32" y="23"/>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6" name="Google Shape;726;p20"/>
              <p:cNvSpPr/>
              <p:nvPr/>
            </p:nvSpPr>
            <p:spPr>
              <a:xfrm>
                <a:off x="10978720" y="2166494"/>
                <a:ext cx="150558" cy="136266"/>
              </a:xfrm>
              <a:custGeom>
                <a:rect b="b" l="l" r="r" t="t"/>
                <a:pathLst>
                  <a:path extrusionOk="0" h="24" w="35">
                    <a:moveTo>
                      <a:pt x="2" y="12"/>
                    </a:moveTo>
                    <a:cubicBezTo>
                      <a:pt x="3" y="10"/>
                      <a:pt x="5" y="8"/>
                      <a:pt x="6" y="7"/>
                    </a:cubicBezTo>
                    <a:cubicBezTo>
                      <a:pt x="8" y="5"/>
                      <a:pt x="9" y="4"/>
                      <a:pt x="12" y="3"/>
                    </a:cubicBezTo>
                    <a:cubicBezTo>
                      <a:pt x="14" y="2"/>
                      <a:pt x="16" y="2"/>
                      <a:pt x="18" y="1"/>
                    </a:cubicBezTo>
                    <a:cubicBezTo>
                      <a:pt x="19" y="1"/>
                      <a:pt x="20" y="1"/>
                      <a:pt x="21" y="1"/>
                    </a:cubicBezTo>
                    <a:cubicBezTo>
                      <a:pt x="24" y="1"/>
                      <a:pt x="26" y="1"/>
                      <a:pt x="29" y="1"/>
                    </a:cubicBezTo>
                    <a:cubicBezTo>
                      <a:pt x="31" y="2"/>
                      <a:pt x="33" y="1"/>
                      <a:pt x="35" y="0"/>
                    </a:cubicBezTo>
                    <a:cubicBezTo>
                      <a:pt x="35" y="0"/>
                      <a:pt x="35" y="0"/>
                      <a:pt x="35" y="0"/>
                    </a:cubicBezTo>
                    <a:cubicBezTo>
                      <a:pt x="33" y="5"/>
                      <a:pt x="33" y="5"/>
                      <a:pt x="33" y="5"/>
                    </a:cubicBezTo>
                    <a:cubicBezTo>
                      <a:pt x="31" y="10"/>
                      <a:pt x="30" y="13"/>
                      <a:pt x="29" y="14"/>
                    </a:cubicBezTo>
                    <a:cubicBezTo>
                      <a:pt x="28" y="15"/>
                      <a:pt x="26" y="17"/>
                      <a:pt x="25" y="18"/>
                    </a:cubicBezTo>
                    <a:cubicBezTo>
                      <a:pt x="24" y="19"/>
                      <a:pt x="22" y="21"/>
                      <a:pt x="20" y="21"/>
                    </a:cubicBezTo>
                    <a:cubicBezTo>
                      <a:pt x="18" y="22"/>
                      <a:pt x="16" y="23"/>
                      <a:pt x="13" y="23"/>
                    </a:cubicBezTo>
                    <a:cubicBezTo>
                      <a:pt x="10" y="24"/>
                      <a:pt x="6" y="23"/>
                      <a:pt x="0" y="21"/>
                    </a:cubicBezTo>
                    <a:cubicBezTo>
                      <a:pt x="7" y="20"/>
                      <a:pt x="14" y="16"/>
                      <a:pt x="19" y="10"/>
                    </a:cubicBezTo>
                    <a:cubicBezTo>
                      <a:pt x="13" y="13"/>
                      <a:pt x="7" y="16"/>
                      <a:pt x="0" y="18"/>
                    </a:cubicBezTo>
                    <a:cubicBezTo>
                      <a:pt x="0" y="16"/>
                      <a:pt x="1" y="14"/>
                      <a:pt x="2" y="12"/>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7" name="Google Shape;727;p20"/>
              <p:cNvSpPr/>
              <p:nvPr/>
            </p:nvSpPr>
            <p:spPr>
              <a:xfrm>
                <a:off x="10277223" y="1707146"/>
                <a:ext cx="188610" cy="448359"/>
              </a:xfrm>
              <a:custGeom>
                <a:rect b="b" l="l" r="r" t="t"/>
                <a:pathLst>
                  <a:path extrusionOk="0" h="78" w="44">
                    <a:moveTo>
                      <a:pt x="33" y="0"/>
                    </a:moveTo>
                    <a:cubicBezTo>
                      <a:pt x="37" y="11"/>
                      <a:pt x="37" y="11"/>
                      <a:pt x="37" y="11"/>
                    </a:cubicBezTo>
                    <a:cubicBezTo>
                      <a:pt x="41" y="19"/>
                      <a:pt x="43" y="25"/>
                      <a:pt x="43" y="29"/>
                    </a:cubicBezTo>
                    <a:cubicBezTo>
                      <a:pt x="44" y="33"/>
                      <a:pt x="44" y="36"/>
                      <a:pt x="43" y="40"/>
                    </a:cubicBezTo>
                    <a:cubicBezTo>
                      <a:pt x="43" y="44"/>
                      <a:pt x="42" y="47"/>
                      <a:pt x="41" y="51"/>
                    </a:cubicBezTo>
                    <a:cubicBezTo>
                      <a:pt x="39" y="56"/>
                      <a:pt x="37" y="60"/>
                      <a:pt x="34" y="63"/>
                    </a:cubicBezTo>
                    <a:cubicBezTo>
                      <a:pt x="30" y="68"/>
                      <a:pt x="22" y="73"/>
                      <a:pt x="12" y="78"/>
                    </a:cubicBezTo>
                    <a:cubicBezTo>
                      <a:pt x="20" y="67"/>
                      <a:pt x="24" y="53"/>
                      <a:pt x="24" y="36"/>
                    </a:cubicBezTo>
                    <a:cubicBezTo>
                      <a:pt x="20" y="50"/>
                      <a:pt x="15" y="62"/>
                      <a:pt x="8" y="74"/>
                    </a:cubicBezTo>
                    <a:cubicBezTo>
                      <a:pt x="5" y="70"/>
                      <a:pt x="3" y="66"/>
                      <a:pt x="2" y="62"/>
                    </a:cubicBezTo>
                    <a:cubicBezTo>
                      <a:pt x="1" y="58"/>
                      <a:pt x="0" y="53"/>
                      <a:pt x="1" y="49"/>
                    </a:cubicBezTo>
                    <a:cubicBezTo>
                      <a:pt x="1" y="45"/>
                      <a:pt x="2" y="41"/>
                      <a:pt x="4" y="37"/>
                    </a:cubicBezTo>
                    <a:cubicBezTo>
                      <a:pt x="5" y="33"/>
                      <a:pt x="8" y="29"/>
                      <a:pt x="10" y="26"/>
                    </a:cubicBezTo>
                    <a:cubicBezTo>
                      <a:pt x="12" y="24"/>
                      <a:pt x="13" y="22"/>
                      <a:pt x="15" y="21"/>
                    </a:cubicBezTo>
                    <a:cubicBezTo>
                      <a:pt x="19" y="17"/>
                      <a:pt x="23" y="14"/>
                      <a:pt x="26" y="11"/>
                    </a:cubicBezTo>
                    <a:cubicBezTo>
                      <a:pt x="30" y="8"/>
                      <a:pt x="32" y="5"/>
                      <a:pt x="33" y="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8" name="Google Shape;728;p20"/>
              <p:cNvSpPr/>
              <p:nvPr/>
            </p:nvSpPr>
            <p:spPr>
              <a:xfrm>
                <a:off x="11359248" y="1408240"/>
                <a:ext cx="97614" cy="217587"/>
              </a:xfrm>
              <a:custGeom>
                <a:rect b="b" l="l" r="r" t="t"/>
                <a:pathLst>
                  <a:path extrusionOk="0" h="38" w="23">
                    <a:moveTo>
                      <a:pt x="21" y="24"/>
                    </a:moveTo>
                    <a:cubicBezTo>
                      <a:pt x="21" y="25"/>
                      <a:pt x="21" y="25"/>
                      <a:pt x="21" y="26"/>
                    </a:cubicBezTo>
                    <a:cubicBezTo>
                      <a:pt x="20" y="28"/>
                      <a:pt x="18" y="30"/>
                      <a:pt x="17" y="32"/>
                    </a:cubicBezTo>
                    <a:cubicBezTo>
                      <a:pt x="15" y="34"/>
                      <a:pt x="11" y="36"/>
                      <a:pt x="5" y="38"/>
                    </a:cubicBezTo>
                    <a:cubicBezTo>
                      <a:pt x="10" y="33"/>
                      <a:pt x="12" y="26"/>
                      <a:pt x="12" y="18"/>
                    </a:cubicBezTo>
                    <a:cubicBezTo>
                      <a:pt x="10" y="25"/>
                      <a:pt x="7" y="31"/>
                      <a:pt x="4" y="36"/>
                    </a:cubicBezTo>
                    <a:cubicBezTo>
                      <a:pt x="2" y="34"/>
                      <a:pt x="1" y="32"/>
                      <a:pt x="1" y="30"/>
                    </a:cubicBezTo>
                    <a:cubicBezTo>
                      <a:pt x="0" y="28"/>
                      <a:pt x="0" y="26"/>
                      <a:pt x="1" y="24"/>
                    </a:cubicBezTo>
                    <a:cubicBezTo>
                      <a:pt x="1" y="22"/>
                      <a:pt x="1" y="20"/>
                      <a:pt x="2" y="18"/>
                    </a:cubicBezTo>
                    <a:cubicBezTo>
                      <a:pt x="3" y="16"/>
                      <a:pt x="5" y="14"/>
                      <a:pt x="6" y="12"/>
                    </a:cubicBezTo>
                    <a:cubicBezTo>
                      <a:pt x="7" y="11"/>
                      <a:pt x="8" y="11"/>
                      <a:pt x="9" y="10"/>
                    </a:cubicBezTo>
                    <a:cubicBezTo>
                      <a:pt x="11" y="8"/>
                      <a:pt x="13" y="7"/>
                      <a:pt x="14" y="5"/>
                    </a:cubicBezTo>
                    <a:cubicBezTo>
                      <a:pt x="16" y="4"/>
                      <a:pt x="17" y="2"/>
                      <a:pt x="18" y="0"/>
                    </a:cubicBezTo>
                    <a:cubicBezTo>
                      <a:pt x="20" y="6"/>
                      <a:pt x="20" y="6"/>
                      <a:pt x="20" y="6"/>
                    </a:cubicBezTo>
                    <a:cubicBezTo>
                      <a:pt x="21" y="10"/>
                      <a:pt x="22" y="13"/>
                      <a:pt x="23" y="15"/>
                    </a:cubicBezTo>
                    <a:cubicBezTo>
                      <a:pt x="23" y="16"/>
                      <a:pt x="23" y="17"/>
                      <a:pt x="23" y="18"/>
                    </a:cubicBezTo>
                    <a:cubicBezTo>
                      <a:pt x="22" y="19"/>
                      <a:pt x="22" y="20"/>
                      <a:pt x="22" y="21"/>
                    </a:cubicBezTo>
                    <a:cubicBezTo>
                      <a:pt x="22" y="22"/>
                      <a:pt x="21" y="23"/>
                      <a:pt x="21" y="24"/>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9" name="Google Shape;729;p20"/>
              <p:cNvSpPr/>
              <p:nvPr/>
            </p:nvSpPr>
            <p:spPr>
              <a:xfrm>
                <a:off x="11547858" y="1351096"/>
                <a:ext cx="322623" cy="373633"/>
              </a:xfrm>
              <a:custGeom>
                <a:rect b="b" l="l" r="r" t="t"/>
                <a:pathLst>
                  <a:path extrusionOk="0" h="65" w="75">
                    <a:moveTo>
                      <a:pt x="2" y="41"/>
                    </a:moveTo>
                    <a:cubicBezTo>
                      <a:pt x="3" y="39"/>
                      <a:pt x="3" y="37"/>
                      <a:pt x="4" y="35"/>
                    </a:cubicBezTo>
                    <a:cubicBezTo>
                      <a:pt x="4" y="35"/>
                      <a:pt x="4" y="34"/>
                      <a:pt x="4" y="34"/>
                    </a:cubicBezTo>
                    <a:cubicBezTo>
                      <a:pt x="4" y="33"/>
                      <a:pt x="5" y="32"/>
                      <a:pt x="5" y="30"/>
                    </a:cubicBezTo>
                    <a:cubicBezTo>
                      <a:pt x="8" y="25"/>
                      <a:pt x="11" y="20"/>
                      <a:pt x="15" y="16"/>
                    </a:cubicBezTo>
                    <a:cubicBezTo>
                      <a:pt x="18" y="13"/>
                      <a:pt x="22" y="10"/>
                      <a:pt x="26" y="8"/>
                    </a:cubicBezTo>
                    <a:cubicBezTo>
                      <a:pt x="30" y="6"/>
                      <a:pt x="34" y="4"/>
                      <a:pt x="38" y="3"/>
                    </a:cubicBezTo>
                    <a:cubicBezTo>
                      <a:pt x="42" y="1"/>
                      <a:pt x="50" y="1"/>
                      <a:pt x="61" y="0"/>
                    </a:cubicBezTo>
                    <a:cubicBezTo>
                      <a:pt x="75" y="0"/>
                      <a:pt x="75" y="0"/>
                      <a:pt x="75" y="0"/>
                    </a:cubicBezTo>
                    <a:cubicBezTo>
                      <a:pt x="75" y="0"/>
                      <a:pt x="75" y="0"/>
                      <a:pt x="75" y="0"/>
                    </a:cubicBezTo>
                    <a:cubicBezTo>
                      <a:pt x="71" y="3"/>
                      <a:pt x="68" y="7"/>
                      <a:pt x="67" y="12"/>
                    </a:cubicBezTo>
                    <a:cubicBezTo>
                      <a:pt x="65" y="18"/>
                      <a:pt x="63" y="24"/>
                      <a:pt x="61" y="29"/>
                    </a:cubicBezTo>
                    <a:cubicBezTo>
                      <a:pt x="60" y="32"/>
                      <a:pt x="59" y="35"/>
                      <a:pt x="58" y="38"/>
                    </a:cubicBezTo>
                    <a:cubicBezTo>
                      <a:pt x="56" y="42"/>
                      <a:pt x="53" y="46"/>
                      <a:pt x="49" y="50"/>
                    </a:cubicBezTo>
                    <a:cubicBezTo>
                      <a:pt x="46" y="54"/>
                      <a:pt x="42" y="57"/>
                      <a:pt x="37" y="60"/>
                    </a:cubicBezTo>
                    <a:cubicBezTo>
                      <a:pt x="33" y="62"/>
                      <a:pt x="28" y="64"/>
                      <a:pt x="23" y="64"/>
                    </a:cubicBezTo>
                    <a:cubicBezTo>
                      <a:pt x="17" y="65"/>
                      <a:pt x="12" y="65"/>
                      <a:pt x="7" y="64"/>
                    </a:cubicBezTo>
                    <a:cubicBezTo>
                      <a:pt x="16" y="50"/>
                      <a:pt x="27" y="38"/>
                      <a:pt x="41" y="28"/>
                    </a:cubicBezTo>
                    <a:cubicBezTo>
                      <a:pt x="22" y="36"/>
                      <a:pt x="9" y="47"/>
                      <a:pt x="0" y="62"/>
                    </a:cubicBezTo>
                    <a:cubicBezTo>
                      <a:pt x="0" y="53"/>
                      <a:pt x="1" y="46"/>
                      <a:pt x="2" y="41"/>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0" name="Google Shape;730;p20"/>
              <p:cNvSpPr/>
              <p:nvPr/>
            </p:nvSpPr>
            <p:spPr>
              <a:xfrm>
                <a:off x="9992654" y="210416"/>
                <a:ext cx="142285" cy="360446"/>
              </a:xfrm>
              <a:custGeom>
                <a:rect b="b" l="l" r="r" t="t"/>
                <a:pathLst>
                  <a:path extrusionOk="0" h="63" w="33">
                    <a:moveTo>
                      <a:pt x="17" y="8"/>
                    </a:moveTo>
                    <a:cubicBezTo>
                      <a:pt x="19" y="6"/>
                      <a:pt x="21" y="4"/>
                      <a:pt x="21" y="0"/>
                    </a:cubicBezTo>
                    <a:cubicBezTo>
                      <a:pt x="26" y="8"/>
                      <a:pt x="26" y="8"/>
                      <a:pt x="26" y="8"/>
                    </a:cubicBezTo>
                    <a:cubicBezTo>
                      <a:pt x="29" y="15"/>
                      <a:pt x="31" y="20"/>
                      <a:pt x="32" y="23"/>
                    </a:cubicBezTo>
                    <a:cubicBezTo>
                      <a:pt x="32" y="25"/>
                      <a:pt x="33" y="28"/>
                      <a:pt x="33" y="31"/>
                    </a:cubicBezTo>
                    <a:cubicBezTo>
                      <a:pt x="33" y="34"/>
                      <a:pt x="33" y="37"/>
                      <a:pt x="32" y="40"/>
                    </a:cubicBezTo>
                    <a:cubicBezTo>
                      <a:pt x="31" y="44"/>
                      <a:pt x="29" y="48"/>
                      <a:pt x="27" y="51"/>
                    </a:cubicBezTo>
                    <a:cubicBezTo>
                      <a:pt x="24" y="55"/>
                      <a:pt x="19" y="59"/>
                      <a:pt x="11" y="63"/>
                    </a:cubicBezTo>
                    <a:cubicBezTo>
                      <a:pt x="17" y="54"/>
                      <a:pt x="19" y="42"/>
                      <a:pt x="17" y="29"/>
                    </a:cubicBezTo>
                    <a:cubicBezTo>
                      <a:pt x="15" y="40"/>
                      <a:pt x="12" y="50"/>
                      <a:pt x="8" y="60"/>
                    </a:cubicBezTo>
                    <a:cubicBezTo>
                      <a:pt x="5" y="57"/>
                      <a:pt x="3" y="54"/>
                      <a:pt x="2" y="50"/>
                    </a:cubicBezTo>
                    <a:cubicBezTo>
                      <a:pt x="1" y="47"/>
                      <a:pt x="0" y="44"/>
                      <a:pt x="0" y="40"/>
                    </a:cubicBezTo>
                    <a:cubicBezTo>
                      <a:pt x="0" y="37"/>
                      <a:pt x="0" y="34"/>
                      <a:pt x="1" y="30"/>
                    </a:cubicBezTo>
                    <a:cubicBezTo>
                      <a:pt x="2" y="27"/>
                      <a:pt x="4" y="24"/>
                      <a:pt x="5" y="21"/>
                    </a:cubicBezTo>
                    <a:cubicBezTo>
                      <a:pt x="6" y="20"/>
                      <a:pt x="8" y="18"/>
                      <a:pt x="9" y="17"/>
                    </a:cubicBezTo>
                    <a:cubicBezTo>
                      <a:pt x="11" y="14"/>
                      <a:pt x="14" y="11"/>
                      <a:pt x="17" y="8"/>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1" name="Google Shape;731;p20"/>
              <p:cNvSpPr/>
              <p:nvPr/>
            </p:nvSpPr>
            <p:spPr>
              <a:xfrm>
                <a:off x="8880848" y="1656595"/>
                <a:ext cx="400382" cy="307698"/>
              </a:xfrm>
              <a:custGeom>
                <a:rect b="b" l="l" r="r" t="t"/>
                <a:pathLst>
                  <a:path extrusionOk="0" h="54" w="93">
                    <a:moveTo>
                      <a:pt x="0" y="11"/>
                    </a:moveTo>
                    <a:cubicBezTo>
                      <a:pt x="0" y="11"/>
                      <a:pt x="0" y="11"/>
                      <a:pt x="1" y="11"/>
                    </a:cubicBezTo>
                    <a:cubicBezTo>
                      <a:pt x="14" y="6"/>
                      <a:pt x="14" y="6"/>
                      <a:pt x="14" y="6"/>
                    </a:cubicBezTo>
                    <a:cubicBezTo>
                      <a:pt x="24" y="3"/>
                      <a:pt x="31" y="1"/>
                      <a:pt x="36" y="0"/>
                    </a:cubicBezTo>
                    <a:cubicBezTo>
                      <a:pt x="40" y="0"/>
                      <a:pt x="44" y="0"/>
                      <a:pt x="49" y="1"/>
                    </a:cubicBezTo>
                    <a:cubicBezTo>
                      <a:pt x="54" y="1"/>
                      <a:pt x="58" y="3"/>
                      <a:pt x="62" y="5"/>
                    </a:cubicBezTo>
                    <a:cubicBezTo>
                      <a:pt x="68" y="7"/>
                      <a:pt x="72" y="10"/>
                      <a:pt x="77" y="14"/>
                    </a:cubicBezTo>
                    <a:cubicBezTo>
                      <a:pt x="82" y="20"/>
                      <a:pt x="88" y="29"/>
                      <a:pt x="93" y="41"/>
                    </a:cubicBezTo>
                    <a:cubicBezTo>
                      <a:pt x="80" y="31"/>
                      <a:pt x="63" y="25"/>
                      <a:pt x="43" y="25"/>
                    </a:cubicBezTo>
                    <a:cubicBezTo>
                      <a:pt x="59" y="30"/>
                      <a:pt x="74" y="37"/>
                      <a:pt x="88" y="46"/>
                    </a:cubicBezTo>
                    <a:cubicBezTo>
                      <a:pt x="83" y="49"/>
                      <a:pt x="78" y="51"/>
                      <a:pt x="73" y="52"/>
                    </a:cubicBezTo>
                    <a:cubicBezTo>
                      <a:pt x="68" y="53"/>
                      <a:pt x="63" y="54"/>
                      <a:pt x="58" y="53"/>
                    </a:cubicBezTo>
                    <a:cubicBezTo>
                      <a:pt x="53" y="52"/>
                      <a:pt x="48" y="51"/>
                      <a:pt x="43" y="49"/>
                    </a:cubicBezTo>
                    <a:cubicBezTo>
                      <a:pt x="38" y="46"/>
                      <a:pt x="34" y="43"/>
                      <a:pt x="30" y="40"/>
                    </a:cubicBezTo>
                    <a:cubicBezTo>
                      <a:pt x="28" y="38"/>
                      <a:pt x="26" y="36"/>
                      <a:pt x="24" y="34"/>
                    </a:cubicBezTo>
                    <a:cubicBezTo>
                      <a:pt x="20" y="29"/>
                      <a:pt x="16" y="25"/>
                      <a:pt x="13" y="20"/>
                    </a:cubicBezTo>
                    <a:cubicBezTo>
                      <a:pt x="10" y="16"/>
                      <a:pt x="6" y="13"/>
                      <a:pt x="0" y="11"/>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2" name="Google Shape;732;p20"/>
              <p:cNvSpPr/>
              <p:nvPr/>
            </p:nvSpPr>
            <p:spPr>
              <a:xfrm>
                <a:off x="9388772" y="1168674"/>
                <a:ext cx="190265" cy="281324"/>
              </a:xfrm>
              <a:custGeom>
                <a:rect b="b" l="l" r="r" t="t"/>
                <a:pathLst>
                  <a:path extrusionOk="0" h="49" w="44">
                    <a:moveTo>
                      <a:pt x="32" y="11"/>
                    </a:moveTo>
                    <a:cubicBezTo>
                      <a:pt x="34" y="13"/>
                      <a:pt x="36" y="15"/>
                      <a:pt x="38" y="18"/>
                    </a:cubicBezTo>
                    <a:cubicBezTo>
                      <a:pt x="40" y="21"/>
                      <a:pt x="42" y="24"/>
                      <a:pt x="43" y="28"/>
                    </a:cubicBezTo>
                    <a:cubicBezTo>
                      <a:pt x="44" y="33"/>
                      <a:pt x="44" y="39"/>
                      <a:pt x="42" y="48"/>
                    </a:cubicBezTo>
                    <a:cubicBezTo>
                      <a:pt x="38" y="38"/>
                      <a:pt x="31" y="29"/>
                      <a:pt x="19" y="21"/>
                    </a:cubicBezTo>
                    <a:cubicBezTo>
                      <a:pt x="27" y="30"/>
                      <a:pt x="33" y="39"/>
                      <a:pt x="37" y="48"/>
                    </a:cubicBezTo>
                    <a:cubicBezTo>
                      <a:pt x="34" y="49"/>
                      <a:pt x="30" y="48"/>
                      <a:pt x="26" y="47"/>
                    </a:cubicBezTo>
                    <a:cubicBezTo>
                      <a:pt x="23" y="46"/>
                      <a:pt x="20" y="44"/>
                      <a:pt x="17" y="42"/>
                    </a:cubicBezTo>
                    <a:cubicBezTo>
                      <a:pt x="15" y="40"/>
                      <a:pt x="12" y="38"/>
                      <a:pt x="10" y="35"/>
                    </a:cubicBezTo>
                    <a:cubicBezTo>
                      <a:pt x="9" y="32"/>
                      <a:pt x="7" y="29"/>
                      <a:pt x="6" y="26"/>
                    </a:cubicBezTo>
                    <a:cubicBezTo>
                      <a:pt x="6" y="24"/>
                      <a:pt x="5" y="22"/>
                      <a:pt x="5" y="20"/>
                    </a:cubicBezTo>
                    <a:cubicBezTo>
                      <a:pt x="5" y="16"/>
                      <a:pt x="4" y="12"/>
                      <a:pt x="4" y="9"/>
                    </a:cubicBezTo>
                    <a:cubicBezTo>
                      <a:pt x="4" y="5"/>
                      <a:pt x="2" y="3"/>
                      <a:pt x="0" y="0"/>
                    </a:cubicBezTo>
                    <a:cubicBezTo>
                      <a:pt x="9" y="2"/>
                      <a:pt x="9" y="2"/>
                      <a:pt x="9" y="2"/>
                    </a:cubicBezTo>
                    <a:cubicBezTo>
                      <a:pt x="17" y="3"/>
                      <a:pt x="22" y="5"/>
                      <a:pt x="24" y="6"/>
                    </a:cubicBezTo>
                    <a:cubicBezTo>
                      <a:pt x="27" y="7"/>
                      <a:pt x="29" y="9"/>
                      <a:pt x="32" y="11"/>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3" name="Google Shape;733;p20"/>
              <p:cNvSpPr/>
              <p:nvPr/>
            </p:nvSpPr>
            <p:spPr>
              <a:xfrm>
                <a:off x="9466531" y="318111"/>
                <a:ext cx="233281" cy="338467"/>
              </a:xfrm>
              <a:custGeom>
                <a:rect b="b" l="l" r="r" t="t"/>
                <a:pathLst>
                  <a:path extrusionOk="0" h="59" w="54">
                    <a:moveTo>
                      <a:pt x="52" y="34"/>
                    </a:moveTo>
                    <a:cubicBezTo>
                      <a:pt x="54" y="40"/>
                      <a:pt x="53" y="48"/>
                      <a:pt x="51" y="58"/>
                    </a:cubicBezTo>
                    <a:cubicBezTo>
                      <a:pt x="47" y="46"/>
                      <a:pt x="38" y="35"/>
                      <a:pt x="24" y="26"/>
                    </a:cubicBezTo>
                    <a:cubicBezTo>
                      <a:pt x="33" y="36"/>
                      <a:pt x="40" y="47"/>
                      <a:pt x="46" y="58"/>
                    </a:cubicBezTo>
                    <a:cubicBezTo>
                      <a:pt x="41" y="59"/>
                      <a:pt x="37" y="58"/>
                      <a:pt x="32" y="57"/>
                    </a:cubicBezTo>
                    <a:cubicBezTo>
                      <a:pt x="29" y="55"/>
                      <a:pt x="25" y="53"/>
                      <a:pt x="22" y="51"/>
                    </a:cubicBezTo>
                    <a:cubicBezTo>
                      <a:pt x="18" y="48"/>
                      <a:pt x="16" y="45"/>
                      <a:pt x="13" y="42"/>
                    </a:cubicBezTo>
                    <a:cubicBezTo>
                      <a:pt x="11" y="38"/>
                      <a:pt x="10" y="35"/>
                      <a:pt x="8" y="31"/>
                    </a:cubicBezTo>
                    <a:cubicBezTo>
                      <a:pt x="8" y="29"/>
                      <a:pt x="7" y="27"/>
                      <a:pt x="7" y="24"/>
                    </a:cubicBezTo>
                    <a:cubicBezTo>
                      <a:pt x="6" y="20"/>
                      <a:pt x="6" y="15"/>
                      <a:pt x="5" y="11"/>
                    </a:cubicBezTo>
                    <a:cubicBezTo>
                      <a:pt x="5" y="7"/>
                      <a:pt x="4" y="3"/>
                      <a:pt x="0" y="0"/>
                    </a:cubicBezTo>
                    <a:cubicBezTo>
                      <a:pt x="1" y="0"/>
                      <a:pt x="1" y="0"/>
                      <a:pt x="1" y="0"/>
                    </a:cubicBezTo>
                    <a:cubicBezTo>
                      <a:pt x="12" y="3"/>
                      <a:pt x="12" y="3"/>
                      <a:pt x="12" y="3"/>
                    </a:cubicBezTo>
                    <a:cubicBezTo>
                      <a:pt x="21" y="4"/>
                      <a:pt x="27" y="6"/>
                      <a:pt x="30" y="8"/>
                    </a:cubicBezTo>
                    <a:cubicBezTo>
                      <a:pt x="33" y="9"/>
                      <a:pt x="36" y="11"/>
                      <a:pt x="39" y="13"/>
                    </a:cubicBezTo>
                    <a:cubicBezTo>
                      <a:pt x="42" y="16"/>
                      <a:pt x="44" y="18"/>
                      <a:pt x="47" y="21"/>
                    </a:cubicBezTo>
                    <a:cubicBezTo>
                      <a:pt x="49" y="25"/>
                      <a:pt x="51" y="29"/>
                      <a:pt x="52" y="34"/>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4" name="Google Shape;734;p20"/>
              <p:cNvSpPr/>
              <p:nvPr/>
            </p:nvSpPr>
            <p:spPr>
              <a:xfrm>
                <a:off x="10060488" y="845593"/>
                <a:ext cx="147249" cy="356050"/>
              </a:xfrm>
              <a:custGeom>
                <a:rect b="b" l="l" r="r" t="t"/>
                <a:pathLst>
                  <a:path extrusionOk="0" h="62" w="34">
                    <a:moveTo>
                      <a:pt x="2" y="30"/>
                    </a:moveTo>
                    <a:cubicBezTo>
                      <a:pt x="3" y="27"/>
                      <a:pt x="4" y="24"/>
                      <a:pt x="6" y="21"/>
                    </a:cubicBezTo>
                    <a:cubicBezTo>
                      <a:pt x="7" y="19"/>
                      <a:pt x="8" y="18"/>
                      <a:pt x="10" y="16"/>
                    </a:cubicBezTo>
                    <a:cubicBezTo>
                      <a:pt x="12" y="14"/>
                      <a:pt x="15" y="11"/>
                      <a:pt x="18" y="8"/>
                    </a:cubicBezTo>
                    <a:cubicBezTo>
                      <a:pt x="20" y="6"/>
                      <a:pt x="22" y="3"/>
                      <a:pt x="22" y="0"/>
                    </a:cubicBezTo>
                    <a:cubicBezTo>
                      <a:pt x="26" y="8"/>
                      <a:pt x="26" y="8"/>
                      <a:pt x="26" y="8"/>
                    </a:cubicBezTo>
                    <a:cubicBezTo>
                      <a:pt x="30" y="15"/>
                      <a:pt x="32" y="19"/>
                      <a:pt x="33" y="22"/>
                    </a:cubicBezTo>
                    <a:cubicBezTo>
                      <a:pt x="33" y="25"/>
                      <a:pt x="34" y="28"/>
                      <a:pt x="34" y="31"/>
                    </a:cubicBezTo>
                    <a:cubicBezTo>
                      <a:pt x="34" y="34"/>
                      <a:pt x="34" y="37"/>
                      <a:pt x="33" y="40"/>
                    </a:cubicBezTo>
                    <a:cubicBezTo>
                      <a:pt x="32" y="44"/>
                      <a:pt x="30" y="47"/>
                      <a:pt x="28" y="50"/>
                    </a:cubicBezTo>
                    <a:cubicBezTo>
                      <a:pt x="25" y="54"/>
                      <a:pt x="20" y="59"/>
                      <a:pt x="12" y="62"/>
                    </a:cubicBezTo>
                    <a:cubicBezTo>
                      <a:pt x="17" y="53"/>
                      <a:pt x="19" y="42"/>
                      <a:pt x="18" y="28"/>
                    </a:cubicBezTo>
                    <a:cubicBezTo>
                      <a:pt x="16" y="39"/>
                      <a:pt x="13" y="50"/>
                      <a:pt x="8" y="59"/>
                    </a:cubicBezTo>
                    <a:cubicBezTo>
                      <a:pt x="6" y="57"/>
                      <a:pt x="4" y="53"/>
                      <a:pt x="3" y="50"/>
                    </a:cubicBezTo>
                    <a:cubicBezTo>
                      <a:pt x="2" y="47"/>
                      <a:pt x="1" y="43"/>
                      <a:pt x="1" y="40"/>
                    </a:cubicBezTo>
                    <a:cubicBezTo>
                      <a:pt x="0" y="36"/>
                      <a:pt x="1" y="33"/>
                      <a:pt x="2" y="3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5" name="Google Shape;735;p20"/>
              <p:cNvSpPr/>
              <p:nvPr/>
            </p:nvSpPr>
            <p:spPr>
              <a:xfrm>
                <a:off x="9544292" y="2148911"/>
                <a:ext cx="102577" cy="213191"/>
              </a:xfrm>
              <a:custGeom>
                <a:rect b="b" l="l" r="r" t="t"/>
                <a:pathLst>
                  <a:path extrusionOk="0" h="37" w="24">
                    <a:moveTo>
                      <a:pt x="3" y="1"/>
                    </a:moveTo>
                    <a:cubicBezTo>
                      <a:pt x="3" y="0"/>
                      <a:pt x="3" y="0"/>
                      <a:pt x="3" y="0"/>
                    </a:cubicBezTo>
                    <a:cubicBezTo>
                      <a:pt x="4" y="3"/>
                      <a:pt x="5" y="4"/>
                      <a:pt x="7" y="5"/>
                    </a:cubicBezTo>
                    <a:cubicBezTo>
                      <a:pt x="9" y="7"/>
                      <a:pt x="11" y="8"/>
                      <a:pt x="13" y="9"/>
                    </a:cubicBezTo>
                    <a:cubicBezTo>
                      <a:pt x="14" y="10"/>
                      <a:pt x="16" y="11"/>
                      <a:pt x="17" y="11"/>
                    </a:cubicBezTo>
                    <a:cubicBezTo>
                      <a:pt x="18" y="13"/>
                      <a:pt x="19" y="14"/>
                      <a:pt x="21" y="16"/>
                    </a:cubicBezTo>
                    <a:cubicBezTo>
                      <a:pt x="22" y="18"/>
                      <a:pt x="23" y="20"/>
                      <a:pt x="23" y="22"/>
                    </a:cubicBezTo>
                    <a:cubicBezTo>
                      <a:pt x="24" y="24"/>
                      <a:pt x="24" y="26"/>
                      <a:pt x="24" y="28"/>
                    </a:cubicBezTo>
                    <a:cubicBezTo>
                      <a:pt x="24" y="31"/>
                      <a:pt x="23" y="33"/>
                      <a:pt x="22" y="35"/>
                    </a:cubicBezTo>
                    <a:cubicBezTo>
                      <a:pt x="17" y="30"/>
                      <a:pt x="14" y="24"/>
                      <a:pt x="11" y="18"/>
                    </a:cubicBezTo>
                    <a:cubicBezTo>
                      <a:pt x="12" y="26"/>
                      <a:pt x="15" y="32"/>
                      <a:pt x="20" y="37"/>
                    </a:cubicBezTo>
                    <a:cubicBezTo>
                      <a:pt x="15" y="36"/>
                      <a:pt x="11" y="34"/>
                      <a:pt x="8" y="32"/>
                    </a:cubicBezTo>
                    <a:cubicBezTo>
                      <a:pt x="7" y="31"/>
                      <a:pt x="5" y="29"/>
                      <a:pt x="4" y="27"/>
                    </a:cubicBezTo>
                    <a:cubicBezTo>
                      <a:pt x="3" y="25"/>
                      <a:pt x="2" y="23"/>
                      <a:pt x="1" y="21"/>
                    </a:cubicBezTo>
                    <a:cubicBezTo>
                      <a:pt x="1" y="20"/>
                      <a:pt x="1" y="18"/>
                      <a:pt x="0" y="16"/>
                    </a:cubicBezTo>
                    <a:cubicBezTo>
                      <a:pt x="0" y="14"/>
                      <a:pt x="1" y="11"/>
                      <a:pt x="2" y="6"/>
                    </a:cubicBezTo>
                    <a:lnTo>
                      <a:pt x="3" y="1"/>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6" name="Google Shape;736;p20"/>
              <p:cNvSpPr/>
              <p:nvPr/>
            </p:nvSpPr>
            <p:spPr>
              <a:xfrm>
                <a:off x="9794117" y="1667585"/>
                <a:ext cx="120777" cy="296709"/>
              </a:xfrm>
              <a:custGeom>
                <a:rect b="b" l="l" r="r" t="t"/>
                <a:pathLst>
                  <a:path extrusionOk="0" h="52" w="28">
                    <a:moveTo>
                      <a:pt x="5" y="0"/>
                    </a:moveTo>
                    <a:cubicBezTo>
                      <a:pt x="5" y="0"/>
                      <a:pt x="5" y="0"/>
                      <a:pt x="5" y="0"/>
                    </a:cubicBezTo>
                    <a:cubicBezTo>
                      <a:pt x="11" y="5"/>
                      <a:pt x="11" y="5"/>
                      <a:pt x="11" y="5"/>
                    </a:cubicBezTo>
                    <a:cubicBezTo>
                      <a:pt x="16" y="9"/>
                      <a:pt x="20" y="11"/>
                      <a:pt x="21" y="14"/>
                    </a:cubicBezTo>
                    <a:cubicBezTo>
                      <a:pt x="23" y="16"/>
                      <a:pt x="24" y="18"/>
                      <a:pt x="25" y="20"/>
                    </a:cubicBezTo>
                    <a:cubicBezTo>
                      <a:pt x="27" y="22"/>
                      <a:pt x="28" y="25"/>
                      <a:pt x="28" y="27"/>
                    </a:cubicBezTo>
                    <a:cubicBezTo>
                      <a:pt x="28" y="31"/>
                      <a:pt x="28" y="34"/>
                      <a:pt x="28" y="37"/>
                    </a:cubicBezTo>
                    <a:cubicBezTo>
                      <a:pt x="27" y="41"/>
                      <a:pt x="25" y="46"/>
                      <a:pt x="20" y="52"/>
                    </a:cubicBezTo>
                    <a:cubicBezTo>
                      <a:pt x="21" y="43"/>
                      <a:pt x="18" y="33"/>
                      <a:pt x="12" y="24"/>
                    </a:cubicBezTo>
                    <a:cubicBezTo>
                      <a:pt x="15" y="33"/>
                      <a:pt x="16" y="42"/>
                      <a:pt x="16" y="51"/>
                    </a:cubicBezTo>
                    <a:cubicBezTo>
                      <a:pt x="13" y="50"/>
                      <a:pt x="10" y="48"/>
                      <a:pt x="8" y="46"/>
                    </a:cubicBezTo>
                    <a:cubicBezTo>
                      <a:pt x="6" y="44"/>
                      <a:pt x="4" y="41"/>
                      <a:pt x="3" y="39"/>
                    </a:cubicBezTo>
                    <a:cubicBezTo>
                      <a:pt x="2" y="36"/>
                      <a:pt x="1" y="34"/>
                      <a:pt x="0" y="31"/>
                    </a:cubicBezTo>
                    <a:cubicBezTo>
                      <a:pt x="0" y="28"/>
                      <a:pt x="0" y="25"/>
                      <a:pt x="0" y="22"/>
                    </a:cubicBezTo>
                    <a:cubicBezTo>
                      <a:pt x="1" y="20"/>
                      <a:pt x="1" y="19"/>
                      <a:pt x="1" y="17"/>
                    </a:cubicBezTo>
                    <a:cubicBezTo>
                      <a:pt x="2" y="14"/>
                      <a:pt x="4" y="11"/>
                      <a:pt x="5" y="8"/>
                    </a:cubicBezTo>
                    <a:cubicBezTo>
                      <a:pt x="6" y="6"/>
                      <a:pt x="6" y="3"/>
                      <a:pt x="5" y="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7" name="Google Shape;737;p20"/>
              <p:cNvSpPr/>
              <p:nvPr/>
            </p:nvSpPr>
            <p:spPr>
              <a:xfrm>
                <a:off x="10672643" y="140085"/>
                <a:ext cx="238244" cy="356050"/>
              </a:xfrm>
              <a:custGeom>
                <a:rect b="b" l="l" r="r" t="t"/>
                <a:pathLst>
                  <a:path extrusionOk="0" h="62" w="55">
                    <a:moveTo>
                      <a:pt x="55" y="0"/>
                    </a:moveTo>
                    <a:cubicBezTo>
                      <a:pt x="51" y="4"/>
                      <a:pt x="49" y="8"/>
                      <a:pt x="50" y="11"/>
                    </a:cubicBezTo>
                    <a:cubicBezTo>
                      <a:pt x="49" y="16"/>
                      <a:pt x="48" y="21"/>
                      <a:pt x="48" y="26"/>
                    </a:cubicBezTo>
                    <a:cubicBezTo>
                      <a:pt x="48" y="28"/>
                      <a:pt x="47" y="30"/>
                      <a:pt x="47" y="33"/>
                    </a:cubicBezTo>
                    <a:cubicBezTo>
                      <a:pt x="46" y="37"/>
                      <a:pt x="44" y="40"/>
                      <a:pt x="42" y="44"/>
                    </a:cubicBezTo>
                    <a:cubicBezTo>
                      <a:pt x="39" y="48"/>
                      <a:pt x="36" y="51"/>
                      <a:pt x="33" y="53"/>
                    </a:cubicBezTo>
                    <a:cubicBezTo>
                      <a:pt x="30" y="56"/>
                      <a:pt x="26" y="58"/>
                      <a:pt x="22" y="59"/>
                    </a:cubicBezTo>
                    <a:cubicBezTo>
                      <a:pt x="18" y="61"/>
                      <a:pt x="13" y="62"/>
                      <a:pt x="8" y="61"/>
                    </a:cubicBezTo>
                    <a:cubicBezTo>
                      <a:pt x="14" y="50"/>
                      <a:pt x="21" y="38"/>
                      <a:pt x="30" y="28"/>
                    </a:cubicBezTo>
                    <a:cubicBezTo>
                      <a:pt x="16" y="37"/>
                      <a:pt x="7" y="48"/>
                      <a:pt x="3" y="61"/>
                    </a:cubicBezTo>
                    <a:cubicBezTo>
                      <a:pt x="0" y="51"/>
                      <a:pt x="0" y="42"/>
                      <a:pt x="1" y="36"/>
                    </a:cubicBezTo>
                    <a:cubicBezTo>
                      <a:pt x="2" y="31"/>
                      <a:pt x="4" y="27"/>
                      <a:pt x="7" y="23"/>
                    </a:cubicBezTo>
                    <a:cubicBezTo>
                      <a:pt x="9" y="20"/>
                      <a:pt x="12" y="17"/>
                      <a:pt x="15" y="15"/>
                    </a:cubicBezTo>
                    <a:cubicBezTo>
                      <a:pt x="18" y="13"/>
                      <a:pt x="21" y="11"/>
                      <a:pt x="24" y="9"/>
                    </a:cubicBezTo>
                    <a:cubicBezTo>
                      <a:pt x="27" y="7"/>
                      <a:pt x="33" y="5"/>
                      <a:pt x="42" y="3"/>
                    </a:cubicBezTo>
                    <a:cubicBezTo>
                      <a:pt x="54" y="0"/>
                      <a:pt x="54" y="0"/>
                      <a:pt x="54" y="0"/>
                    </a:cubicBezTo>
                    <a:cubicBezTo>
                      <a:pt x="54" y="0"/>
                      <a:pt x="54" y="0"/>
                      <a:pt x="55" y="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8" name="Google Shape;738;p20"/>
              <p:cNvSpPr/>
              <p:nvPr/>
            </p:nvSpPr>
            <p:spPr>
              <a:xfrm>
                <a:off x="10642862" y="823614"/>
                <a:ext cx="90997" cy="206597"/>
              </a:xfrm>
              <a:custGeom>
                <a:rect b="b" l="l" r="r" t="t"/>
                <a:pathLst>
                  <a:path extrusionOk="0" h="36" w="21">
                    <a:moveTo>
                      <a:pt x="4" y="0"/>
                    </a:moveTo>
                    <a:cubicBezTo>
                      <a:pt x="4" y="2"/>
                      <a:pt x="6" y="4"/>
                      <a:pt x="7" y="5"/>
                    </a:cubicBezTo>
                    <a:cubicBezTo>
                      <a:pt x="9" y="6"/>
                      <a:pt x="11" y="8"/>
                      <a:pt x="13" y="9"/>
                    </a:cubicBezTo>
                    <a:cubicBezTo>
                      <a:pt x="14" y="10"/>
                      <a:pt x="15" y="10"/>
                      <a:pt x="15" y="11"/>
                    </a:cubicBezTo>
                    <a:cubicBezTo>
                      <a:pt x="17" y="13"/>
                      <a:pt x="18" y="14"/>
                      <a:pt x="19" y="16"/>
                    </a:cubicBezTo>
                    <a:cubicBezTo>
                      <a:pt x="20" y="18"/>
                      <a:pt x="21" y="20"/>
                      <a:pt x="21" y="22"/>
                    </a:cubicBezTo>
                    <a:cubicBezTo>
                      <a:pt x="21" y="24"/>
                      <a:pt x="21" y="26"/>
                      <a:pt x="21" y="28"/>
                    </a:cubicBezTo>
                    <a:cubicBezTo>
                      <a:pt x="20" y="30"/>
                      <a:pt x="20" y="32"/>
                      <a:pt x="18" y="34"/>
                    </a:cubicBezTo>
                    <a:cubicBezTo>
                      <a:pt x="15" y="29"/>
                      <a:pt x="12" y="23"/>
                      <a:pt x="9" y="17"/>
                    </a:cubicBezTo>
                    <a:cubicBezTo>
                      <a:pt x="10" y="25"/>
                      <a:pt x="12" y="32"/>
                      <a:pt x="17" y="36"/>
                    </a:cubicBezTo>
                    <a:cubicBezTo>
                      <a:pt x="12" y="35"/>
                      <a:pt x="8" y="33"/>
                      <a:pt x="6" y="31"/>
                    </a:cubicBezTo>
                    <a:cubicBezTo>
                      <a:pt x="4" y="29"/>
                      <a:pt x="3" y="28"/>
                      <a:pt x="2" y="26"/>
                    </a:cubicBezTo>
                    <a:cubicBezTo>
                      <a:pt x="1" y="24"/>
                      <a:pt x="1" y="22"/>
                      <a:pt x="0" y="20"/>
                    </a:cubicBezTo>
                    <a:cubicBezTo>
                      <a:pt x="0" y="18"/>
                      <a:pt x="0" y="17"/>
                      <a:pt x="0" y="15"/>
                    </a:cubicBezTo>
                    <a:cubicBezTo>
                      <a:pt x="0" y="13"/>
                      <a:pt x="1" y="10"/>
                      <a:pt x="2" y="6"/>
                    </a:cubicBezTo>
                    <a:cubicBezTo>
                      <a:pt x="4" y="0"/>
                      <a:pt x="4" y="0"/>
                      <a:pt x="4" y="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9" name="Google Shape;739;p20"/>
              <p:cNvSpPr/>
              <p:nvPr/>
            </p:nvSpPr>
            <p:spPr>
              <a:xfrm>
                <a:off x="11074679" y="1414833"/>
                <a:ext cx="175374" cy="327479"/>
              </a:xfrm>
              <a:custGeom>
                <a:rect b="b" l="l" r="r" t="t"/>
                <a:pathLst>
                  <a:path extrusionOk="0" h="57" w="41">
                    <a:moveTo>
                      <a:pt x="9" y="17"/>
                    </a:moveTo>
                    <a:cubicBezTo>
                      <a:pt x="11" y="14"/>
                      <a:pt x="14" y="12"/>
                      <a:pt x="16" y="11"/>
                    </a:cubicBezTo>
                    <a:cubicBezTo>
                      <a:pt x="19" y="9"/>
                      <a:pt x="24" y="6"/>
                      <a:pt x="31" y="3"/>
                    </a:cubicBezTo>
                    <a:cubicBezTo>
                      <a:pt x="41" y="0"/>
                      <a:pt x="41" y="0"/>
                      <a:pt x="41" y="0"/>
                    </a:cubicBezTo>
                    <a:cubicBezTo>
                      <a:pt x="41" y="0"/>
                      <a:pt x="41" y="0"/>
                      <a:pt x="41" y="0"/>
                    </a:cubicBezTo>
                    <a:cubicBezTo>
                      <a:pt x="38" y="3"/>
                      <a:pt x="38" y="6"/>
                      <a:pt x="38" y="10"/>
                    </a:cubicBezTo>
                    <a:cubicBezTo>
                      <a:pt x="38" y="14"/>
                      <a:pt x="38" y="18"/>
                      <a:pt x="39" y="22"/>
                    </a:cubicBezTo>
                    <a:cubicBezTo>
                      <a:pt x="39" y="24"/>
                      <a:pt x="38" y="26"/>
                      <a:pt x="38" y="28"/>
                    </a:cubicBezTo>
                    <a:cubicBezTo>
                      <a:pt x="38" y="31"/>
                      <a:pt x="37" y="35"/>
                      <a:pt x="35" y="38"/>
                    </a:cubicBezTo>
                    <a:cubicBezTo>
                      <a:pt x="34" y="42"/>
                      <a:pt x="32" y="45"/>
                      <a:pt x="29" y="47"/>
                    </a:cubicBezTo>
                    <a:cubicBezTo>
                      <a:pt x="27" y="50"/>
                      <a:pt x="24" y="52"/>
                      <a:pt x="21" y="54"/>
                    </a:cubicBezTo>
                    <a:cubicBezTo>
                      <a:pt x="17" y="55"/>
                      <a:pt x="13" y="57"/>
                      <a:pt x="9" y="57"/>
                    </a:cubicBezTo>
                    <a:cubicBezTo>
                      <a:pt x="12" y="46"/>
                      <a:pt x="17" y="36"/>
                      <a:pt x="24" y="26"/>
                    </a:cubicBezTo>
                    <a:cubicBezTo>
                      <a:pt x="13" y="35"/>
                      <a:pt x="6" y="46"/>
                      <a:pt x="4" y="57"/>
                    </a:cubicBezTo>
                    <a:cubicBezTo>
                      <a:pt x="1" y="48"/>
                      <a:pt x="0" y="41"/>
                      <a:pt x="0" y="36"/>
                    </a:cubicBezTo>
                    <a:cubicBezTo>
                      <a:pt x="1" y="32"/>
                      <a:pt x="2" y="28"/>
                      <a:pt x="3" y="25"/>
                    </a:cubicBezTo>
                    <a:cubicBezTo>
                      <a:pt x="5" y="22"/>
                      <a:pt x="7" y="19"/>
                      <a:pt x="9" y="17"/>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0" name="Google Shape;740;p20"/>
              <p:cNvSpPr/>
              <p:nvPr/>
            </p:nvSpPr>
            <p:spPr>
              <a:xfrm>
                <a:off x="11293069" y="2302760"/>
                <a:ext cx="345785" cy="230774"/>
              </a:xfrm>
              <a:custGeom>
                <a:rect b="b" l="l" r="r" t="t"/>
                <a:pathLst>
                  <a:path extrusionOk="0" h="40" w="80">
                    <a:moveTo>
                      <a:pt x="80" y="24"/>
                    </a:moveTo>
                    <a:cubicBezTo>
                      <a:pt x="75" y="23"/>
                      <a:pt x="71" y="24"/>
                      <a:pt x="68" y="27"/>
                    </a:cubicBezTo>
                    <a:cubicBezTo>
                      <a:pt x="64" y="29"/>
                      <a:pt x="59" y="32"/>
                      <a:pt x="55" y="34"/>
                    </a:cubicBezTo>
                    <a:cubicBezTo>
                      <a:pt x="54" y="35"/>
                      <a:pt x="51" y="36"/>
                      <a:pt x="49" y="37"/>
                    </a:cubicBezTo>
                    <a:cubicBezTo>
                      <a:pt x="45" y="39"/>
                      <a:pt x="41" y="40"/>
                      <a:pt x="37" y="40"/>
                    </a:cubicBezTo>
                    <a:cubicBezTo>
                      <a:pt x="33" y="40"/>
                      <a:pt x="29" y="40"/>
                      <a:pt x="25" y="39"/>
                    </a:cubicBezTo>
                    <a:cubicBezTo>
                      <a:pt x="20" y="38"/>
                      <a:pt x="17" y="36"/>
                      <a:pt x="13" y="34"/>
                    </a:cubicBezTo>
                    <a:cubicBezTo>
                      <a:pt x="9" y="31"/>
                      <a:pt x="6" y="28"/>
                      <a:pt x="3" y="24"/>
                    </a:cubicBezTo>
                    <a:cubicBezTo>
                      <a:pt x="16" y="21"/>
                      <a:pt x="29" y="20"/>
                      <a:pt x="43" y="21"/>
                    </a:cubicBezTo>
                    <a:cubicBezTo>
                      <a:pt x="27" y="16"/>
                      <a:pt x="13" y="15"/>
                      <a:pt x="0" y="20"/>
                    </a:cubicBezTo>
                    <a:cubicBezTo>
                      <a:pt x="7" y="11"/>
                      <a:pt x="13" y="6"/>
                      <a:pt x="19" y="3"/>
                    </a:cubicBezTo>
                    <a:cubicBezTo>
                      <a:pt x="23" y="1"/>
                      <a:pt x="28" y="0"/>
                      <a:pt x="33" y="0"/>
                    </a:cubicBezTo>
                    <a:cubicBezTo>
                      <a:pt x="37" y="0"/>
                      <a:pt x="40" y="0"/>
                      <a:pt x="44" y="1"/>
                    </a:cubicBezTo>
                    <a:cubicBezTo>
                      <a:pt x="48" y="2"/>
                      <a:pt x="51" y="3"/>
                      <a:pt x="54" y="5"/>
                    </a:cubicBezTo>
                    <a:cubicBezTo>
                      <a:pt x="58" y="6"/>
                      <a:pt x="63" y="10"/>
                      <a:pt x="70" y="16"/>
                    </a:cubicBezTo>
                    <a:cubicBezTo>
                      <a:pt x="79" y="24"/>
                      <a:pt x="79" y="24"/>
                      <a:pt x="79" y="24"/>
                    </a:cubicBezTo>
                    <a:cubicBezTo>
                      <a:pt x="80" y="24"/>
                      <a:pt x="80" y="24"/>
                      <a:pt x="80" y="24"/>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1" name="Google Shape;741;p20"/>
              <p:cNvSpPr/>
              <p:nvPr/>
            </p:nvSpPr>
            <p:spPr>
              <a:xfrm>
                <a:off x="9729593" y="300528"/>
                <a:ext cx="180338" cy="430777"/>
              </a:xfrm>
              <a:custGeom>
                <a:rect b="b" l="l" r="r" t="t"/>
                <a:pathLst>
                  <a:path extrusionOk="0" h="75" w="42">
                    <a:moveTo>
                      <a:pt x="5" y="0"/>
                    </a:moveTo>
                    <a:cubicBezTo>
                      <a:pt x="5" y="0"/>
                      <a:pt x="5" y="0"/>
                      <a:pt x="5" y="0"/>
                    </a:cubicBezTo>
                    <a:cubicBezTo>
                      <a:pt x="15" y="7"/>
                      <a:pt x="15" y="7"/>
                      <a:pt x="15" y="7"/>
                    </a:cubicBezTo>
                    <a:cubicBezTo>
                      <a:pt x="23" y="12"/>
                      <a:pt x="28" y="16"/>
                      <a:pt x="30" y="19"/>
                    </a:cubicBezTo>
                    <a:cubicBezTo>
                      <a:pt x="33" y="22"/>
                      <a:pt x="35" y="25"/>
                      <a:pt x="36" y="28"/>
                    </a:cubicBezTo>
                    <a:cubicBezTo>
                      <a:pt x="38" y="31"/>
                      <a:pt x="40" y="35"/>
                      <a:pt x="41" y="38"/>
                    </a:cubicBezTo>
                    <a:cubicBezTo>
                      <a:pt x="42" y="43"/>
                      <a:pt x="42" y="48"/>
                      <a:pt x="41" y="52"/>
                    </a:cubicBezTo>
                    <a:cubicBezTo>
                      <a:pt x="40" y="59"/>
                      <a:pt x="37" y="66"/>
                      <a:pt x="31" y="75"/>
                    </a:cubicBezTo>
                    <a:cubicBezTo>
                      <a:pt x="31" y="62"/>
                      <a:pt x="27" y="48"/>
                      <a:pt x="17" y="34"/>
                    </a:cubicBezTo>
                    <a:cubicBezTo>
                      <a:pt x="22" y="47"/>
                      <a:pt x="25" y="60"/>
                      <a:pt x="25" y="73"/>
                    </a:cubicBezTo>
                    <a:cubicBezTo>
                      <a:pt x="21" y="72"/>
                      <a:pt x="17" y="70"/>
                      <a:pt x="13" y="66"/>
                    </a:cubicBezTo>
                    <a:cubicBezTo>
                      <a:pt x="10" y="64"/>
                      <a:pt x="7" y="60"/>
                      <a:pt x="5" y="57"/>
                    </a:cubicBezTo>
                    <a:cubicBezTo>
                      <a:pt x="3" y="53"/>
                      <a:pt x="2" y="49"/>
                      <a:pt x="1" y="45"/>
                    </a:cubicBezTo>
                    <a:cubicBezTo>
                      <a:pt x="0" y="41"/>
                      <a:pt x="0" y="37"/>
                      <a:pt x="0" y="33"/>
                    </a:cubicBezTo>
                    <a:cubicBezTo>
                      <a:pt x="0" y="30"/>
                      <a:pt x="1" y="28"/>
                      <a:pt x="1" y="26"/>
                    </a:cubicBezTo>
                    <a:cubicBezTo>
                      <a:pt x="3" y="21"/>
                      <a:pt x="4" y="16"/>
                      <a:pt x="5" y="12"/>
                    </a:cubicBezTo>
                    <a:cubicBezTo>
                      <a:pt x="7" y="8"/>
                      <a:pt x="7" y="4"/>
                      <a:pt x="5" y="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2" name="Google Shape;742;p20"/>
              <p:cNvSpPr/>
              <p:nvPr/>
            </p:nvSpPr>
            <p:spPr>
              <a:xfrm>
                <a:off x="10220971" y="784053"/>
                <a:ext cx="155520" cy="384623"/>
              </a:xfrm>
              <a:custGeom>
                <a:rect b="b" l="l" r="r" t="t"/>
                <a:pathLst>
                  <a:path extrusionOk="0" h="67" w="36">
                    <a:moveTo>
                      <a:pt x="17" y="9"/>
                    </a:moveTo>
                    <a:cubicBezTo>
                      <a:pt x="20" y="12"/>
                      <a:pt x="22" y="15"/>
                      <a:pt x="25" y="18"/>
                    </a:cubicBezTo>
                    <a:cubicBezTo>
                      <a:pt x="27" y="20"/>
                      <a:pt x="28" y="21"/>
                      <a:pt x="29" y="23"/>
                    </a:cubicBezTo>
                    <a:cubicBezTo>
                      <a:pt x="31" y="26"/>
                      <a:pt x="33" y="29"/>
                      <a:pt x="34" y="32"/>
                    </a:cubicBezTo>
                    <a:cubicBezTo>
                      <a:pt x="35" y="36"/>
                      <a:pt x="36" y="39"/>
                      <a:pt x="36" y="43"/>
                    </a:cubicBezTo>
                    <a:cubicBezTo>
                      <a:pt x="35" y="47"/>
                      <a:pt x="35" y="50"/>
                      <a:pt x="34" y="53"/>
                    </a:cubicBezTo>
                    <a:cubicBezTo>
                      <a:pt x="32" y="57"/>
                      <a:pt x="30" y="61"/>
                      <a:pt x="28" y="64"/>
                    </a:cubicBezTo>
                    <a:cubicBezTo>
                      <a:pt x="23" y="54"/>
                      <a:pt x="19" y="43"/>
                      <a:pt x="17" y="31"/>
                    </a:cubicBezTo>
                    <a:cubicBezTo>
                      <a:pt x="16" y="46"/>
                      <a:pt x="18" y="58"/>
                      <a:pt x="24" y="67"/>
                    </a:cubicBezTo>
                    <a:cubicBezTo>
                      <a:pt x="16" y="63"/>
                      <a:pt x="10" y="59"/>
                      <a:pt x="7" y="55"/>
                    </a:cubicBezTo>
                    <a:cubicBezTo>
                      <a:pt x="5" y="51"/>
                      <a:pt x="3" y="48"/>
                      <a:pt x="2" y="44"/>
                    </a:cubicBezTo>
                    <a:cubicBezTo>
                      <a:pt x="1" y="41"/>
                      <a:pt x="0" y="38"/>
                      <a:pt x="0" y="34"/>
                    </a:cubicBezTo>
                    <a:cubicBezTo>
                      <a:pt x="0" y="31"/>
                      <a:pt x="1" y="28"/>
                      <a:pt x="1" y="25"/>
                    </a:cubicBezTo>
                    <a:cubicBezTo>
                      <a:pt x="2" y="22"/>
                      <a:pt x="4" y="17"/>
                      <a:pt x="7" y="10"/>
                    </a:cubicBezTo>
                    <a:cubicBezTo>
                      <a:pt x="12" y="0"/>
                      <a:pt x="12" y="0"/>
                      <a:pt x="12" y="0"/>
                    </a:cubicBezTo>
                    <a:cubicBezTo>
                      <a:pt x="12" y="0"/>
                      <a:pt x="12" y="0"/>
                      <a:pt x="12" y="0"/>
                    </a:cubicBezTo>
                    <a:cubicBezTo>
                      <a:pt x="12" y="4"/>
                      <a:pt x="14" y="8"/>
                      <a:pt x="17" y="9"/>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3" name="Google Shape;743;p20"/>
              <p:cNvSpPr/>
              <p:nvPr/>
            </p:nvSpPr>
            <p:spPr>
              <a:xfrm>
                <a:off x="9315975" y="1557693"/>
                <a:ext cx="211773" cy="384623"/>
              </a:xfrm>
              <a:custGeom>
                <a:rect b="b" l="l" r="r" t="t"/>
                <a:pathLst>
                  <a:path extrusionOk="0" h="67" w="49">
                    <a:moveTo>
                      <a:pt x="12" y="4"/>
                    </a:moveTo>
                    <a:cubicBezTo>
                      <a:pt x="20" y="7"/>
                      <a:pt x="26" y="10"/>
                      <a:pt x="30" y="12"/>
                    </a:cubicBezTo>
                    <a:cubicBezTo>
                      <a:pt x="33" y="14"/>
                      <a:pt x="35" y="17"/>
                      <a:pt x="38" y="19"/>
                    </a:cubicBezTo>
                    <a:cubicBezTo>
                      <a:pt x="40" y="22"/>
                      <a:pt x="43" y="25"/>
                      <a:pt x="44" y="29"/>
                    </a:cubicBezTo>
                    <a:cubicBezTo>
                      <a:pt x="47" y="33"/>
                      <a:pt x="48" y="37"/>
                      <a:pt x="48" y="42"/>
                    </a:cubicBezTo>
                    <a:cubicBezTo>
                      <a:pt x="49" y="48"/>
                      <a:pt x="47" y="57"/>
                      <a:pt x="44" y="67"/>
                    </a:cubicBezTo>
                    <a:cubicBezTo>
                      <a:pt x="41" y="53"/>
                      <a:pt x="34" y="41"/>
                      <a:pt x="21" y="30"/>
                    </a:cubicBezTo>
                    <a:cubicBezTo>
                      <a:pt x="29" y="42"/>
                      <a:pt x="34" y="54"/>
                      <a:pt x="38" y="67"/>
                    </a:cubicBezTo>
                    <a:cubicBezTo>
                      <a:pt x="33" y="66"/>
                      <a:pt x="29" y="65"/>
                      <a:pt x="25" y="62"/>
                    </a:cubicBezTo>
                    <a:cubicBezTo>
                      <a:pt x="21" y="61"/>
                      <a:pt x="17" y="58"/>
                      <a:pt x="14" y="55"/>
                    </a:cubicBezTo>
                    <a:cubicBezTo>
                      <a:pt x="11" y="52"/>
                      <a:pt x="9" y="49"/>
                      <a:pt x="7" y="45"/>
                    </a:cubicBezTo>
                    <a:cubicBezTo>
                      <a:pt x="6" y="41"/>
                      <a:pt x="5" y="37"/>
                      <a:pt x="4" y="33"/>
                    </a:cubicBezTo>
                    <a:cubicBezTo>
                      <a:pt x="4" y="30"/>
                      <a:pt x="3" y="28"/>
                      <a:pt x="4" y="26"/>
                    </a:cubicBezTo>
                    <a:cubicBezTo>
                      <a:pt x="4" y="21"/>
                      <a:pt x="4" y="16"/>
                      <a:pt x="4" y="11"/>
                    </a:cubicBezTo>
                    <a:cubicBezTo>
                      <a:pt x="5" y="8"/>
                      <a:pt x="3" y="4"/>
                      <a:pt x="0" y="0"/>
                    </a:cubicBezTo>
                    <a:cubicBezTo>
                      <a:pt x="1" y="0"/>
                      <a:pt x="1" y="0"/>
                      <a:pt x="1" y="0"/>
                    </a:cubicBezTo>
                    <a:lnTo>
                      <a:pt x="12" y="4"/>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4" name="Google Shape;744;p20"/>
              <p:cNvSpPr/>
              <p:nvPr/>
            </p:nvSpPr>
            <p:spPr>
              <a:xfrm>
                <a:off x="10156447" y="1287358"/>
                <a:ext cx="112504" cy="287918"/>
              </a:xfrm>
              <a:custGeom>
                <a:rect b="b" l="l" r="r" t="t"/>
                <a:pathLst>
                  <a:path extrusionOk="0" h="50" w="26">
                    <a:moveTo>
                      <a:pt x="20" y="0"/>
                    </a:moveTo>
                    <a:cubicBezTo>
                      <a:pt x="20" y="0"/>
                      <a:pt x="20" y="0"/>
                      <a:pt x="20" y="0"/>
                    </a:cubicBezTo>
                    <a:cubicBezTo>
                      <a:pt x="19" y="3"/>
                      <a:pt x="20" y="6"/>
                      <a:pt x="21" y="8"/>
                    </a:cubicBezTo>
                    <a:cubicBezTo>
                      <a:pt x="22" y="11"/>
                      <a:pt x="23" y="14"/>
                      <a:pt x="24" y="16"/>
                    </a:cubicBezTo>
                    <a:cubicBezTo>
                      <a:pt x="25" y="18"/>
                      <a:pt x="25" y="19"/>
                      <a:pt x="26" y="21"/>
                    </a:cubicBezTo>
                    <a:cubicBezTo>
                      <a:pt x="26" y="23"/>
                      <a:pt x="26" y="26"/>
                      <a:pt x="26" y="29"/>
                    </a:cubicBezTo>
                    <a:cubicBezTo>
                      <a:pt x="26" y="31"/>
                      <a:pt x="25" y="34"/>
                      <a:pt x="24" y="36"/>
                    </a:cubicBezTo>
                    <a:cubicBezTo>
                      <a:pt x="23" y="39"/>
                      <a:pt x="22" y="41"/>
                      <a:pt x="20" y="43"/>
                    </a:cubicBezTo>
                    <a:cubicBezTo>
                      <a:pt x="18" y="45"/>
                      <a:pt x="15" y="47"/>
                      <a:pt x="13" y="48"/>
                    </a:cubicBezTo>
                    <a:cubicBezTo>
                      <a:pt x="12" y="40"/>
                      <a:pt x="13" y="31"/>
                      <a:pt x="15" y="23"/>
                    </a:cubicBezTo>
                    <a:cubicBezTo>
                      <a:pt x="10" y="32"/>
                      <a:pt x="8" y="41"/>
                      <a:pt x="9" y="50"/>
                    </a:cubicBezTo>
                    <a:cubicBezTo>
                      <a:pt x="5" y="44"/>
                      <a:pt x="2" y="40"/>
                      <a:pt x="1" y="36"/>
                    </a:cubicBezTo>
                    <a:cubicBezTo>
                      <a:pt x="1" y="33"/>
                      <a:pt x="0" y="30"/>
                      <a:pt x="1" y="27"/>
                    </a:cubicBezTo>
                    <a:cubicBezTo>
                      <a:pt x="1" y="25"/>
                      <a:pt x="1" y="22"/>
                      <a:pt x="2" y="20"/>
                    </a:cubicBezTo>
                    <a:cubicBezTo>
                      <a:pt x="3" y="18"/>
                      <a:pt x="4" y="16"/>
                      <a:pt x="6" y="14"/>
                    </a:cubicBezTo>
                    <a:cubicBezTo>
                      <a:pt x="7" y="12"/>
                      <a:pt x="10" y="9"/>
                      <a:pt x="14" y="5"/>
                    </a:cubicBezTo>
                    <a:lnTo>
                      <a:pt x="20" y="0"/>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5" name="Google Shape;745;p20"/>
              <p:cNvSpPr/>
              <p:nvPr/>
            </p:nvSpPr>
            <p:spPr>
              <a:xfrm>
                <a:off x="9721320" y="1304941"/>
                <a:ext cx="86033" cy="217587"/>
              </a:xfrm>
              <a:custGeom>
                <a:rect b="b" l="l" r="r" t="t"/>
                <a:pathLst>
                  <a:path extrusionOk="0" h="38" w="20">
                    <a:moveTo>
                      <a:pt x="5" y="6"/>
                    </a:moveTo>
                    <a:cubicBezTo>
                      <a:pt x="6" y="4"/>
                      <a:pt x="7" y="2"/>
                      <a:pt x="6" y="0"/>
                    </a:cubicBezTo>
                    <a:cubicBezTo>
                      <a:pt x="6" y="0"/>
                      <a:pt x="6" y="0"/>
                      <a:pt x="6" y="0"/>
                    </a:cubicBezTo>
                    <a:cubicBezTo>
                      <a:pt x="10" y="4"/>
                      <a:pt x="10" y="4"/>
                      <a:pt x="10" y="4"/>
                    </a:cubicBezTo>
                    <a:cubicBezTo>
                      <a:pt x="13" y="8"/>
                      <a:pt x="15" y="10"/>
                      <a:pt x="16" y="11"/>
                    </a:cubicBezTo>
                    <a:cubicBezTo>
                      <a:pt x="17" y="13"/>
                      <a:pt x="18" y="15"/>
                      <a:pt x="18" y="16"/>
                    </a:cubicBezTo>
                    <a:cubicBezTo>
                      <a:pt x="19" y="18"/>
                      <a:pt x="20" y="20"/>
                      <a:pt x="20" y="22"/>
                    </a:cubicBezTo>
                    <a:cubicBezTo>
                      <a:pt x="20" y="24"/>
                      <a:pt x="19" y="26"/>
                      <a:pt x="19" y="28"/>
                    </a:cubicBezTo>
                    <a:cubicBezTo>
                      <a:pt x="18" y="31"/>
                      <a:pt x="15" y="35"/>
                      <a:pt x="12" y="38"/>
                    </a:cubicBezTo>
                    <a:cubicBezTo>
                      <a:pt x="13" y="32"/>
                      <a:pt x="12" y="25"/>
                      <a:pt x="9" y="18"/>
                    </a:cubicBezTo>
                    <a:cubicBezTo>
                      <a:pt x="10" y="24"/>
                      <a:pt x="10" y="31"/>
                      <a:pt x="9" y="37"/>
                    </a:cubicBezTo>
                    <a:cubicBezTo>
                      <a:pt x="7" y="36"/>
                      <a:pt x="6" y="35"/>
                      <a:pt x="4" y="33"/>
                    </a:cubicBezTo>
                    <a:cubicBezTo>
                      <a:pt x="3" y="31"/>
                      <a:pt x="2" y="29"/>
                      <a:pt x="1" y="27"/>
                    </a:cubicBezTo>
                    <a:cubicBezTo>
                      <a:pt x="0" y="26"/>
                      <a:pt x="0" y="24"/>
                      <a:pt x="0" y="21"/>
                    </a:cubicBezTo>
                    <a:cubicBezTo>
                      <a:pt x="0" y="19"/>
                      <a:pt x="0" y="17"/>
                      <a:pt x="1" y="15"/>
                    </a:cubicBezTo>
                    <a:cubicBezTo>
                      <a:pt x="1" y="14"/>
                      <a:pt x="2" y="13"/>
                      <a:pt x="2" y="12"/>
                    </a:cubicBezTo>
                    <a:cubicBezTo>
                      <a:pt x="3" y="10"/>
                      <a:pt x="4" y="8"/>
                      <a:pt x="5" y="6"/>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6" name="Google Shape;746;p20"/>
              <p:cNvSpPr/>
              <p:nvPr/>
            </p:nvSpPr>
            <p:spPr>
              <a:xfrm>
                <a:off x="9315975" y="2504961"/>
                <a:ext cx="287878" cy="274731"/>
              </a:xfrm>
              <a:custGeom>
                <a:rect b="b" l="l" r="r" t="t"/>
                <a:pathLst>
                  <a:path extrusionOk="0" h="48" w="67">
                    <a:moveTo>
                      <a:pt x="29" y="5"/>
                    </a:moveTo>
                    <a:cubicBezTo>
                      <a:pt x="34" y="3"/>
                      <a:pt x="38" y="1"/>
                      <a:pt x="43" y="1"/>
                    </a:cubicBezTo>
                    <a:cubicBezTo>
                      <a:pt x="49" y="0"/>
                      <a:pt x="57" y="2"/>
                      <a:pt x="67" y="6"/>
                    </a:cubicBezTo>
                    <a:cubicBezTo>
                      <a:pt x="54" y="9"/>
                      <a:pt x="42" y="16"/>
                      <a:pt x="31" y="28"/>
                    </a:cubicBezTo>
                    <a:cubicBezTo>
                      <a:pt x="42" y="21"/>
                      <a:pt x="54" y="15"/>
                      <a:pt x="67" y="12"/>
                    </a:cubicBezTo>
                    <a:cubicBezTo>
                      <a:pt x="67" y="17"/>
                      <a:pt x="65" y="21"/>
                      <a:pt x="63" y="25"/>
                    </a:cubicBezTo>
                    <a:cubicBezTo>
                      <a:pt x="61" y="29"/>
                      <a:pt x="58" y="32"/>
                      <a:pt x="55" y="35"/>
                    </a:cubicBezTo>
                    <a:cubicBezTo>
                      <a:pt x="52" y="38"/>
                      <a:pt x="49" y="40"/>
                      <a:pt x="45" y="42"/>
                    </a:cubicBezTo>
                    <a:cubicBezTo>
                      <a:pt x="41" y="44"/>
                      <a:pt x="37" y="45"/>
                      <a:pt x="33" y="45"/>
                    </a:cubicBezTo>
                    <a:cubicBezTo>
                      <a:pt x="30" y="46"/>
                      <a:pt x="28" y="46"/>
                      <a:pt x="26" y="46"/>
                    </a:cubicBezTo>
                    <a:cubicBezTo>
                      <a:pt x="21" y="45"/>
                      <a:pt x="16" y="45"/>
                      <a:pt x="11" y="45"/>
                    </a:cubicBezTo>
                    <a:cubicBezTo>
                      <a:pt x="7" y="44"/>
                      <a:pt x="3" y="45"/>
                      <a:pt x="0" y="48"/>
                    </a:cubicBezTo>
                    <a:cubicBezTo>
                      <a:pt x="0" y="48"/>
                      <a:pt x="0" y="48"/>
                      <a:pt x="0" y="48"/>
                    </a:cubicBezTo>
                    <a:cubicBezTo>
                      <a:pt x="4" y="37"/>
                      <a:pt x="4" y="37"/>
                      <a:pt x="4" y="37"/>
                    </a:cubicBezTo>
                    <a:cubicBezTo>
                      <a:pt x="8" y="28"/>
                      <a:pt x="11" y="22"/>
                      <a:pt x="13" y="19"/>
                    </a:cubicBezTo>
                    <a:cubicBezTo>
                      <a:pt x="15" y="16"/>
                      <a:pt x="17" y="14"/>
                      <a:pt x="20" y="11"/>
                    </a:cubicBezTo>
                    <a:cubicBezTo>
                      <a:pt x="23" y="8"/>
                      <a:pt x="26" y="6"/>
                      <a:pt x="29" y="5"/>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sp>
        <p:nvSpPr>
          <p:cNvPr id="747" name="Google Shape;747;p20"/>
          <p:cNvSpPr/>
          <p:nvPr/>
        </p:nvSpPr>
        <p:spPr>
          <a:xfrm rot="10800000">
            <a:off x="906524" y="4257665"/>
            <a:ext cx="625475" cy="206375"/>
          </a:xfrm>
          <a:custGeom>
            <a:rect b="b" l="l" r="r" t="t"/>
            <a:pathLst>
              <a:path extrusionOk="0" h="50" w="151">
                <a:moveTo>
                  <a:pt x="82" y="9"/>
                </a:moveTo>
                <a:cubicBezTo>
                  <a:pt x="98" y="4"/>
                  <a:pt x="113" y="9"/>
                  <a:pt x="127" y="27"/>
                </a:cubicBezTo>
                <a:cubicBezTo>
                  <a:pt x="139" y="26"/>
                  <a:pt x="147" y="33"/>
                  <a:pt x="151" y="50"/>
                </a:cubicBezTo>
                <a:cubicBezTo>
                  <a:pt x="0" y="50"/>
                  <a:pt x="0" y="50"/>
                  <a:pt x="0" y="50"/>
                </a:cubicBezTo>
                <a:cubicBezTo>
                  <a:pt x="3" y="33"/>
                  <a:pt x="15" y="22"/>
                  <a:pt x="35" y="18"/>
                </a:cubicBezTo>
                <a:cubicBezTo>
                  <a:pt x="49" y="3"/>
                  <a:pt x="65" y="0"/>
                  <a:pt x="82" y="9"/>
                </a:cubicBezTo>
                <a:close/>
              </a:path>
            </a:pathLst>
          </a:custGeom>
          <a:solidFill>
            <a:srgbClr val="EFF3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748" name="Google Shape;748;p20"/>
          <p:cNvGrpSpPr/>
          <p:nvPr/>
        </p:nvGrpSpPr>
        <p:grpSpPr>
          <a:xfrm>
            <a:off x="1097266" y="3499299"/>
            <a:ext cx="284569" cy="861553"/>
            <a:chOff x="825500" y="2846388"/>
            <a:chExt cx="273050" cy="622300"/>
          </a:xfrm>
        </p:grpSpPr>
        <p:sp>
          <p:nvSpPr>
            <p:cNvPr id="749" name="Google Shape;749;p20"/>
            <p:cNvSpPr/>
            <p:nvPr/>
          </p:nvSpPr>
          <p:spPr>
            <a:xfrm>
              <a:off x="915988" y="3116263"/>
              <a:ext cx="157163" cy="185738"/>
            </a:xfrm>
            <a:custGeom>
              <a:rect b="b" l="l" r="r" t="t"/>
              <a:pathLst>
                <a:path extrusionOk="0" h="45" w="38">
                  <a:moveTo>
                    <a:pt x="4" y="45"/>
                  </a:moveTo>
                  <a:cubicBezTo>
                    <a:pt x="0" y="21"/>
                    <a:pt x="9" y="6"/>
                    <a:pt x="30" y="0"/>
                  </a:cubicBezTo>
                  <a:cubicBezTo>
                    <a:pt x="38" y="24"/>
                    <a:pt x="29" y="39"/>
                    <a:pt x="4" y="45"/>
                  </a:cubicBezTo>
                  <a:close/>
                </a:path>
              </a:pathLst>
            </a:custGeom>
            <a:solidFill>
              <a:srgbClr val="833C0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50" name="Google Shape;750;p20"/>
            <p:cNvSpPr/>
            <p:nvPr/>
          </p:nvSpPr>
          <p:spPr>
            <a:xfrm>
              <a:off x="925513" y="2846388"/>
              <a:ext cx="157163" cy="185738"/>
            </a:xfrm>
            <a:custGeom>
              <a:rect b="b" l="l" r="r" t="t"/>
              <a:pathLst>
                <a:path extrusionOk="0" h="45" w="38">
                  <a:moveTo>
                    <a:pt x="30" y="0"/>
                  </a:moveTo>
                  <a:cubicBezTo>
                    <a:pt x="38" y="24"/>
                    <a:pt x="29" y="39"/>
                    <a:pt x="4" y="45"/>
                  </a:cubicBezTo>
                  <a:cubicBezTo>
                    <a:pt x="0" y="21"/>
                    <a:pt x="9" y="6"/>
                    <a:pt x="30" y="0"/>
                  </a:cubicBezTo>
                  <a:close/>
                </a:path>
              </a:pathLst>
            </a:custGeom>
            <a:solidFill>
              <a:srgbClr val="833C0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51" name="Google Shape;751;p20"/>
            <p:cNvSpPr/>
            <p:nvPr/>
          </p:nvSpPr>
          <p:spPr>
            <a:xfrm>
              <a:off x="974725" y="3360738"/>
              <a:ext cx="123825" cy="107950"/>
            </a:xfrm>
            <a:custGeom>
              <a:rect b="b" l="l" r="r" t="t"/>
              <a:pathLst>
                <a:path extrusionOk="0" h="26" w="30">
                  <a:moveTo>
                    <a:pt x="0" y="21"/>
                  </a:moveTo>
                  <a:cubicBezTo>
                    <a:pt x="6" y="6"/>
                    <a:pt x="16" y="0"/>
                    <a:pt x="30" y="3"/>
                  </a:cubicBezTo>
                  <a:cubicBezTo>
                    <a:pt x="27" y="20"/>
                    <a:pt x="16" y="26"/>
                    <a:pt x="0" y="21"/>
                  </a:cubicBezTo>
                  <a:close/>
                </a:path>
              </a:pathLst>
            </a:custGeom>
            <a:solidFill>
              <a:srgbClr val="833C0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52" name="Google Shape;752;p20"/>
            <p:cNvSpPr/>
            <p:nvPr/>
          </p:nvSpPr>
          <p:spPr>
            <a:xfrm>
              <a:off x="825500" y="3335338"/>
              <a:ext cx="107950" cy="128588"/>
            </a:xfrm>
            <a:custGeom>
              <a:rect b="b" l="l" r="r" t="t"/>
              <a:pathLst>
                <a:path extrusionOk="0" h="31" w="26">
                  <a:moveTo>
                    <a:pt x="23" y="31"/>
                  </a:moveTo>
                  <a:cubicBezTo>
                    <a:pt x="6" y="27"/>
                    <a:pt x="0" y="17"/>
                    <a:pt x="5" y="0"/>
                  </a:cubicBezTo>
                  <a:cubicBezTo>
                    <a:pt x="20" y="6"/>
                    <a:pt x="26" y="17"/>
                    <a:pt x="23" y="31"/>
                  </a:cubicBezTo>
                  <a:close/>
                </a:path>
              </a:pathLst>
            </a:custGeom>
            <a:solidFill>
              <a:srgbClr val="833C0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753" name="Google Shape;753;p20"/>
          <p:cNvGrpSpPr/>
          <p:nvPr/>
        </p:nvGrpSpPr>
        <p:grpSpPr>
          <a:xfrm>
            <a:off x="1717843" y="5028169"/>
            <a:ext cx="1617599" cy="1438111"/>
            <a:chOff x="653697" y="1628279"/>
            <a:chExt cx="1689269" cy="599352"/>
          </a:xfrm>
        </p:grpSpPr>
        <p:sp>
          <p:nvSpPr>
            <p:cNvPr id="754" name="Google Shape;754;p20"/>
            <p:cNvSpPr txBox="1"/>
            <p:nvPr/>
          </p:nvSpPr>
          <p:spPr>
            <a:xfrm>
              <a:off x="986361" y="1628279"/>
              <a:ext cx="964239" cy="115443"/>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chemeClr val="lt1"/>
                </a:buClr>
                <a:buSzPts val="1800"/>
                <a:buFont typeface="Arial"/>
                <a:buNone/>
              </a:pPr>
              <a:r>
                <a:rPr b="1" lang="zh-CN" sz="1800">
                  <a:solidFill>
                    <a:schemeClr val="lt1"/>
                  </a:solidFill>
                  <a:latin typeface="Arial"/>
                  <a:ea typeface="Arial"/>
                  <a:cs typeface="Arial"/>
                  <a:sym typeface="Arial"/>
                </a:rPr>
                <a:t>短期目標</a:t>
              </a:r>
              <a:endParaRPr b="1" i="0" sz="1800" u="none" cap="none" strike="noStrike">
                <a:solidFill>
                  <a:schemeClr val="lt1"/>
                </a:solidFill>
                <a:latin typeface="Arial"/>
                <a:ea typeface="Arial"/>
                <a:cs typeface="Arial"/>
                <a:sym typeface="Arial"/>
              </a:endParaRPr>
            </a:p>
          </p:txBody>
        </p:sp>
        <p:sp>
          <p:nvSpPr>
            <p:cNvPr id="755" name="Google Shape;755;p20"/>
            <p:cNvSpPr txBox="1"/>
            <p:nvPr/>
          </p:nvSpPr>
          <p:spPr>
            <a:xfrm>
              <a:off x="653697" y="1777591"/>
              <a:ext cx="1689269" cy="450040"/>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chemeClr val="lt1"/>
                </a:buClr>
                <a:buSzPts val="1200"/>
                <a:buFont typeface="Arial"/>
                <a:buNone/>
              </a:pPr>
              <a:r>
                <a:rPr lang="zh-CN" sz="1200">
                  <a:solidFill>
                    <a:schemeClr val="lt1"/>
                  </a:solidFill>
                  <a:latin typeface="Arial"/>
                  <a:ea typeface="Arial"/>
                  <a:cs typeface="Arial"/>
                  <a:sym typeface="Arial"/>
                </a:rPr>
                <a:t>參與燒製生物炭、舉辦市集、設計定量回饋機制、創立社群及頻道推廣生物炭的概念</a:t>
              </a:r>
              <a:endParaRPr sz="1200">
                <a:solidFill>
                  <a:schemeClr val="lt1"/>
                </a:solidFill>
                <a:latin typeface="Arial"/>
                <a:ea typeface="Arial"/>
                <a:cs typeface="Arial"/>
                <a:sym typeface="Arial"/>
              </a:endParaRPr>
            </a:p>
          </p:txBody>
        </p:sp>
      </p:grpSp>
      <p:grpSp>
        <p:nvGrpSpPr>
          <p:cNvPr id="756" name="Google Shape;756;p20"/>
          <p:cNvGrpSpPr/>
          <p:nvPr/>
        </p:nvGrpSpPr>
        <p:grpSpPr>
          <a:xfrm>
            <a:off x="5005314" y="5023928"/>
            <a:ext cx="1507981" cy="1165353"/>
            <a:chOff x="764013" y="1622890"/>
            <a:chExt cx="1574794" cy="531014"/>
          </a:xfrm>
        </p:grpSpPr>
        <p:sp>
          <p:nvSpPr>
            <p:cNvPr id="757" name="Google Shape;757;p20"/>
            <p:cNvSpPr txBox="1"/>
            <p:nvPr/>
          </p:nvSpPr>
          <p:spPr>
            <a:xfrm>
              <a:off x="986361" y="1622890"/>
              <a:ext cx="964239" cy="126219"/>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chemeClr val="lt1"/>
                </a:buClr>
                <a:buSzPts val="1800"/>
                <a:buFont typeface="Arial"/>
                <a:buNone/>
              </a:pPr>
              <a:r>
                <a:rPr b="1" i="0" lang="zh-CN" sz="1800" u="none" cap="none" strike="noStrike">
                  <a:solidFill>
                    <a:schemeClr val="lt1"/>
                  </a:solidFill>
                  <a:latin typeface="Arial"/>
                  <a:ea typeface="Arial"/>
                  <a:cs typeface="Arial"/>
                  <a:sym typeface="Arial"/>
                </a:rPr>
                <a:t>中期目標</a:t>
              </a:r>
              <a:endParaRPr b="1" i="0" sz="1800" u="none" cap="none" strike="noStrike">
                <a:solidFill>
                  <a:schemeClr val="lt1"/>
                </a:solidFill>
                <a:latin typeface="Arial"/>
                <a:ea typeface="Arial"/>
                <a:cs typeface="Arial"/>
                <a:sym typeface="Arial"/>
              </a:endParaRPr>
            </a:p>
          </p:txBody>
        </p:sp>
        <p:sp>
          <p:nvSpPr>
            <p:cNvPr id="758" name="Google Shape;758;p20"/>
            <p:cNvSpPr txBox="1"/>
            <p:nvPr/>
          </p:nvSpPr>
          <p:spPr>
            <a:xfrm>
              <a:off x="764013" y="1914291"/>
              <a:ext cx="1574794" cy="239613"/>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chemeClr val="lt1"/>
                </a:buClr>
                <a:buSzPts val="1200"/>
                <a:buFont typeface="Arial"/>
                <a:buNone/>
              </a:pPr>
              <a:r>
                <a:rPr lang="zh-CN" sz="1200">
                  <a:solidFill>
                    <a:schemeClr val="lt1"/>
                  </a:solidFill>
                  <a:latin typeface="Arial"/>
                  <a:ea typeface="Arial"/>
                  <a:cs typeface="Arial"/>
                  <a:sym typeface="Arial"/>
                </a:rPr>
                <a:t>針對左述活動之問卷調查、與合作社合作</a:t>
              </a:r>
              <a:endParaRPr sz="1200">
                <a:solidFill>
                  <a:schemeClr val="lt1"/>
                </a:solidFill>
                <a:latin typeface="Arial"/>
                <a:ea typeface="Arial"/>
                <a:cs typeface="Arial"/>
                <a:sym typeface="Arial"/>
              </a:endParaRPr>
            </a:p>
          </p:txBody>
        </p:sp>
      </p:grpSp>
      <p:grpSp>
        <p:nvGrpSpPr>
          <p:cNvPr id="759" name="Google Shape;759;p20"/>
          <p:cNvGrpSpPr/>
          <p:nvPr/>
        </p:nvGrpSpPr>
        <p:grpSpPr>
          <a:xfrm>
            <a:off x="8470610" y="5022827"/>
            <a:ext cx="1349152" cy="1483385"/>
            <a:chOff x="745873" y="1618970"/>
            <a:chExt cx="1408928" cy="717920"/>
          </a:xfrm>
        </p:grpSpPr>
        <p:sp>
          <p:nvSpPr>
            <p:cNvPr id="760" name="Google Shape;760;p20"/>
            <p:cNvSpPr txBox="1"/>
            <p:nvPr/>
          </p:nvSpPr>
          <p:spPr>
            <a:xfrm>
              <a:off x="986360" y="1618970"/>
              <a:ext cx="964239" cy="13406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chemeClr val="lt1"/>
                </a:buClr>
                <a:buSzPts val="1800"/>
                <a:buFont typeface="Arial"/>
                <a:buNone/>
              </a:pPr>
              <a:r>
                <a:rPr b="1" i="0" lang="zh-CN" sz="1800" u="none" cap="none" strike="noStrike">
                  <a:solidFill>
                    <a:schemeClr val="lt1"/>
                  </a:solidFill>
                  <a:latin typeface="Arial"/>
                  <a:ea typeface="Arial"/>
                  <a:cs typeface="Arial"/>
                  <a:sym typeface="Arial"/>
                </a:rPr>
                <a:t>長期目標</a:t>
              </a:r>
              <a:endParaRPr b="1" i="0" sz="1800" u="none" cap="none" strike="noStrike">
                <a:solidFill>
                  <a:schemeClr val="lt1"/>
                </a:solidFill>
                <a:latin typeface="Arial"/>
                <a:ea typeface="Arial"/>
                <a:cs typeface="Arial"/>
                <a:sym typeface="Arial"/>
              </a:endParaRPr>
            </a:p>
          </p:txBody>
        </p:sp>
        <p:sp>
          <p:nvSpPr>
            <p:cNvPr id="761" name="Google Shape;761;p20"/>
            <p:cNvSpPr txBox="1"/>
            <p:nvPr/>
          </p:nvSpPr>
          <p:spPr>
            <a:xfrm>
              <a:off x="745873" y="1814272"/>
              <a:ext cx="1408928" cy="522618"/>
            </a:xfrm>
            <a:prstGeom prst="rect">
              <a:avLst/>
            </a:prstGeom>
            <a:noFill/>
            <a:ln>
              <a:noFill/>
            </a:ln>
          </p:spPr>
          <p:txBody>
            <a:bodyPr anchorCtr="0" anchor="ctr" bIns="0" lIns="0" spcFirstLastPara="1" rIns="0" wrap="square" tIns="0">
              <a:spAutoFit/>
            </a:bodyPr>
            <a:lstStyle/>
            <a:p>
              <a:pPr indent="0" lvl="0" marL="0" marR="0" rtl="0" algn="ctr">
                <a:lnSpc>
                  <a:spcPct val="150000"/>
                </a:lnSpc>
                <a:spcBef>
                  <a:spcPts val="0"/>
                </a:spcBef>
                <a:spcAft>
                  <a:spcPts val="0"/>
                </a:spcAft>
                <a:buClr>
                  <a:schemeClr val="lt1"/>
                </a:buClr>
                <a:buSzPts val="1200"/>
                <a:buFont typeface="Arial"/>
                <a:buNone/>
              </a:pPr>
              <a:r>
                <a:rPr lang="zh-CN" sz="1200">
                  <a:solidFill>
                    <a:schemeClr val="lt1"/>
                  </a:solidFill>
                  <a:latin typeface="Arial"/>
                  <a:ea typeface="Arial"/>
                  <a:cs typeface="Arial"/>
                  <a:sym typeface="Arial"/>
                </a:rPr>
                <a:t>透過陳情，使公部門能將推廣生物炭市場納入新政策之考量，並持續監督</a:t>
              </a:r>
              <a:endParaRPr sz="1200">
                <a:solidFill>
                  <a:schemeClr val="lt1"/>
                </a:solidFill>
                <a:latin typeface="Arial"/>
                <a:ea typeface="Arial"/>
                <a:cs typeface="Arial"/>
                <a:sym typeface="Arial"/>
              </a:endParaRPr>
            </a:p>
          </p:txBody>
        </p:sp>
      </p:grpSp>
      <p:sp>
        <p:nvSpPr>
          <p:cNvPr id="762" name="Google Shape;762;p20"/>
          <p:cNvSpPr txBox="1"/>
          <p:nvPr/>
        </p:nvSpPr>
        <p:spPr>
          <a:xfrm>
            <a:off x="1369562" y="481061"/>
            <a:ext cx="141088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方案規劃</a:t>
            </a:r>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660"/>
                                        </p:tgtEl>
                                        <p:attrNameLst>
                                          <p:attrName>style.visibility</p:attrName>
                                        </p:attrNameLst>
                                      </p:cBhvr>
                                      <p:to>
                                        <p:strVal val="visible"/>
                                      </p:to>
                                    </p:set>
                                    <p:anim calcmode="lin" valueType="num">
                                      <p:cBhvr additive="base">
                                        <p:cTn dur="1000"/>
                                        <p:tgtEl>
                                          <p:spTgt spid="66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762"/>
                                        </p:tgtEl>
                                        <p:attrNameLst>
                                          <p:attrName>style.visibility</p:attrName>
                                        </p:attrNameLst>
                                      </p:cBhvr>
                                      <p:to>
                                        <p:strVal val="visible"/>
                                      </p:to>
                                    </p:set>
                                    <p:anim calcmode="lin" valueType="num">
                                      <p:cBhvr additive="base">
                                        <p:cTn dur="1000"/>
                                        <p:tgtEl>
                                          <p:spTgt spid="762"/>
                                        </p:tgtEl>
                                        <p:attrNameLst>
                                          <p:attrName>ppt_w</p:attrName>
                                        </p:attrNameLst>
                                      </p:cBhvr>
                                      <p:tavLst>
                                        <p:tav fmla="" tm="0">
                                          <p:val>
                                            <p:strVal val="0"/>
                                          </p:val>
                                        </p:tav>
                                        <p:tav fmla="" tm="100000">
                                          <p:val>
                                            <p:strVal val="#ppt_w"/>
                                          </p:val>
                                        </p:tav>
                                      </p:tavLst>
                                    </p:anim>
                                    <p:anim calcmode="lin" valueType="num">
                                      <p:cBhvr additive="base">
                                        <p:cTn dur="1000"/>
                                        <p:tgtEl>
                                          <p:spTgt spid="76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66"/>
                                        </p:tgtEl>
                                        <p:attrNameLst>
                                          <p:attrName>style.visibility</p:attrName>
                                        </p:attrNameLst>
                                      </p:cBhvr>
                                      <p:to>
                                        <p:strVal val="visible"/>
                                      </p:to>
                                    </p:set>
                                    <p:animEffect filter="fade" transition="in">
                                      <p:cBhvr>
                                        <p:cTn dur="1000"/>
                                        <p:tgtEl>
                                          <p:spTgt spid="66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747"/>
                                        </p:tgtEl>
                                        <p:attrNameLst>
                                          <p:attrName>style.visibility</p:attrName>
                                        </p:attrNameLst>
                                      </p:cBhvr>
                                      <p:to>
                                        <p:strVal val="visible"/>
                                      </p:to>
                                    </p:set>
                                    <p:animEffect filter="fade" transition="in">
                                      <p:cBhvr>
                                        <p:cTn dur="500"/>
                                        <p:tgtEl>
                                          <p:spTgt spid="747"/>
                                        </p:tgtEl>
                                      </p:cBhvr>
                                    </p:animEffect>
                                  </p:childTnLst>
                                </p:cTn>
                              </p:par>
                              <p:par>
                                <p:cTn fill="hold" nodeType="withEffect" presetClass="entr" presetID="10" presetSubtype="0">
                                  <p:stCondLst>
                                    <p:cond delay="500"/>
                                  </p:stCondLst>
                                  <p:childTnLst>
                                    <p:set>
                                      <p:cBhvr>
                                        <p:cTn dur="1" fill="hold">
                                          <p:stCondLst>
                                            <p:cond delay="0"/>
                                          </p:stCondLst>
                                        </p:cTn>
                                        <p:tgtEl>
                                          <p:spTgt spid="748"/>
                                        </p:tgtEl>
                                        <p:attrNameLst>
                                          <p:attrName>style.visibility</p:attrName>
                                        </p:attrNameLst>
                                      </p:cBhvr>
                                      <p:to>
                                        <p:strVal val="visible"/>
                                      </p:to>
                                    </p:set>
                                    <p:animEffect filter="fade" transition="in">
                                      <p:cBhvr>
                                        <p:cTn dur="300"/>
                                        <p:tgtEl>
                                          <p:spTgt spid="748"/>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667"/>
                                        </p:tgtEl>
                                        <p:attrNameLst>
                                          <p:attrName>style.visibility</p:attrName>
                                        </p:attrNameLst>
                                      </p:cBhvr>
                                      <p:to>
                                        <p:strVal val="visible"/>
                                      </p:to>
                                    </p:set>
                                    <p:animEffect filter="fade" transition="in">
                                      <p:cBhvr>
                                        <p:cTn dur="300"/>
                                        <p:tgtEl>
                                          <p:spTgt spid="667"/>
                                        </p:tgtEl>
                                      </p:cBhvr>
                                    </p:animEffect>
                                  </p:childTnLst>
                                </p:cTn>
                              </p:par>
                            </p:childTnLst>
                          </p:cTn>
                        </p:par>
                        <p:par>
                          <p:cTn fill="hold">
                            <p:stCondLst>
                              <p:cond delay="3800"/>
                            </p:stCondLst>
                            <p:childTnLst>
                              <p:par>
                                <p:cTn fill="hold" nodeType="afterEffect" presetClass="entr" presetID="10" presetSubtype="0">
                                  <p:stCondLst>
                                    <p:cond delay="0"/>
                                  </p:stCondLst>
                                  <p:childTnLst>
                                    <p:set>
                                      <p:cBhvr>
                                        <p:cTn dur="1" fill="hold">
                                          <p:stCondLst>
                                            <p:cond delay="0"/>
                                          </p:stCondLst>
                                        </p:cTn>
                                        <p:tgtEl>
                                          <p:spTgt spid="671"/>
                                        </p:tgtEl>
                                        <p:attrNameLst>
                                          <p:attrName>style.visibility</p:attrName>
                                        </p:attrNameLst>
                                      </p:cBhvr>
                                      <p:to>
                                        <p:strVal val="visible"/>
                                      </p:to>
                                    </p:set>
                                    <p:animEffect filter="fade" transition="in">
                                      <p:cBhvr>
                                        <p:cTn dur="300"/>
                                        <p:tgtEl>
                                          <p:spTgt spid="671"/>
                                        </p:tgtEl>
                                      </p:cBhvr>
                                    </p:animEffect>
                                  </p:childTnLst>
                                </p:cTn>
                              </p:par>
                            </p:childTnLst>
                          </p:cTn>
                        </p:par>
                        <p:par>
                          <p:cTn fill="hold">
                            <p:stCondLst>
                              <p:cond delay="4100"/>
                            </p:stCondLst>
                            <p:childTnLst>
                              <p:par>
                                <p:cTn fill="hold" nodeType="afterEffect" presetClass="entr" presetID="10" presetSubtype="0">
                                  <p:stCondLst>
                                    <p:cond delay="0"/>
                                  </p:stCondLst>
                                  <p:childTnLst>
                                    <p:set>
                                      <p:cBhvr>
                                        <p:cTn dur="1" fill="hold">
                                          <p:stCondLst>
                                            <p:cond delay="0"/>
                                          </p:stCondLst>
                                        </p:cTn>
                                        <p:tgtEl>
                                          <p:spTgt spid="682"/>
                                        </p:tgtEl>
                                        <p:attrNameLst>
                                          <p:attrName>style.visibility</p:attrName>
                                        </p:attrNameLst>
                                      </p:cBhvr>
                                      <p:to>
                                        <p:strVal val="visible"/>
                                      </p:to>
                                    </p:set>
                                    <p:animEffect filter="fade" transition="in">
                                      <p:cBhvr>
                                        <p:cTn dur="300"/>
                                        <p:tgtEl>
                                          <p:spTgt spid="682"/>
                                        </p:tgtEl>
                                      </p:cBhvr>
                                    </p:animEffect>
                                  </p:childTnLst>
                                </p:cTn>
                              </p:par>
                            </p:childTnLst>
                          </p:cTn>
                        </p:par>
                        <p:par>
                          <p:cTn fill="hold">
                            <p:stCondLst>
                              <p:cond delay="4400"/>
                            </p:stCondLst>
                            <p:childTnLst>
                              <p:par>
                                <p:cTn fill="hold" nodeType="afterEffect" presetClass="entr" presetID="2" presetSubtype="4">
                                  <p:stCondLst>
                                    <p:cond delay="0"/>
                                  </p:stCondLst>
                                  <p:childTnLst>
                                    <p:set>
                                      <p:cBhvr>
                                        <p:cTn dur="1" fill="hold">
                                          <p:stCondLst>
                                            <p:cond delay="0"/>
                                          </p:stCondLst>
                                        </p:cTn>
                                        <p:tgtEl>
                                          <p:spTgt spid="753"/>
                                        </p:tgtEl>
                                        <p:attrNameLst>
                                          <p:attrName>style.visibility</p:attrName>
                                        </p:attrNameLst>
                                      </p:cBhvr>
                                      <p:to>
                                        <p:strVal val="visible"/>
                                      </p:to>
                                    </p:set>
                                    <p:anim calcmode="lin" valueType="num">
                                      <p:cBhvr additive="base">
                                        <p:cTn dur="500"/>
                                        <p:tgtEl>
                                          <p:spTgt spid="7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6"/>
                                        </p:tgtEl>
                                        <p:attrNameLst>
                                          <p:attrName>style.visibility</p:attrName>
                                        </p:attrNameLst>
                                      </p:cBhvr>
                                      <p:to>
                                        <p:strVal val="visible"/>
                                      </p:to>
                                    </p:set>
                                    <p:anim calcmode="lin" valueType="num">
                                      <p:cBhvr additive="base">
                                        <p:cTn dur="500"/>
                                        <p:tgtEl>
                                          <p:spTgt spid="7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9"/>
                                        </p:tgtEl>
                                        <p:attrNameLst>
                                          <p:attrName>style.visibility</p:attrName>
                                        </p:attrNameLst>
                                      </p:cBhvr>
                                      <p:to>
                                        <p:strVal val="visible"/>
                                      </p:to>
                                    </p:set>
                                    <p:anim calcmode="lin" valueType="num">
                                      <p:cBhvr additive="base">
                                        <p:cTn dur="500"/>
                                        <p:tgtEl>
                                          <p:spTgt spid="75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grpSp>
        <p:nvGrpSpPr>
          <p:cNvPr id="768" name="Google Shape;768;p21"/>
          <p:cNvGrpSpPr/>
          <p:nvPr/>
        </p:nvGrpSpPr>
        <p:grpSpPr>
          <a:xfrm>
            <a:off x="389738" y="366112"/>
            <a:ext cx="691563" cy="691563"/>
            <a:chOff x="2367572" y="4118895"/>
            <a:chExt cx="921196" cy="921196"/>
          </a:xfrm>
        </p:grpSpPr>
        <p:grpSp>
          <p:nvGrpSpPr>
            <p:cNvPr id="769" name="Google Shape;769;p21"/>
            <p:cNvGrpSpPr/>
            <p:nvPr/>
          </p:nvGrpSpPr>
          <p:grpSpPr>
            <a:xfrm>
              <a:off x="2367572" y="4118895"/>
              <a:ext cx="921196" cy="921196"/>
              <a:chOff x="1333481" y="1593118"/>
              <a:chExt cx="1418785" cy="1418785"/>
            </a:xfrm>
          </p:grpSpPr>
          <p:sp>
            <p:nvSpPr>
              <p:cNvPr id="770" name="Google Shape;770;p21"/>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771" name="Google Shape;771;p21"/>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772" name="Google Shape;772;p21"/>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773" name="Google Shape;773;p21"/>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774" name="Google Shape;774;p21"/>
          <p:cNvSpPr txBox="1"/>
          <p:nvPr/>
        </p:nvSpPr>
        <p:spPr>
          <a:xfrm>
            <a:off x="1369562" y="481061"/>
            <a:ext cx="147365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短期計畫</a:t>
            </a:r>
            <a:endParaRPr/>
          </a:p>
        </p:txBody>
      </p:sp>
      <p:grpSp>
        <p:nvGrpSpPr>
          <p:cNvPr id="775" name="Google Shape;775;p21"/>
          <p:cNvGrpSpPr/>
          <p:nvPr/>
        </p:nvGrpSpPr>
        <p:grpSpPr>
          <a:xfrm>
            <a:off x="8124961" y="3497423"/>
            <a:ext cx="2271160" cy="1198513"/>
            <a:chOff x="8304217" y="3420583"/>
            <a:chExt cx="2271160" cy="1198513"/>
          </a:xfrm>
        </p:grpSpPr>
        <p:sp>
          <p:nvSpPr>
            <p:cNvPr id="776" name="Google Shape;776;p21"/>
            <p:cNvSpPr txBox="1"/>
            <p:nvPr/>
          </p:nvSpPr>
          <p:spPr>
            <a:xfrm>
              <a:off x="8304217" y="4346201"/>
              <a:ext cx="2271160" cy="2728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000">
                  <a:solidFill>
                    <a:srgbClr val="526175"/>
                  </a:solidFill>
                  <a:latin typeface="Microsoft Yahei"/>
                  <a:ea typeface="Microsoft Yahei"/>
                  <a:cs typeface="Microsoft Yahei"/>
                  <a:sym typeface="Microsoft Yahei"/>
                </a:rPr>
                <a:t>more</a:t>
              </a:r>
              <a:endParaRPr sz="1000">
                <a:solidFill>
                  <a:srgbClr val="526175"/>
                </a:solidFill>
                <a:latin typeface="Microsoft Yahei"/>
                <a:ea typeface="Microsoft Yahei"/>
                <a:cs typeface="Microsoft Yahei"/>
                <a:sym typeface="Microsoft Yahei"/>
              </a:endParaRPr>
            </a:p>
          </p:txBody>
        </p:sp>
        <p:sp>
          <p:nvSpPr>
            <p:cNvPr id="777" name="Google Shape;777;p21"/>
            <p:cNvSpPr txBox="1"/>
            <p:nvPr/>
          </p:nvSpPr>
          <p:spPr>
            <a:xfrm>
              <a:off x="9041289" y="3955375"/>
              <a:ext cx="897682"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市場銷售面</a:t>
              </a:r>
              <a:endParaRPr b="1" sz="1400">
                <a:solidFill>
                  <a:srgbClr val="526175"/>
                </a:solidFill>
                <a:latin typeface="Microsoft Yahei"/>
                <a:ea typeface="Microsoft Yahei"/>
                <a:cs typeface="Microsoft Yahei"/>
                <a:sym typeface="Microsoft Yahei"/>
              </a:endParaRPr>
            </a:p>
          </p:txBody>
        </p:sp>
        <p:cxnSp>
          <p:nvCxnSpPr>
            <p:cNvPr id="778" name="Google Shape;778;p21"/>
            <p:cNvCxnSpPr/>
            <p:nvPr/>
          </p:nvCxnSpPr>
          <p:spPr>
            <a:xfrm>
              <a:off x="9439596" y="3420583"/>
              <a:ext cx="0" cy="476954"/>
            </a:xfrm>
            <a:prstGeom prst="straightConnector1">
              <a:avLst/>
            </a:prstGeom>
            <a:noFill/>
            <a:ln cap="flat" cmpd="sng" w="9525">
              <a:solidFill>
                <a:srgbClr val="526175"/>
              </a:solidFill>
              <a:prstDash val="solid"/>
              <a:miter lim="800000"/>
              <a:headEnd len="sm" w="sm" type="none"/>
              <a:tailEnd len="sm" w="sm" type="none"/>
            </a:ln>
          </p:spPr>
        </p:cxnSp>
      </p:grpSp>
      <p:grpSp>
        <p:nvGrpSpPr>
          <p:cNvPr id="779" name="Google Shape;779;p21"/>
          <p:cNvGrpSpPr/>
          <p:nvPr/>
        </p:nvGrpSpPr>
        <p:grpSpPr>
          <a:xfrm flipH="1" rot="10800000">
            <a:off x="4787892" y="2192382"/>
            <a:ext cx="2271160" cy="1963717"/>
            <a:chOff x="4967148" y="5119650"/>
            <a:chExt cx="2271160" cy="1963717"/>
          </a:xfrm>
        </p:grpSpPr>
        <p:sp>
          <p:nvSpPr>
            <p:cNvPr id="780" name="Google Shape;780;p21"/>
            <p:cNvSpPr txBox="1"/>
            <p:nvPr/>
          </p:nvSpPr>
          <p:spPr>
            <a:xfrm flipH="1" rot="10800000">
              <a:off x="4967148" y="6810472"/>
              <a:ext cx="2271160" cy="2728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000">
                  <a:solidFill>
                    <a:srgbClr val="526175"/>
                  </a:solidFill>
                  <a:latin typeface="Microsoft Yahei"/>
                  <a:ea typeface="Microsoft Yahei"/>
                  <a:cs typeface="Microsoft Yahei"/>
                  <a:sym typeface="Microsoft Yahei"/>
                </a:rPr>
                <a:t>more</a:t>
              </a:r>
              <a:endParaRPr sz="1000">
                <a:solidFill>
                  <a:srgbClr val="526175"/>
                </a:solidFill>
                <a:latin typeface="Microsoft Yahei"/>
                <a:ea typeface="Microsoft Yahei"/>
                <a:cs typeface="Microsoft Yahei"/>
                <a:sym typeface="Microsoft Yahei"/>
              </a:endParaRPr>
            </a:p>
          </p:txBody>
        </p:sp>
        <p:sp>
          <p:nvSpPr>
            <p:cNvPr id="781" name="Google Shape;781;p21"/>
            <p:cNvSpPr txBox="1"/>
            <p:nvPr/>
          </p:nvSpPr>
          <p:spPr>
            <a:xfrm flipH="1" rot="10800000">
              <a:off x="5883758" y="5654442"/>
              <a:ext cx="538609"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營運面</a:t>
              </a:r>
              <a:endParaRPr b="1" sz="1400">
                <a:solidFill>
                  <a:srgbClr val="526175"/>
                </a:solidFill>
                <a:latin typeface="Microsoft Yahei"/>
                <a:ea typeface="Microsoft Yahei"/>
                <a:cs typeface="Microsoft Yahei"/>
                <a:sym typeface="Microsoft Yahei"/>
              </a:endParaRPr>
            </a:p>
          </p:txBody>
        </p:sp>
        <p:cxnSp>
          <p:nvCxnSpPr>
            <p:cNvPr id="782" name="Google Shape;782;p21"/>
            <p:cNvCxnSpPr/>
            <p:nvPr/>
          </p:nvCxnSpPr>
          <p:spPr>
            <a:xfrm>
              <a:off x="6102527" y="5119650"/>
              <a:ext cx="0" cy="476954"/>
            </a:xfrm>
            <a:prstGeom prst="straightConnector1">
              <a:avLst/>
            </a:prstGeom>
            <a:noFill/>
            <a:ln cap="flat" cmpd="sng" w="9525">
              <a:solidFill>
                <a:srgbClr val="526175"/>
              </a:solidFill>
              <a:prstDash val="solid"/>
              <a:miter lim="800000"/>
              <a:headEnd len="sm" w="sm" type="none"/>
              <a:tailEnd len="sm" w="sm" type="none"/>
            </a:ln>
          </p:spPr>
        </p:cxnSp>
      </p:grpSp>
      <p:grpSp>
        <p:nvGrpSpPr>
          <p:cNvPr id="783" name="Google Shape;783;p21"/>
          <p:cNvGrpSpPr/>
          <p:nvPr/>
        </p:nvGrpSpPr>
        <p:grpSpPr>
          <a:xfrm>
            <a:off x="1369561" y="3540422"/>
            <a:ext cx="2271160" cy="1198513"/>
            <a:chOff x="1548817" y="3463582"/>
            <a:chExt cx="2271160" cy="1198513"/>
          </a:xfrm>
        </p:grpSpPr>
        <p:sp>
          <p:nvSpPr>
            <p:cNvPr id="784" name="Google Shape;784;p21"/>
            <p:cNvSpPr txBox="1"/>
            <p:nvPr/>
          </p:nvSpPr>
          <p:spPr>
            <a:xfrm>
              <a:off x="1548817" y="4389200"/>
              <a:ext cx="2271160" cy="2728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000">
                  <a:solidFill>
                    <a:srgbClr val="526175"/>
                  </a:solidFill>
                  <a:latin typeface="Microsoft Yahei"/>
                  <a:ea typeface="Microsoft Yahei"/>
                  <a:cs typeface="Microsoft Yahei"/>
                  <a:sym typeface="Microsoft Yahei"/>
                </a:rPr>
                <a:t>more</a:t>
              </a:r>
              <a:endParaRPr sz="1000">
                <a:solidFill>
                  <a:srgbClr val="526175"/>
                </a:solidFill>
                <a:latin typeface="Microsoft Yahei"/>
                <a:ea typeface="Microsoft Yahei"/>
                <a:cs typeface="Microsoft Yahei"/>
                <a:sym typeface="Microsoft Yahei"/>
              </a:endParaRPr>
            </a:p>
          </p:txBody>
        </p:sp>
        <p:sp>
          <p:nvSpPr>
            <p:cNvPr id="785" name="Google Shape;785;p21"/>
            <p:cNvSpPr txBox="1"/>
            <p:nvPr/>
          </p:nvSpPr>
          <p:spPr>
            <a:xfrm>
              <a:off x="2465424" y="3998374"/>
              <a:ext cx="538609" cy="307777"/>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400">
                  <a:solidFill>
                    <a:srgbClr val="526175"/>
                  </a:solidFill>
                  <a:latin typeface="Microsoft Yahei"/>
                  <a:ea typeface="Microsoft Yahei"/>
                  <a:cs typeface="Microsoft Yahei"/>
                  <a:sym typeface="Microsoft Yahei"/>
                </a:rPr>
                <a:t>生產面</a:t>
              </a:r>
              <a:endParaRPr b="1" sz="1400">
                <a:solidFill>
                  <a:srgbClr val="526175"/>
                </a:solidFill>
                <a:latin typeface="Microsoft Yahei"/>
                <a:ea typeface="Microsoft Yahei"/>
                <a:cs typeface="Microsoft Yahei"/>
                <a:sym typeface="Microsoft Yahei"/>
              </a:endParaRPr>
            </a:p>
          </p:txBody>
        </p:sp>
        <p:cxnSp>
          <p:nvCxnSpPr>
            <p:cNvPr id="786" name="Google Shape;786;p21"/>
            <p:cNvCxnSpPr/>
            <p:nvPr/>
          </p:nvCxnSpPr>
          <p:spPr>
            <a:xfrm>
              <a:off x="2684196" y="3463582"/>
              <a:ext cx="0" cy="476954"/>
            </a:xfrm>
            <a:prstGeom prst="straightConnector1">
              <a:avLst/>
            </a:prstGeom>
            <a:noFill/>
            <a:ln cap="flat" cmpd="sng" w="9525">
              <a:solidFill>
                <a:srgbClr val="526175"/>
              </a:solidFill>
              <a:prstDash val="solid"/>
              <a:miter lim="800000"/>
              <a:headEnd len="sm" w="sm" type="none"/>
              <a:tailEnd len="sm" w="sm" type="none"/>
            </a:ln>
          </p:spPr>
        </p:cxnSp>
      </p:grpSp>
      <p:grpSp>
        <p:nvGrpSpPr>
          <p:cNvPr id="787" name="Google Shape;787;p21"/>
          <p:cNvGrpSpPr/>
          <p:nvPr/>
        </p:nvGrpSpPr>
        <p:grpSpPr>
          <a:xfrm>
            <a:off x="1795843" y="2346652"/>
            <a:ext cx="1418785" cy="1418785"/>
            <a:chOff x="1333481" y="1593118"/>
            <a:chExt cx="1418785" cy="1418785"/>
          </a:xfrm>
        </p:grpSpPr>
        <p:sp>
          <p:nvSpPr>
            <p:cNvPr id="788" name="Google Shape;788;p21"/>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alpha val="8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789" name="Google Shape;789;p21"/>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790" name="Google Shape;790;p21"/>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791" name="Google Shape;791;p21"/>
          <p:cNvGrpSpPr/>
          <p:nvPr/>
        </p:nvGrpSpPr>
        <p:grpSpPr>
          <a:xfrm>
            <a:off x="5213879" y="4002720"/>
            <a:ext cx="1418785" cy="1418785"/>
            <a:chOff x="5393135" y="3925880"/>
            <a:chExt cx="1418785" cy="1418785"/>
          </a:xfrm>
        </p:grpSpPr>
        <p:sp>
          <p:nvSpPr>
            <p:cNvPr id="792" name="Google Shape;792;p21"/>
            <p:cNvSpPr/>
            <p:nvPr/>
          </p:nvSpPr>
          <p:spPr>
            <a:xfrm>
              <a:off x="5393135" y="3925880"/>
              <a:ext cx="1418785" cy="1418785"/>
            </a:xfrm>
            <a:prstGeom prst="ellipse">
              <a:avLst/>
            </a:prstGeom>
            <a:solidFill>
              <a:srgbClr val="EEF2F9"/>
            </a:solidFill>
            <a:ln>
              <a:noFill/>
            </a:ln>
            <a:effectLst>
              <a:outerShdw blurRad="508000" rotWithShape="0" algn="br" dir="13500000" dist="190500">
                <a:srgbClr val="FFFFFF">
                  <a:alpha val="8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793" name="Google Shape;793;p21"/>
            <p:cNvSpPr/>
            <p:nvPr/>
          </p:nvSpPr>
          <p:spPr>
            <a:xfrm>
              <a:off x="5393135" y="3925880"/>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794" name="Google Shape;794;p21"/>
            <p:cNvSpPr/>
            <p:nvPr/>
          </p:nvSpPr>
          <p:spPr>
            <a:xfrm>
              <a:off x="5393135" y="3925880"/>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grpSp>
        <p:nvGrpSpPr>
          <p:cNvPr id="795" name="Google Shape;795;p21"/>
          <p:cNvGrpSpPr/>
          <p:nvPr/>
        </p:nvGrpSpPr>
        <p:grpSpPr>
          <a:xfrm>
            <a:off x="8545929" y="2303653"/>
            <a:ext cx="1418785" cy="1418785"/>
            <a:chOff x="1333481" y="1593118"/>
            <a:chExt cx="1418785" cy="1418785"/>
          </a:xfrm>
        </p:grpSpPr>
        <p:sp>
          <p:nvSpPr>
            <p:cNvPr id="796" name="Google Shape;796;p21"/>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alpha val="8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797" name="Google Shape;797;p21"/>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798" name="Google Shape;798;p21"/>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cxnSp>
        <p:nvCxnSpPr>
          <p:cNvPr id="799" name="Google Shape;799;p21"/>
          <p:cNvCxnSpPr>
            <a:stCxn id="789" idx="6"/>
            <a:endCxn id="794" idx="2"/>
          </p:cNvCxnSpPr>
          <p:nvPr/>
        </p:nvCxnSpPr>
        <p:spPr>
          <a:xfrm>
            <a:off x="3214628" y="3056045"/>
            <a:ext cx="1999200" cy="1656000"/>
          </a:xfrm>
          <a:prstGeom prst="straightConnector1">
            <a:avLst/>
          </a:prstGeom>
          <a:noFill/>
          <a:ln cap="flat" cmpd="sng" w="9525">
            <a:solidFill>
              <a:srgbClr val="B4BECB"/>
            </a:solidFill>
            <a:prstDash val="dash"/>
            <a:miter lim="800000"/>
            <a:headEnd len="sm" w="sm" type="none"/>
            <a:tailEnd len="sm" w="sm" type="none"/>
          </a:ln>
        </p:spPr>
      </p:cxnSp>
      <p:cxnSp>
        <p:nvCxnSpPr>
          <p:cNvPr id="800" name="Google Shape;800;p21"/>
          <p:cNvCxnSpPr>
            <a:stCxn id="793" idx="6"/>
            <a:endCxn id="798" idx="2"/>
          </p:cNvCxnSpPr>
          <p:nvPr/>
        </p:nvCxnSpPr>
        <p:spPr>
          <a:xfrm flipH="1" rot="10800000">
            <a:off x="6632664" y="3012913"/>
            <a:ext cx="1913400" cy="1699200"/>
          </a:xfrm>
          <a:prstGeom prst="straightConnector1">
            <a:avLst/>
          </a:prstGeom>
          <a:noFill/>
          <a:ln cap="flat" cmpd="sng" w="9525">
            <a:solidFill>
              <a:srgbClr val="B4BECB"/>
            </a:solidFill>
            <a:prstDash val="dash"/>
            <a:miter lim="800000"/>
            <a:headEnd len="sm" w="sm" type="none"/>
            <a:tailEnd len="sm" w="sm" type="none"/>
          </a:ln>
        </p:spPr>
      </p:cxnSp>
      <p:sp>
        <p:nvSpPr>
          <p:cNvPr id="801" name="Google Shape;801;p21"/>
          <p:cNvSpPr/>
          <p:nvPr/>
        </p:nvSpPr>
        <p:spPr>
          <a:xfrm>
            <a:off x="9291865" y="2991474"/>
            <a:ext cx="231745" cy="244475"/>
          </a:xfrm>
          <a:custGeom>
            <a:rect b="b" l="l" r="r" t="t"/>
            <a:pathLst>
              <a:path extrusionOk="0" h="86" w="82">
                <a:moveTo>
                  <a:pt x="82" y="86"/>
                </a:moveTo>
                <a:cubicBezTo>
                  <a:pt x="82" y="85"/>
                  <a:pt x="82" y="85"/>
                  <a:pt x="82" y="85"/>
                </a:cubicBezTo>
                <a:cubicBezTo>
                  <a:pt x="75" y="43"/>
                  <a:pt x="46" y="10"/>
                  <a:pt x="9" y="0"/>
                </a:cubicBezTo>
                <a:cubicBezTo>
                  <a:pt x="9" y="1"/>
                  <a:pt x="8" y="1"/>
                  <a:pt x="8" y="2"/>
                </a:cubicBezTo>
                <a:cubicBezTo>
                  <a:pt x="0" y="26"/>
                  <a:pt x="0" y="26"/>
                  <a:pt x="0" y="26"/>
                </a:cubicBezTo>
                <a:cubicBezTo>
                  <a:pt x="11" y="85"/>
                  <a:pt x="11" y="85"/>
                  <a:pt x="11" y="85"/>
                </a:cubicBezTo>
                <a:cubicBezTo>
                  <a:pt x="11" y="85"/>
                  <a:pt x="11" y="86"/>
                  <a:pt x="11" y="86"/>
                </a:cubicBezTo>
                <a:lnTo>
                  <a:pt x="82" y="86"/>
                </a:ln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2" name="Google Shape;802;p21"/>
          <p:cNvSpPr/>
          <p:nvPr/>
        </p:nvSpPr>
        <p:spPr>
          <a:xfrm>
            <a:off x="8982343" y="2991474"/>
            <a:ext cx="231745" cy="244475"/>
          </a:xfrm>
          <a:custGeom>
            <a:rect b="b" l="l" r="r" t="t"/>
            <a:pathLst>
              <a:path extrusionOk="0" h="86" w="82">
                <a:moveTo>
                  <a:pt x="71" y="85"/>
                </a:moveTo>
                <a:cubicBezTo>
                  <a:pt x="82" y="26"/>
                  <a:pt x="82" y="26"/>
                  <a:pt x="82" y="26"/>
                </a:cubicBezTo>
                <a:cubicBezTo>
                  <a:pt x="74" y="2"/>
                  <a:pt x="74" y="2"/>
                  <a:pt x="74" y="2"/>
                </a:cubicBezTo>
                <a:cubicBezTo>
                  <a:pt x="74" y="1"/>
                  <a:pt x="74" y="1"/>
                  <a:pt x="74" y="0"/>
                </a:cubicBezTo>
                <a:cubicBezTo>
                  <a:pt x="36" y="10"/>
                  <a:pt x="7" y="43"/>
                  <a:pt x="0" y="85"/>
                </a:cubicBezTo>
                <a:cubicBezTo>
                  <a:pt x="0" y="86"/>
                  <a:pt x="0" y="86"/>
                  <a:pt x="0" y="86"/>
                </a:cubicBezTo>
                <a:cubicBezTo>
                  <a:pt x="71" y="86"/>
                  <a:pt x="71" y="86"/>
                  <a:pt x="71" y="86"/>
                </a:cubicBezTo>
                <a:cubicBezTo>
                  <a:pt x="71" y="86"/>
                  <a:pt x="71" y="85"/>
                  <a:pt x="71" y="85"/>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3" name="Google Shape;803;p21"/>
          <p:cNvSpPr/>
          <p:nvPr/>
        </p:nvSpPr>
        <p:spPr>
          <a:xfrm>
            <a:off x="9206151" y="3077199"/>
            <a:ext cx="93650" cy="158750"/>
          </a:xfrm>
          <a:custGeom>
            <a:rect b="b" l="l" r="r" t="t"/>
            <a:pathLst>
              <a:path extrusionOk="0" h="56" w="33">
                <a:moveTo>
                  <a:pt x="23" y="0"/>
                </a:moveTo>
                <a:cubicBezTo>
                  <a:pt x="21" y="0"/>
                  <a:pt x="21" y="0"/>
                  <a:pt x="21" y="0"/>
                </a:cubicBezTo>
                <a:cubicBezTo>
                  <a:pt x="12" y="0"/>
                  <a:pt x="12" y="0"/>
                  <a:pt x="12" y="0"/>
                </a:cubicBezTo>
                <a:cubicBezTo>
                  <a:pt x="11" y="0"/>
                  <a:pt x="11" y="0"/>
                  <a:pt x="11" y="0"/>
                </a:cubicBezTo>
                <a:cubicBezTo>
                  <a:pt x="0" y="56"/>
                  <a:pt x="0" y="56"/>
                  <a:pt x="0" y="56"/>
                </a:cubicBezTo>
                <a:cubicBezTo>
                  <a:pt x="0" y="56"/>
                  <a:pt x="0" y="56"/>
                  <a:pt x="0" y="56"/>
                </a:cubicBezTo>
                <a:cubicBezTo>
                  <a:pt x="33" y="56"/>
                  <a:pt x="33" y="56"/>
                  <a:pt x="33" y="56"/>
                </a:cubicBezTo>
                <a:cubicBezTo>
                  <a:pt x="33" y="56"/>
                  <a:pt x="33" y="56"/>
                  <a:pt x="33" y="56"/>
                </a:cubicBezTo>
                <a:lnTo>
                  <a:pt x="23" y="0"/>
                </a:ln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4" name="Google Shape;804;p21"/>
          <p:cNvSpPr/>
          <p:nvPr/>
        </p:nvSpPr>
        <p:spPr>
          <a:xfrm>
            <a:off x="9212500" y="2986711"/>
            <a:ext cx="80952" cy="68263"/>
          </a:xfrm>
          <a:custGeom>
            <a:rect b="b" l="l" r="r" t="t"/>
            <a:pathLst>
              <a:path extrusionOk="0" h="24" w="29">
                <a:moveTo>
                  <a:pt x="0" y="1"/>
                </a:moveTo>
                <a:cubicBezTo>
                  <a:pt x="0" y="1"/>
                  <a:pt x="0" y="1"/>
                  <a:pt x="0" y="1"/>
                </a:cubicBezTo>
                <a:cubicBezTo>
                  <a:pt x="8" y="24"/>
                  <a:pt x="8" y="24"/>
                  <a:pt x="8" y="24"/>
                </a:cubicBezTo>
                <a:cubicBezTo>
                  <a:pt x="10" y="24"/>
                  <a:pt x="10" y="24"/>
                  <a:pt x="10" y="24"/>
                </a:cubicBezTo>
                <a:cubicBezTo>
                  <a:pt x="19" y="24"/>
                  <a:pt x="19" y="24"/>
                  <a:pt x="19" y="24"/>
                </a:cubicBezTo>
                <a:cubicBezTo>
                  <a:pt x="21" y="24"/>
                  <a:pt x="21" y="24"/>
                  <a:pt x="21" y="24"/>
                </a:cubicBezTo>
                <a:cubicBezTo>
                  <a:pt x="29" y="1"/>
                  <a:pt x="29" y="1"/>
                  <a:pt x="29" y="1"/>
                </a:cubicBezTo>
                <a:cubicBezTo>
                  <a:pt x="29" y="1"/>
                  <a:pt x="29" y="1"/>
                  <a:pt x="29" y="1"/>
                </a:cubicBezTo>
                <a:cubicBezTo>
                  <a:pt x="24" y="0"/>
                  <a:pt x="19" y="0"/>
                  <a:pt x="15" y="0"/>
                </a:cubicBezTo>
                <a:cubicBezTo>
                  <a:pt x="10" y="0"/>
                  <a:pt x="5" y="0"/>
                  <a:pt x="0" y="1"/>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5" name="Google Shape;805;p21"/>
          <p:cNvSpPr/>
          <p:nvPr/>
        </p:nvSpPr>
        <p:spPr>
          <a:xfrm>
            <a:off x="9145834" y="2689849"/>
            <a:ext cx="214285" cy="276225"/>
          </a:xfrm>
          <a:custGeom>
            <a:rect b="b" l="l" r="r" t="t"/>
            <a:pathLst>
              <a:path extrusionOk="0" h="97" w="75">
                <a:moveTo>
                  <a:pt x="38" y="97"/>
                </a:moveTo>
                <a:cubicBezTo>
                  <a:pt x="58" y="97"/>
                  <a:pt x="75" y="75"/>
                  <a:pt x="75" y="49"/>
                </a:cubicBezTo>
                <a:cubicBezTo>
                  <a:pt x="75" y="22"/>
                  <a:pt x="58" y="0"/>
                  <a:pt x="38" y="0"/>
                </a:cubicBezTo>
                <a:cubicBezTo>
                  <a:pt x="17" y="0"/>
                  <a:pt x="0" y="22"/>
                  <a:pt x="0" y="49"/>
                </a:cubicBezTo>
                <a:cubicBezTo>
                  <a:pt x="0" y="75"/>
                  <a:pt x="17" y="97"/>
                  <a:pt x="38" y="97"/>
                </a:cubicBezTo>
                <a:close/>
                <a:moveTo>
                  <a:pt x="23" y="19"/>
                </a:moveTo>
                <a:cubicBezTo>
                  <a:pt x="25" y="17"/>
                  <a:pt x="27" y="17"/>
                  <a:pt x="29" y="19"/>
                </a:cubicBezTo>
                <a:cubicBezTo>
                  <a:pt x="30" y="20"/>
                  <a:pt x="31" y="23"/>
                  <a:pt x="29" y="24"/>
                </a:cubicBezTo>
                <a:cubicBezTo>
                  <a:pt x="28" y="25"/>
                  <a:pt x="12" y="43"/>
                  <a:pt x="24" y="69"/>
                </a:cubicBezTo>
                <a:cubicBezTo>
                  <a:pt x="25" y="71"/>
                  <a:pt x="24" y="73"/>
                  <a:pt x="22" y="74"/>
                </a:cubicBezTo>
                <a:cubicBezTo>
                  <a:pt x="21" y="74"/>
                  <a:pt x="21" y="74"/>
                  <a:pt x="20" y="74"/>
                </a:cubicBezTo>
                <a:cubicBezTo>
                  <a:pt x="19" y="74"/>
                  <a:pt x="17" y="74"/>
                  <a:pt x="17" y="72"/>
                </a:cubicBezTo>
                <a:cubicBezTo>
                  <a:pt x="3" y="41"/>
                  <a:pt x="22" y="20"/>
                  <a:pt x="23" y="19"/>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6" name="Google Shape;806;p21"/>
          <p:cNvSpPr/>
          <p:nvPr/>
        </p:nvSpPr>
        <p:spPr>
          <a:xfrm>
            <a:off x="5651050" y="4780616"/>
            <a:ext cx="544442" cy="252413"/>
          </a:xfrm>
          <a:custGeom>
            <a:rect b="b" l="l" r="r" t="t"/>
            <a:pathLst>
              <a:path extrusionOk="0" h="88" w="189">
                <a:moveTo>
                  <a:pt x="99" y="0"/>
                </a:moveTo>
                <a:cubicBezTo>
                  <a:pt x="99" y="16"/>
                  <a:pt x="99" y="16"/>
                  <a:pt x="99" y="16"/>
                </a:cubicBezTo>
                <a:cubicBezTo>
                  <a:pt x="99" y="18"/>
                  <a:pt x="97" y="20"/>
                  <a:pt x="95" y="20"/>
                </a:cubicBezTo>
                <a:cubicBezTo>
                  <a:pt x="92" y="20"/>
                  <a:pt x="91" y="18"/>
                  <a:pt x="91" y="16"/>
                </a:cubicBezTo>
                <a:cubicBezTo>
                  <a:pt x="91" y="0"/>
                  <a:pt x="91" y="0"/>
                  <a:pt x="91" y="0"/>
                </a:cubicBezTo>
                <a:cubicBezTo>
                  <a:pt x="0" y="0"/>
                  <a:pt x="0" y="0"/>
                  <a:pt x="0" y="0"/>
                </a:cubicBezTo>
                <a:cubicBezTo>
                  <a:pt x="0" y="68"/>
                  <a:pt x="0" y="68"/>
                  <a:pt x="0" y="68"/>
                </a:cubicBezTo>
                <a:cubicBezTo>
                  <a:pt x="0" y="79"/>
                  <a:pt x="8" y="88"/>
                  <a:pt x="18" y="88"/>
                </a:cubicBezTo>
                <a:cubicBezTo>
                  <a:pt x="171" y="88"/>
                  <a:pt x="171" y="88"/>
                  <a:pt x="171" y="88"/>
                </a:cubicBezTo>
                <a:cubicBezTo>
                  <a:pt x="181" y="88"/>
                  <a:pt x="189" y="79"/>
                  <a:pt x="189" y="68"/>
                </a:cubicBezTo>
                <a:cubicBezTo>
                  <a:pt x="189" y="0"/>
                  <a:pt x="189" y="0"/>
                  <a:pt x="189" y="0"/>
                </a:cubicBezTo>
                <a:lnTo>
                  <a:pt x="99" y="0"/>
                </a:ln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7" name="Google Shape;807;p21"/>
          <p:cNvSpPr/>
          <p:nvPr/>
        </p:nvSpPr>
        <p:spPr>
          <a:xfrm>
            <a:off x="5651050" y="4480578"/>
            <a:ext cx="544442" cy="276225"/>
          </a:xfrm>
          <a:custGeom>
            <a:rect b="b" l="l" r="r" t="t"/>
            <a:pathLst>
              <a:path extrusionOk="0" h="96" w="189">
                <a:moveTo>
                  <a:pt x="91" y="96"/>
                </a:moveTo>
                <a:cubicBezTo>
                  <a:pt x="91" y="82"/>
                  <a:pt x="91" y="82"/>
                  <a:pt x="91" y="82"/>
                </a:cubicBezTo>
                <a:cubicBezTo>
                  <a:pt x="91" y="80"/>
                  <a:pt x="92" y="78"/>
                  <a:pt x="95" y="78"/>
                </a:cubicBezTo>
                <a:cubicBezTo>
                  <a:pt x="97" y="78"/>
                  <a:pt x="99" y="80"/>
                  <a:pt x="99" y="82"/>
                </a:cubicBezTo>
                <a:cubicBezTo>
                  <a:pt x="99" y="96"/>
                  <a:pt x="99" y="96"/>
                  <a:pt x="99" y="96"/>
                </a:cubicBezTo>
                <a:cubicBezTo>
                  <a:pt x="189" y="96"/>
                  <a:pt x="189" y="96"/>
                  <a:pt x="189" y="96"/>
                </a:cubicBezTo>
                <a:cubicBezTo>
                  <a:pt x="189" y="54"/>
                  <a:pt x="189" y="54"/>
                  <a:pt x="189" y="54"/>
                </a:cubicBezTo>
                <a:cubicBezTo>
                  <a:pt x="189" y="43"/>
                  <a:pt x="181" y="34"/>
                  <a:pt x="171" y="34"/>
                </a:cubicBezTo>
                <a:cubicBezTo>
                  <a:pt x="140" y="34"/>
                  <a:pt x="140" y="34"/>
                  <a:pt x="140" y="34"/>
                </a:cubicBezTo>
                <a:cubicBezTo>
                  <a:pt x="140" y="4"/>
                  <a:pt x="140" y="4"/>
                  <a:pt x="140" y="4"/>
                </a:cubicBezTo>
                <a:cubicBezTo>
                  <a:pt x="140" y="2"/>
                  <a:pt x="138" y="0"/>
                  <a:pt x="136" y="0"/>
                </a:cubicBezTo>
                <a:cubicBezTo>
                  <a:pt x="53" y="0"/>
                  <a:pt x="53" y="0"/>
                  <a:pt x="53" y="0"/>
                </a:cubicBezTo>
                <a:cubicBezTo>
                  <a:pt x="51" y="0"/>
                  <a:pt x="49" y="2"/>
                  <a:pt x="49" y="4"/>
                </a:cubicBezTo>
                <a:cubicBezTo>
                  <a:pt x="49" y="34"/>
                  <a:pt x="49" y="34"/>
                  <a:pt x="49" y="34"/>
                </a:cubicBezTo>
                <a:cubicBezTo>
                  <a:pt x="18" y="34"/>
                  <a:pt x="18" y="34"/>
                  <a:pt x="18" y="34"/>
                </a:cubicBezTo>
                <a:cubicBezTo>
                  <a:pt x="8" y="34"/>
                  <a:pt x="0" y="43"/>
                  <a:pt x="0" y="54"/>
                </a:cubicBezTo>
                <a:cubicBezTo>
                  <a:pt x="0" y="96"/>
                  <a:pt x="0" y="96"/>
                  <a:pt x="0" y="96"/>
                </a:cubicBezTo>
                <a:lnTo>
                  <a:pt x="91" y="96"/>
                </a:lnTo>
                <a:close/>
                <a:moveTo>
                  <a:pt x="57" y="8"/>
                </a:moveTo>
                <a:cubicBezTo>
                  <a:pt x="132" y="8"/>
                  <a:pt x="132" y="8"/>
                  <a:pt x="132" y="8"/>
                </a:cubicBezTo>
                <a:cubicBezTo>
                  <a:pt x="132" y="34"/>
                  <a:pt x="132" y="34"/>
                  <a:pt x="132" y="34"/>
                </a:cubicBezTo>
                <a:cubicBezTo>
                  <a:pt x="57" y="34"/>
                  <a:pt x="57" y="34"/>
                  <a:pt x="57" y="34"/>
                </a:cubicBezTo>
                <a:lnTo>
                  <a:pt x="57" y="8"/>
                </a:ln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8" name="Google Shape;808;p21"/>
          <p:cNvSpPr txBox="1"/>
          <p:nvPr/>
        </p:nvSpPr>
        <p:spPr>
          <a:xfrm>
            <a:off x="3730171" y="2525486"/>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9" name="Google Shape;809;p21"/>
          <p:cNvSpPr/>
          <p:nvPr/>
        </p:nvSpPr>
        <p:spPr>
          <a:xfrm>
            <a:off x="2635428" y="2761080"/>
            <a:ext cx="84127" cy="80963"/>
          </a:xfrm>
          <a:custGeom>
            <a:rect b="b" l="l" r="r" t="t"/>
            <a:pathLst>
              <a:path extrusionOk="0" h="28" w="29">
                <a:moveTo>
                  <a:pt x="5" y="28"/>
                </a:moveTo>
                <a:cubicBezTo>
                  <a:pt x="6" y="28"/>
                  <a:pt x="7" y="28"/>
                  <a:pt x="8" y="27"/>
                </a:cubicBezTo>
                <a:cubicBezTo>
                  <a:pt x="28" y="7"/>
                  <a:pt x="28" y="7"/>
                  <a:pt x="28" y="7"/>
                </a:cubicBezTo>
                <a:cubicBezTo>
                  <a:pt x="29" y="5"/>
                  <a:pt x="29" y="3"/>
                  <a:pt x="28" y="1"/>
                </a:cubicBezTo>
                <a:cubicBezTo>
                  <a:pt x="26" y="0"/>
                  <a:pt x="24" y="0"/>
                  <a:pt x="22" y="1"/>
                </a:cubicBezTo>
                <a:cubicBezTo>
                  <a:pt x="2" y="21"/>
                  <a:pt x="2" y="21"/>
                  <a:pt x="2" y="21"/>
                </a:cubicBezTo>
                <a:cubicBezTo>
                  <a:pt x="0" y="23"/>
                  <a:pt x="0" y="25"/>
                  <a:pt x="2" y="27"/>
                </a:cubicBezTo>
                <a:cubicBezTo>
                  <a:pt x="3" y="28"/>
                  <a:pt x="4" y="28"/>
                  <a:pt x="5" y="28"/>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10" name="Google Shape;810;p21"/>
          <p:cNvSpPr/>
          <p:nvPr/>
        </p:nvSpPr>
        <p:spPr>
          <a:xfrm>
            <a:off x="2722730" y="2843630"/>
            <a:ext cx="79365" cy="80963"/>
          </a:xfrm>
          <a:custGeom>
            <a:rect b="b" l="l" r="r" t="t"/>
            <a:pathLst>
              <a:path extrusionOk="0" h="28" w="28">
                <a:moveTo>
                  <a:pt x="27" y="1"/>
                </a:moveTo>
                <a:cubicBezTo>
                  <a:pt x="25" y="0"/>
                  <a:pt x="23" y="0"/>
                  <a:pt x="21" y="1"/>
                </a:cubicBezTo>
                <a:cubicBezTo>
                  <a:pt x="1" y="21"/>
                  <a:pt x="1" y="21"/>
                  <a:pt x="1" y="21"/>
                </a:cubicBezTo>
                <a:cubicBezTo>
                  <a:pt x="0" y="23"/>
                  <a:pt x="0" y="26"/>
                  <a:pt x="1" y="27"/>
                </a:cubicBezTo>
                <a:cubicBezTo>
                  <a:pt x="2" y="28"/>
                  <a:pt x="3" y="28"/>
                  <a:pt x="4" y="28"/>
                </a:cubicBezTo>
                <a:cubicBezTo>
                  <a:pt x="5" y="28"/>
                  <a:pt x="6" y="28"/>
                  <a:pt x="7" y="27"/>
                </a:cubicBezTo>
                <a:cubicBezTo>
                  <a:pt x="27" y="7"/>
                  <a:pt x="27" y="7"/>
                  <a:pt x="27" y="7"/>
                </a:cubicBezTo>
                <a:cubicBezTo>
                  <a:pt x="28" y="5"/>
                  <a:pt x="28" y="3"/>
                  <a:pt x="27" y="1"/>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11" name="Google Shape;811;p21"/>
          <p:cNvSpPr/>
          <p:nvPr/>
        </p:nvSpPr>
        <p:spPr>
          <a:xfrm>
            <a:off x="2256066" y="2796005"/>
            <a:ext cx="517458" cy="517525"/>
          </a:xfrm>
          <a:custGeom>
            <a:rect b="b" l="l" r="r" t="t"/>
            <a:pathLst>
              <a:path extrusionOk="0" h="180" w="180">
                <a:moveTo>
                  <a:pt x="170" y="74"/>
                </a:moveTo>
                <a:cubicBezTo>
                  <a:pt x="165" y="74"/>
                  <a:pt x="165" y="74"/>
                  <a:pt x="165" y="74"/>
                </a:cubicBezTo>
                <a:cubicBezTo>
                  <a:pt x="163" y="61"/>
                  <a:pt x="157" y="50"/>
                  <a:pt x="149" y="40"/>
                </a:cubicBezTo>
                <a:cubicBezTo>
                  <a:pt x="165" y="24"/>
                  <a:pt x="165" y="24"/>
                  <a:pt x="165" y="24"/>
                </a:cubicBezTo>
                <a:cubicBezTo>
                  <a:pt x="168" y="21"/>
                  <a:pt x="168" y="16"/>
                  <a:pt x="165" y="13"/>
                </a:cubicBezTo>
                <a:cubicBezTo>
                  <a:pt x="162" y="10"/>
                  <a:pt x="157" y="10"/>
                  <a:pt x="154" y="13"/>
                </a:cubicBezTo>
                <a:cubicBezTo>
                  <a:pt x="137" y="30"/>
                  <a:pt x="137" y="30"/>
                  <a:pt x="137" y="30"/>
                </a:cubicBezTo>
                <a:cubicBezTo>
                  <a:pt x="138" y="30"/>
                  <a:pt x="139" y="31"/>
                  <a:pt x="140" y="32"/>
                </a:cubicBezTo>
                <a:cubicBezTo>
                  <a:pt x="140" y="32"/>
                  <a:pt x="141" y="33"/>
                  <a:pt x="141" y="33"/>
                </a:cubicBezTo>
                <a:cubicBezTo>
                  <a:pt x="141" y="33"/>
                  <a:pt x="141" y="33"/>
                  <a:pt x="141" y="33"/>
                </a:cubicBezTo>
                <a:cubicBezTo>
                  <a:pt x="141" y="34"/>
                  <a:pt x="142" y="34"/>
                  <a:pt x="142" y="34"/>
                </a:cubicBezTo>
                <a:cubicBezTo>
                  <a:pt x="142" y="34"/>
                  <a:pt x="143" y="35"/>
                  <a:pt x="143" y="35"/>
                </a:cubicBezTo>
                <a:cubicBezTo>
                  <a:pt x="144" y="35"/>
                  <a:pt x="144" y="36"/>
                  <a:pt x="144" y="36"/>
                </a:cubicBezTo>
                <a:cubicBezTo>
                  <a:pt x="145" y="36"/>
                  <a:pt x="145" y="37"/>
                  <a:pt x="146" y="37"/>
                </a:cubicBezTo>
                <a:cubicBezTo>
                  <a:pt x="146" y="37"/>
                  <a:pt x="146" y="37"/>
                  <a:pt x="146" y="38"/>
                </a:cubicBezTo>
                <a:cubicBezTo>
                  <a:pt x="146" y="38"/>
                  <a:pt x="147" y="38"/>
                  <a:pt x="147" y="39"/>
                </a:cubicBezTo>
                <a:cubicBezTo>
                  <a:pt x="148" y="39"/>
                  <a:pt x="148" y="40"/>
                  <a:pt x="149" y="41"/>
                </a:cubicBezTo>
                <a:cubicBezTo>
                  <a:pt x="132" y="57"/>
                  <a:pt x="132" y="57"/>
                  <a:pt x="132" y="57"/>
                </a:cubicBezTo>
                <a:cubicBezTo>
                  <a:pt x="131" y="58"/>
                  <a:pt x="129" y="59"/>
                  <a:pt x="127" y="59"/>
                </a:cubicBezTo>
                <a:cubicBezTo>
                  <a:pt x="126" y="59"/>
                  <a:pt x="125" y="59"/>
                  <a:pt x="125" y="59"/>
                </a:cubicBezTo>
                <a:cubicBezTo>
                  <a:pt x="124" y="59"/>
                  <a:pt x="124" y="59"/>
                  <a:pt x="124" y="60"/>
                </a:cubicBezTo>
                <a:cubicBezTo>
                  <a:pt x="118" y="66"/>
                  <a:pt x="118" y="66"/>
                  <a:pt x="118" y="66"/>
                </a:cubicBezTo>
                <a:cubicBezTo>
                  <a:pt x="123" y="72"/>
                  <a:pt x="127" y="81"/>
                  <a:pt x="127" y="90"/>
                </a:cubicBezTo>
                <a:cubicBezTo>
                  <a:pt x="127" y="110"/>
                  <a:pt x="110" y="127"/>
                  <a:pt x="90" y="127"/>
                </a:cubicBezTo>
                <a:cubicBezTo>
                  <a:pt x="70" y="127"/>
                  <a:pt x="53" y="110"/>
                  <a:pt x="53" y="90"/>
                </a:cubicBezTo>
                <a:cubicBezTo>
                  <a:pt x="53" y="70"/>
                  <a:pt x="70" y="53"/>
                  <a:pt x="90" y="53"/>
                </a:cubicBezTo>
                <a:cubicBezTo>
                  <a:pt x="98" y="53"/>
                  <a:pt x="106" y="56"/>
                  <a:pt x="112" y="61"/>
                </a:cubicBezTo>
                <a:cubicBezTo>
                  <a:pt x="118" y="54"/>
                  <a:pt x="118" y="54"/>
                  <a:pt x="118" y="54"/>
                </a:cubicBezTo>
                <a:cubicBezTo>
                  <a:pt x="119" y="54"/>
                  <a:pt x="119" y="54"/>
                  <a:pt x="119" y="53"/>
                </a:cubicBezTo>
                <a:cubicBezTo>
                  <a:pt x="118" y="51"/>
                  <a:pt x="119" y="48"/>
                  <a:pt x="121" y="46"/>
                </a:cubicBezTo>
                <a:cubicBezTo>
                  <a:pt x="137" y="29"/>
                  <a:pt x="137" y="29"/>
                  <a:pt x="137" y="29"/>
                </a:cubicBezTo>
                <a:cubicBezTo>
                  <a:pt x="128" y="22"/>
                  <a:pt x="118" y="17"/>
                  <a:pt x="106" y="15"/>
                </a:cubicBezTo>
                <a:cubicBezTo>
                  <a:pt x="106" y="10"/>
                  <a:pt x="106" y="10"/>
                  <a:pt x="106" y="10"/>
                </a:cubicBezTo>
                <a:cubicBezTo>
                  <a:pt x="106" y="5"/>
                  <a:pt x="102" y="0"/>
                  <a:pt x="96" y="0"/>
                </a:cubicBezTo>
                <a:cubicBezTo>
                  <a:pt x="84" y="0"/>
                  <a:pt x="84" y="0"/>
                  <a:pt x="84" y="0"/>
                </a:cubicBezTo>
                <a:cubicBezTo>
                  <a:pt x="78" y="0"/>
                  <a:pt x="74" y="5"/>
                  <a:pt x="74" y="10"/>
                </a:cubicBezTo>
                <a:cubicBezTo>
                  <a:pt x="74" y="15"/>
                  <a:pt x="74" y="15"/>
                  <a:pt x="74" y="15"/>
                </a:cubicBezTo>
                <a:cubicBezTo>
                  <a:pt x="65" y="17"/>
                  <a:pt x="56" y="20"/>
                  <a:pt x="48" y="25"/>
                </a:cubicBezTo>
                <a:cubicBezTo>
                  <a:pt x="45" y="22"/>
                  <a:pt x="45" y="22"/>
                  <a:pt x="45" y="22"/>
                </a:cubicBezTo>
                <a:cubicBezTo>
                  <a:pt x="41" y="18"/>
                  <a:pt x="35" y="18"/>
                  <a:pt x="31" y="22"/>
                </a:cubicBezTo>
                <a:cubicBezTo>
                  <a:pt x="22" y="31"/>
                  <a:pt x="22" y="31"/>
                  <a:pt x="22" y="31"/>
                </a:cubicBezTo>
                <a:cubicBezTo>
                  <a:pt x="20" y="33"/>
                  <a:pt x="19" y="35"/>
                  <a:pt x="19" y="38"/>
                </a:cubicBezTo>
                <a:cubicBezTo>
                  <a:pt x="19" y="40"/>
                  <a:pt x="20" y="43"/>
                  <a:pt x="22" y="45"/>
                </a:cubicBezTo>
                <a:cubicBezTo>
                  <a:pt x="25" y="48"/>
                  <a:pt x="25" y="48"/>
                  <a:pt x="25" y="48"/>
                </a:cubicBezTo>
                <a:cubicBezTo>
                  <a:pt x="20" y="56"/>
                  <a:pt x="17" y="65"/>
                  <a:pt x="15" y="74"/>
                </a:cubicBezTo>
                <a:cubicBezTo>
                  <a:pt x="10" y="74"/>
                  <a:pt x="10" y="74"/>
                  <a:pt x="10" y="74"/>
                </a:cubicBezTo>
                <a:cubicBezTo>
                  <a:pt x="4" y="74"/>
                  <a:pt x="0" y="78"/>
                  <a:pt x="0" y="84"/>
                </a:cubicBezTo>
                <a:cubicBezTo>
                  <a:pt x="0" y="96"/>
                  <a:pt x="0" y="96"/>
                  <a:pt x="0" y="96"/>
                </a:cubicBezTo>
                <a:cubicBezTo>
                  <a:pt x="0" y="102"/>
                  <a:pt x="4" y="106"/>
                  <a:pt x="10" y="106"/>
                </a:cubicBezTo>
                <a:cubicBezTo>
                  <a:pt x="15" y="106"/>
                  <a:pt x="15" y="106"/>
                  <a:pt x="15" y="106"/>
                </a:cubicBezTo>
                <a:cubicBezTo>
                  <a:pt x="17" y="115"/>
                  <a:pt x="20" y="124"/>
                  <a:pt x="25" y="132"/>
                </a:cubicBezTo>
                <a:cubicBezTo>
                  <a:pt x="22" y="135"/>
                  <a:pt x="22" y="135"/>
                  <a:pt x="22" y="135"/>
                </a:cubicBezTo>
                <a:cubicBezTo>
                  <a:pt x="20" y="137"/>
                  <a:pt x="19" y="140"/>
                  <a:pt x="19" y="142"/>
                </a:cubicBezTo>
                <a:cubicBezTo>
                  <a:pt x="19" y="145"/>
                  <a:pt x="20" y="147"/>
                  <a:pt x="22" y="149"/>
                </a:cubicBezTo>
                <a:cubicBezTo>
                  <a:pt x="31" y="158"/>
                  <a:pt x="31" y="158"/>
                  <a:pt x="31" y="158"/>
                </a:cubicBezTo>
                <a:cubicBezTo>
                  <a:pt x="33" y="160"/>
                  <a:pt x="35" y="161"/>
                  <a:pt x="38" y="161"/>
                </a:cubicBezTo>
                <a:cubicBezTo>
                  <a:pt x="40" y="161"/>
                  <a:pt x="43" y="160"/>
                  <a:pt x="45" y="158"/>
                </a:cubicBezTo>
                <a:cubicBezTo>
                  <a:pt x="48" y="155"/>
                  <a:pt x="48" y="155"/>
                  <a:pt x="48" y="155"/>
                </a:cubicBezTo>
                <a:cubicBezTo>
                  <a:pt x="56" y="160"/>
                  <a:pt x="65" y="163"/>
                  <a:pt x="74" y="165"/>
                </a:cubicBezTo>
                <a:cubicBezTo>
                  <a:pt x="74" y="170"/>
                  <a:pt x="74" y="170"/>
                  <a:pt x="74" y="170"/>
                </a:cubicBezTo>
                <a:cubicBezTo>
                  <a:pt x="74" y="176"/>
                  <a:pt x="78" y="180"/>
                  <a:pt x="84" y="180"/>
                </a:cubicBezTo>
                <a:cubicBezTo>
                  <a:pt x="96" y="180"/>
                  <a:pt x="96" y="180"/>
                  <a:pt x="96" y="180"/>
                </a:cubicBezTo>
                <a:cubicBezTo>
                  <a:pt x="102" y="180"/>
                  <a:pt x="106" y="176"/>
                  <a:pt x="106" y="170"/>
                </a:cubicBezTo>
                <a:cubicBezTo>
                  <a:pt x="106" y="165"/>
                  <a:pt x="106" y="165"/>
                  <a:pt x="106" y="165"/>
                </a:cubicBezTo>
                <a:cubicBezTo>
                  <a:pt x="115" y="163"/>
                  <a:pt x="124" y="160"/>
                  <a:pt x="132" y="155"/>
                </a:cubicBezTo>
                <a:cubicBezTo>
                  <a:pt x="135" y="158"/>
                  <a:pt x="135" y="158"/>
                  <a:pt x="135" y="158"/>
                </a:cubicBezTo>
                <a:cubicBezTo>
                  <a:pt x="139" y="162"/>
                  <a:pt x="145" y="162"/>
                  <a:pt x="149" y="158"/>
                </a:cubicBezTo>
                <a:cubicBezTo>
                  <a:pt x="158" y="149"/>
                  <a:pt x="158" y="149"/>
                  <a:pt x="158" y="149"/>
                </a:cubicBezTo>
                <a:cubicBezTo>
                  <a:pt x="160" y="147"/>
                  <a:pt x="161" y="145"/>
                  <a:pt x="161" y="142"/>
                </a:cubicBezTo>
                <a:cubicBezTo>
                  <a:pt x="161" y="140"/>
                  <a:pt x="160" y="137"/>
                  <a:pt x="158" y="135"/>
                </a:cubicBezTo>
                <a:cubicBezTo>
                  <a:pt x="155" y="132"/>
                  <a:pt x="155" y="132"/>
                  <a:pt x="155" y="132"/>
                </a:cubicBezTo>
                <a:cubicBezTo>
                  <a:pt x="160" y="124"/>
                  <a:pt x="163" y="115"/>
                  <a:pt x="165" y="106"/>
                </a:cubicBezTo>
                <a:cubicBezTo>
                  <a:pt x="170" y="106"/>
                  <a:pt x="170" y="106"/>
                  <a:pt x="170" y="106"/>
                </a:cubicBezTo>
                <a:cubicBezTo>
                  <a:pt x="175" y="106"/>
                  <a:pt x="180" y="102"/>
                  <a:pt x="180" y="96"/>
                </a:cubicBezTo>
                <a:cubicBezTo>
                  <a:pt x="180" y="84"/>
                  <a:pt x="180" y="84"/>
                  <a:pt x="180" y="84"/>
                </a:cubicBezTo>
                <a:cubicBezTo>
                  <a:pt x="180" y="78"/>
                  <a:pt x="175" y="74"/>
                  <a:pt x="170" y="74"/>
                </a:cubicBez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12" name="Google Shape;812;p21"/>
          <p:cNvSpPr/>
          <p:nvPr/>
        </p:nvSpPr>
        <p:spPr>
          <a:xfrm>
            <a:off x="2432255" y="2970630"/>
            <a:ext cx="166666" cy="168275"/>
          </a:xfrm>
          <a:custGeom>
            <a:rect b="b" l="l" r="r" t="t"/>
            <a:pathLst>
              <a:path extrusionOk="0" h="58" w="58">
                <a:moveTo>
                  <a:pt x="45" y="5"/>
                </a:moveTo>
                <a:cubicBezTo>
                  <a:pt x="41" y="2"/>
                  <a:pt x="35" y="0"/>
                  <a:pt x="29" y="0"/>
                </a:cubicBezTo>
                <a:cubicBezTo>
                  <a:pt x="13" y="0"/>
                  <a:pt x="0" y="13"/>
                  <a:pt x="0" y="29"/>
                </a:cubicBezTo>
                <a:cubicBezTo>
                  <a:pt x="0" y="45"/>
                  <a:pt x="13" y="58"/>
                  <a:pt x="29" y="58"/>
                </a:cubicBezTo>
                <a:cubicBezTo>
                  <a:pt x="45" y="58"/>
                  <a:pt x="58" y="45"/>
                  <a:pt x="58" y="29"/>
                </a:cubicBezTo>
                <a:cubicBezTo>
                  <a:pt x="58" y="22"/>
                  <a:pt x="55" y="16"/>
                  <a:pt x="51" y="11"/>
                </a:cubicBezTo>
                <a:cubicBezTo>
                  <a:pt x="30" y="31"/>
                  <a:pt x="30" y="31"/>
                  <a:pt x="30" y="31"/>
                </a:cubicBezTo>
                <a:cubicBezTo>
                  <a:pt x="29" y="32"/>
                  <a:pt x="28" y="33"/>
                  <a:pt x="27" y="33"/>
                </a:cubicBezTo>
                <a:cubicBezTo>
                  <a:pt x="26" y="33"/>
                  <a:pt x="25" y="32"/>
                  <a:pt x="25" y="31"/>
                </a:cubicBezTo>
                <a:cubicBezTo>
                  <a:pt x="23" y="30"/>
                  <a:pt x="23" y="27"/>
                  <a:pt x="25" y="26"/>
                </a:cubicBezTo>
                <a:lnTo>
                  <a:pt x="45" y="5"/>
                </a:lnTo>
                <a:close/>
              </a:path>
            </a:pathLst>
          </a:custGeom>
          <a:solidFill>
            <a:schemeClr val="dk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768"/>
                                        </p:tgtEl>
                                        <p:attrNameLst>
                                          <p:attrName>style.visibility</p:attrName>
                                        </p:attrNameLst>
                                      </p:cBhvr>
                                      <p:to>
                                        <p:strVal val="visible"/>
                                      </p:to>
                                    </p:set>
                                    <p:anim calcmode="lin" valueType="num">
                                      <p:cBhvr additive="base">
                                        <p:cTn dur="1000"/>
                                        <p:tgtEl>
                                          <p:spTgt spid="768"/>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774"/>
                                        </p:tgtEl>
                                        <p:attrNameLst>
                                          <p:attrName>style.visibility</p:attrName>
                                        </p:attrNameLst>
                                      </p:cBhvr>
                                      <p:to>
                                        <p:strVal val="visible"/>
                                      </p:to>
                                    </p:set>
                                    <p:anim calcmode="lin" valueType="num">
                                      <p:cBhvr additive="base">
                                        <p:cTn dur="1000"/>
                                        <p:tgtEl>
                                          <p:spTgt spid="774"/>
                                        </p:tgtEl>
                                        <p:attrNameLst>
                                          <p:attrName>ppt_w</p:attrName>
                                        </p:attrNameLst>
                                      </p:cBhvr>
                                      <p:tavLst>
                                        <p:tav fmla="" tm="0">
                                          <p:val>
                                            <p:strVal val="0"/>
                                          </p:val>
                                        </p:tav>
                                        <p:tav fmla="" tm="100000">
                                          <p:val>
                                            <p:strVal val="#ppt_w"/>
                                          </p:val>
                                        </p:tav>
                                      </p:tavLst>
                                    </p:anim>
                                    <p:anim calcmode="lin" valueType="num">
                                      <p:cBhvr additive="base">
                                        <p:cTn dur="1000"/>
                                        <p:tgtEl>
                                          <p:spTgt spid="774"/>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783"/>
                                        </p:tgtEl>
                                        <p:attrNameLst>
                                          <p:attrName>style.visibility</p:attrName>
                                        </p:attrNameLst>
                                      </p:cBhvr>
                                      <p:to>
                                        <p:strVal val="visible"/>
                                      </p:to>
                                    </p:set>
                                    <p:animEffect filter="fade" transition="in">
                                      <p:cBhvr>
                                        <p:cTn dur="500"/>
                                        <p:tgtEl>
                                          <p:spTgt spid="783"/>
                                        </p:tgtEl>
                                      </p:cBhvr>
                                    </p:animEffect>
                                  </p:childTnLst>
                                </p:cTn>
                              </p:par>
                            </p:childTnLst>
                          </p:cTn>
                        </p:par>
                        <p:par>
                          <p:cTn fill="hold">
                            <p:stCondLst>
                              <p:cond delay="2500"/>
                            </p:stCondLst>
                            <p:childTnLst>
                              <p:par>
                                <p:cTn fill="hold" nodeType="afterEffect" presetClass="entr" presetID="10" presetSubtype="0">
                                  <p:stCondLst>
                                    <p:cond delay="800"/>
                                  </p:stCondLst>
                                  <p:childTnLst>
                                    <p:set>
                                      <p:cBhvr>
                                        <p:cTn dur="1" fill="hold">
                                          <p:stCondLst>
                                            <p:cond delay="0"/>
                                          </p:stCondLst>
                                        </p:cTn>
                                        <p:tgtEl>
                                          <p:spTgt spid="775"/>
                                        </p:tgtEl>
                                        <p:attrNameLst>
                                          <p:attrName>style.visibility</p:attrName>
                                        </p:attrNameLst>
                                      </p:cBhvr>
                                      <p:to>
                                        <p:strVal val="visible"/>
                                      </p:to>
                                    </p:set>
                                    <p:animEffect filter="fade" transition="in">
                                      <p:cBhvr>
                                        <p:cTn dur="500"/>
                                        <p:tgtEl>
                                          <p:spTgt spid="775"/>
                                        </p:tgtEl>
                                      </p:cBhvr>
                                    </p:animEffect>
                                  </p:childTnLst>
                                </p:cTn>
                              </p:par>
                            </p:childTnLst>
                          </p:cTn>
                        </p:par>
                        <p:par>
                          <p:cTn fill="hold">
                            <p:stCondLst>
                              <p:cond delay="3000"/>
                            </p:stCondLst>
                            <p:childTnLst>
                              <p:par>
                                <p:cTn fill="hold" nodeType="afterEffect" presetClass="entr" presetID="10" presetSubtype="0">
                                  <p:stCondLst>
                                    <p:cond delay="500"/>
                                  </p:stCondLst>
                                  <p:childTnLst>
                                    <p:set>
                                      <p:cBhvr>
                                        <p:cTn dur="1" fill="hold">
                                          <p:stCondLst>
                                            <p:cond delay="0"/>
                                          </p:stCondLst>
                                        </p:cTn>
                                        <p:tgtEl>
                                          <p:spTgt spid="779"/>
                                        </p:tgtEl>
                                        <p:attrNameLst>
                                          <p:attrName>style.visibility</p:attrName>
                                        </p:attrNameLst>
                                      </p:cBhvr>
                                      <p:to>
                                        <p:strVal val="visible"/>
                                      </p:to>
                                    </p:set>
                                    <p:animEffect filter="fade" transition="in">
                                      <p:cBhvr>
                                        <p:cTn dur="500"/>
                                        <p:tgtEl>
                                          <p:spTgt spid="779"/>
                                        </p:tgtEl>
                                      </p:cBhvr>
                                    </p:animEffect>
                                  </p:childTnLst>
                                </p:cTn>
                              </p:par>
                            </p:childTnLst>
                          </p:cTn>
                        </p:par>
                        <p:par>
                          <p:cTn fill="hold">
                            <p:stCondLst>
                              <p:cond delay="3500"/>
                            </p:stCondLst>
                            <p:childTnLst>
                              <p:par>
                                <p:cTn fill="hold" nodeType="afterEffect" presetClass="entr" presetID="10" presetSubtype="0">
                                  <p:stCondLst>
                                    <p:cond delay="300"/>
                                  </p:stCondLst>
                                  <p:childTnLst>
                                    <p:set>
                                      <p:cBhvr>
                                        <p:cTn dur="1" fill="hold">
                                          <p:stCondLst>
                                            <p:cond delay="0"/>
                                          </p:stCondLst>
                                        </p:cTn>
                                        <p:tgtEl>
                                          <p:spTgt spid="799"/>
                                        </p:tgtEl>
                                        <p:attrNameLst>
                                          <p:attrName>style.visibility</p:attrName>
                                        </p:attrNameLst>
                                      </p:cBhvr>
                                      <p:to>
                                        <p:strVal val="visible"/>
                                      </p:to>
                                    </p:set>
                                    <p:animEffect filter="fade" transition="in">
                                      <p:cBhvr>
                                        <p:cTn dur="200"/>
                                        <p:tgtEl>
                                          <p:spTgt spid="799"/>
                                        </p:tgtEl>
                                      </p:cBhvr>
                                    </p:animEffect>
                                  </p:childTnLst>
                                </p:cTn>
                              </p:par>
                              <p:par>
                                <p:cTn fill="hold" nodeType="withEffect" presetClass="entr" presetID="10" presetSubtype="0">
                                  <p:stCondLst>
                                    <p:cond delay="500"/>
                                  </p:stCondLst>
                                  <p:childTnLst>
                                    <p:set>
                                      <p:cBhvr>
                                        <p:cTn dur="1" fill="hold">
                                          <p:stCondLst>
                                            <p:cond delay="0"/>
                                          </p:stCondLst>
                                        </p:cTn>
                                        <p:tgtEl>
                                          <p:spTgt spid="800"/>
                                        </p:tgtEl>
                                        <p:attrNameLst>
                                          <p:attrName>style.visibility</p:attrName>
                                        </p:attrNameLst>
                                      </p:cBhvr>
                                      <p:to>
                                        <p:strVal val="visible"/>
                                      </p:to>
                                    </p:set>
                                    <p:animEffect filter="fade" transition="in">
                                      <p:cBhvr>
                                        <p:cTn dur="200"/>
                                        <p:tgtEl>
                                          <p:spTgt spid="8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grpSp>
        <p:nvGrpSpPr>
          <p:cNvPr id="818" name="Google Shape;818;p22"/>
          <p:cNvGrpSpPr/>
          <p:nvPr/>
        </p:nvGrpSpPr>
        <p:grpSpPr>
          <a:xfrm>
            <a:off x="389738" y="366112"/>
            <a:ext cx="691563" cy="691563"/>
            <a:chOff x="2367572" y="4118895"/>
            <a:chExt cx="921196" cy="921196"/>
          </a:xfrm>
        </p:grpSpPr>
        <p:grpSp>
          <p:nvGrpSpPr>
            <p:cNvPr id="819" name="Google Shape;819;p22"/>
            <p:cNvGrpSpPr/>
            <p:nvPr/>
          </p:nvGrpSpPr>
          <p:grpSpPr>
            <a:xfrm>
              <a:off x="2367572" y="4118895"/>
              <a:ext cx="921196" cy="921196"/>
              <a:chOff x="1333481" y="1593118"/>
              <a:chExt cx="1418785" cy="1418785"/>
            </a:xfrm>
          </p:grpSpPr>
          <p:sp>
            <p:nvSpPr>
              <p:cNvPr id="820" name="Google Shape;820;p2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21" name="Google Shape;821;p2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22" name="Google Shape;822;p2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823" name="Google Shape;823;p22"/>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824" name="Google Shape;824;p22"/>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生產面</a:t>
            </a:r>
            <a:endParaRPr/>
          </a:p>
        </p:txBody>
      </p:sp>
      <p:pic>
        <p:nvPicPr>
          <p:cNvPr id="825" name="Google Shape;825;p22"/>
          <p:cNvPicPr preferRelativeResize="0"/>
          <p:nvPr/>
        </p:nvPicPr>
        <p:blipFill rotWithShape="1">
          <a:blip r:embed="rId3">
            <a:alphaModFix/>
          </a:blip>
          <a:srcRect b="0" l="0" r="0" t="0"/>
          <a:stretch/>
        </p:blipFill>
        <p:spPr>
          <a:xfrm>
            <a:off x="2226389" y="1350893"/>
            <a:ext cx="3442098" cy="4871003"/>
          </a:xfrm>
          <a:prstGeom prst="rect">
            <a:avLst/>
          </a:prstGeom>
          <a:noFill/>
          <a:ln>
            <a:noFill/>
          </a:ln>
          <a:effectLst>
            <a:outerShdw blurRad="50800" rotWithShape="0" algn="bl" dir="18900000" dist="38100">
              <a:srgbClr val="000000">
                <a:alpha val="40000"/>
              </a:srgbClr>
            </a:outerShdw>
            <a:reflection blurRad="0" dir="5400000" dist="50800" endA="300" endPos="38500" kx="0" rotWithShape="0" algn="bl" stA="50000" stPos="0" sy="-100000" ky="0"/>
          </a:effectLst>
        </p:spPr>
      </p:pic>
      <p:pic>
        <p:nvPicPr>
          <p:cNvPr id="826" name="Google Shape;826;p22"/>
          <p:cNvPicPr preferRelativeResize="0"/>
          <p:nvPr/>
        </p:nvPicPr>
        <p:blipFill rotWithShape="1">
          <a:blip r:embed="rId4">
            <a:alphaModFix/>
          </a:blip>
          <a:srcRect b="0" l="0" r="0" t="0"/>
          <a:stretch/>
        </p:blipFill>
        <p:spPr>
          <a:xfrm>
            <a:off x="6670085" y="1350893"/>
            <a:ext cx="3467828" cy="4907415"/>
          </a:xfrm>
          <a:prstGeom prst="rect">
            <a:avLst/>
          </a:prstGeom>
          <a:noFill/>
          <a:ln>
            <a:noFill/>
          </a:ln>
          <a:effectLst>
            <a:outerShdw blurRad="50800" rotWithShape="0" algn="bl" dir="18900000" dist="38100">
              <a:srgbClr val="000000">
                <a:alpha val="40000"/>
              </a:srgbClr>
            </a:outerShdw>
            <a:reflection blurRad="0" dir="5400000" dist="50800" endA="300" endPos="38500" kx="0" rotWithShape="0" algn="bl" stA="50000" stPos="0" sy="-100000" ky="0"/>
          </a:effectLst>
        </p:spPr>
      </p:pic>
      <p:sp>
        <p:nvSpPr>
          <p:cNvPr id="827" name="Google Shape;827;p22"/>
          <p:cNvSpPr txBox="1"/>
          <p:nvPr/>
        </p:nvSpPr>
        <p:spPr>
          <a:xfrm>
            <a:off x="0" y="3007391"/>
            <a:ext cx="2271160"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526175"/>
                </a:solidFill>
                <a:latin typeface="Microsoft Yahei"/>
                <a:ea typeface="Microsoft Yahei"/>
                <a:cs typeface="Microsoft Yahei"/>
                <a:sym typeface="Microsoft Yahei"/>
              </a:rPr>
              <a:t>農業廢棄物之運用</a:t>
            </a:r>
            <a:endParaRPr sz="1600">
              <a:solidFill>
                <a:srgbClr val="526175"/>
              </a:solidFill>
              <a:latin typeface="Microsoft Yahei"/>
              <a:ea typeface="Microsoft Yahei"/>
              <a:cs typeface="Microsoft Yahei"/>
              <a:sym typeface="Microsoft Yahei"/>
            </a:endParaRPr>
          </a:p>
        </p:txBody>
      </p:sp>
      <p:sp>
        <p:nvSpPr>
          <p:cNvPr id="828" name="Google Shape;828;p22"/>
          <p:cNvSpPr txBox="1"/>
          <p:nvPr/>
        </p:nvSpPr>
        <p:spPr>
          <a:xfrm>
            <a:off x="10003931" y="3007390"/>
            <a:ext cx="2271160"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526175"/>
                </a:solidFill>
                <a:latin typeface="Microsoft Yahei"/>
                <a:ea typeface="Microsoft Yahei"/>
                <a:cs typeface="Microsoft Yahei"/>
                <a:sym typeface="Microsoft Yahei"/>
              </a:rPr>
              <a:t>分散式燒製</a:t>
            </a:r>
            <a:endParaRPr sz="1600">
              <a:solidFill>
                <a:srgbClr val="526175"/>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818"/>
                                        </p:tgtEl>
                                        <p:attrNameLst>
                                          <p:attrName>style.visibility</p:attrName>
                                        </p:attrNameLst>
                                      </p:cBhvr>
                                      <p:to>
                                        <p:strVal val="visible"/>
                                      </p:to>
                                    </p:set>
                                    <p:anim calcmode="lin" valueType="num">
                                      <p:cBhvr additive="base">
                                        <p:cTn dur="1000"/>
                                        <p:tgtEl>
                                          <p:spTgt spid="818"/>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824"/>
                                        </p:tgtEl>
                                        <p:attrNameLst>
                                          <p:attrName>style.visibility</p:attrName>
                                        </p:attrNameLst>
                                      </p:cBhvr>
                                      <p:to>
                                        <p:strVal val="visible"/>
                                      </p:to>
                                    </p:set>
                                    <p:anim calcmode="lin" valueType="num">
                                      <p:cBhvr additive="base">
                                        <p:cTn dur="1000"/>
                                        <p:tgtEl>
                                          <p:spTgt spid="824"/>
                                        </p:tgtEl>
                                        <p:attrNameLst>
                                          <p:attrName>ppt_w</p:attrName>
                                        </p:attrNameLst>
                                      </p:cBhvr>
                                      <p:tavLst>
                                        <p:tav fmla="" tm="0">
                                          <p:val>
                                            <p:strVal val="0"/>
                                          </p:val>
                                        </p:tav>
                                        <p:tav fmla="" tm="100000">
                                          <p:val>
                                            <p:strVal val="#ppt_w"/>
                                          </p:val>
                                        </p:tav>
                                      </p:tavLst>
                                    </p:anim>
                                    <p:anim calcmode="lin" valueType="num">
                                      <p:cBhvr additive="base">
                                        <p:cTn dur="1000"/>
                                        <p:tgtEl>
                                          <p:spTgt spid="824"/>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825"/>
                                        </p:tgtEl>
                                        <p:attrNameLst>
                                          <p:attrName>style.visibility</p:attrName>
                                        </p:attrNameLst>
                                      </p:cBhvr>
                                      <p:to>
                                        <p:strVal val="visible"/>
                                      </p:to>
                                    </p:set>
                                    <p:animEffect filter="fade" transition="in">
                                      <p:cBhvr>
                                        <p:cTn dur="500"/>
                                        <p:tgtEl>
                                          <p:spTgt spid="825"/>
                                        </p:tgtEl>
                                      </p:cBhvr>
                                    </p:animEffect>
                                  </p:childTnLst>
                                </p:cTn>
                              </p:par>
                              <p:par>
                                <p:cTn fill="hold" nodeType="withEffect" presetClass="entr" presetID="10" presetSubtype="0">
                                  <p:stCondLst>
                                    <p:cond delay="0"/>
                                  </p:stCondLst>
                                  <p:childTnLst>
                                    <p:set>
                                      <p:cBhvr>
                                        <p:cTn dur="1" fill="hold">
                                          <p:stCondLst>
                                            <p:cond delay="0"/>
                                          </p:stCondLst>
                                        </p:cTn>
                                        <p:tgtEl>
                                          <p:spTgt spid="826"/>
                                        </p:tgtEl>
                                        <p:attrNameLst>
                                          <p:attrName>style.visibility</p:attrName>
                                        </p:attrNameLst>
                                      </p:cBhvr>
                                      <p:to>
                                        <p:strVal val="visible"/>
                                      </p:to>
                                    </p:set>
                                    <p:animEffect filter="fade" transition="in">
                                      <p:cBhvr>
                                        <p:cTn dur="500"/>
                                        <p:tgtEl>
                                          <p:spTgt spid="82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827"/>
                                        </p:tgtEl>
                                        <p:attrNameLst>
                                          <p:attrName>style.visibility</p:attrName>
                                        </p:attrNameLst>
                                      </p:cBhvr>
                                      <p:to>
                                        <p:strVal val="visible"/>
                                      </p:to>
                                    </p:set>
                                    <p:animEffect filter="fade" transition="in">
                                      <p:cBhvr>
                                        <p:cTn dur="500"/>
                                        <p:tgtEl>
                                          <p:spTgt spid="827"/>
                                        </p:tgtEl>
                                      </p:cBhvr>
                                    </p:animEffect>
                                  </p:childTnLst>
                                </p:cTn>
                              </p:par>
                              <p:par>
                                <p:cTn fill="hold" nodeType="withEffect" presetClass="entr" presetID="10" presetSubtype="0">
                                  <p:stCondLst>
                                    <p:cond delay="0"/>
                                  </p:stCondLst>
                                  <p:childTnLst>
                                    <p:set>
                                      <p:cBhvr>
                                        <p:cTn dur="1" fill="hold">
                                          <p:stCondLst>
                                            <p:cond delay="0"/>
                                          </p:stCondLst>
                                        </p:cTn>
                                        <p:tgtEl>
                                          <p:spTgt spid="828"/>
                                        </p:tgtEl>
                                        <p:attrNameLst>
                                          <p:attrName>style.visibility</p:attrName>
                                        </p:attrNameLst>
                                      </p:cBhvr>
                                      <p:to>
                                        <p:strVal val="visible"/>
                                      </p:to>
                                    </p:set>
                                    <p:animEffect filter="fade" transition="in">
                                      <p:cBhvr>
                                        <p:cTn dur="500"/>
                                        <p:tgtEl>
                                          <p:spTgt spid="8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grpSp>
        <p:nvGrpSpPr>
          <p:cNvPr id="834" name="Google Shape;834;p23"/>
          <p:cNvGrpSpPr/>
          <p:nvPr/>
        </p:nvGrpSpPr>
        <p:grpSpPr>
          <a:xfrm>
            <a:off x="389738" y="366112"/>
            <a:ext cx="691563" cy="691563"/>
            <a:chOff x="2367572" y="4118895"/>
            <a:chExt cx="921196" cy="921196"/>
          </a:xfrm>
        </p:grpSpPr>
        <p:grpSp>
          <p:nvGrpSpPr>
            <p:cNvPr id="835" name="Google Shape;835;p23"/>
            <p:cNvGrpSpPr/>
            <p:nvPr/>
          </p:nvGrpSpPr>
          <p:grpSpPr>
            <a:xfrm>
              <a:off x="2367572" y="4118895"/>
              <a:ext cx="921196" cy="921196"/>
              <a:chOff x="1333481" y="1593118"/>
              <a:chExt cx="1418785" cy="1418785"/>
            </a:xfrm>
          </p:grpSpPr>
          <p:sp>
            <p:nvSpPr>
              <p:cNvPr id="836" name="Google Shape;836;p23"/>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37" name="Google Shape;837;p23"/>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38" name="Google Shape;838;p23"/>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839" name="Google Shape;839;p23"/>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840" name="Google Shape;840;p23"/>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生產面</a:t>
            </a:r>
            <a:endParaRPr/>
          </a:p>
        </p:txBody>
      </p:sp>
      <p:pic>
        <p:nvPicPr>
          <p:cNvPr id="841" name="Google Shape;841;p23"/>
          <p:cNvPicPr preferRelativeResize="0"/>
          <p:nvPr/>
        </p:nvPicPr>
        <p:blipFill rotWithShape="1">
          <a:blip r:embed="rId3">
            <a:alphaModFix/>
          </a:blip>
          <a:srcRect b="0" l="0" r="0" t="0"/>
          <a:stretch/>
        </p:blipFill>
        <p:spPr>
          <a:xfrm>
            <a:off x="2014096" y="1450285"/>
            <a:ext cx="3353033" cy="4744965"/>
          </a:xfrm>
          <a:prstGeom prst="rect">
            <a:avLst/>
          </a:prstGeom>
          <a:noFill/>
          <a:ln>
            <a:noFill/>
          </a:ln>
          <a:effectLst>
            <a:outerShdw blurRad="50800" rotWithShape="0" algn="bl" dir="18900000" dist="38100">
              <a:srgbClr val="000000">
                <a:alpha val="40000"/>
              </a:srgbClr>
            </a:outerShdw>
            <a:reflection blurRad="0" dir="5400000" dist="50800" endA="300" endPos="38500" kx="0" rotWithShape="0" algn="bl" stA="50000" stPos="0" sy="-100000" ky="0"/>
          </a:effectLst>
        </p:spPr>
      </p:pic>
      <p:pic>
        <p:nvPicPr>
          <p:cNvPr id="842" name="Google Shape;842;p23"/>
          <p:cNvPicPr preferRelativeResize="0"/>
          <p:nvPr/>
        </p:nvPicPr>
        <p:blipFill rotWithShape="1">
          <a:blip r:embed="rId4">
            <a:alphaModFix/>
          </a:blip>
          <a:srcRect b="0" l="0" r="0" t="0"/>
          <a:stretch/>
        </p:blipFill>
        <p:spPr>
          <a:xfrm>
            <a:off x="6194817" y="1450285"/>
            <a:ext cx="3326870" cy="4707941"/>
          </a:xfrm>
          <a:prstGeom prst="rect">
            <a:avLst/>
          </a:prstGeom>
          <a:noFill/>
          <a:ln>
            <a:noFill/>
          </a:ln>
          <a:effectLst>
            <a:outerShdw blurRad="50800" rotWithShape="0" algn="bl" dir="18900000" dist="38100">
              <a:srgbClr val="000000">
                <a:alpha val="40000"/>
              </a:srgbClr>
            </a:outerShdw>
            <a:reflection blurRad="0" dir="5400000" dist="50800" endA="300" endPos="38500" kx="0" rotWithShape="0" algn="bl" stA="50000" stPos="0" sy="-100000" ky="0"/>
          </a:effectLst>
        </p:spPr>
      </p:pic>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grpSp>
        <p:nvGrpSpPr>
          <p:cNvPr id="848" name="Google Shape;848;p24"/>
          <p:cNvGrpSpPr/>
          <p:nvPr/>
        </p:nvGrpSpPr>
        <p:grpSpPr>
          <a:xfrm>
            <a:off x="389738" y="366112"/>
            <a:ext cx="691563" cy="691563"/>
            <a:chOff x="2367572" y="4118895"/>
            <a:chExt cx="921196" cy="921196"/>
          </a:xfrm>
        </p:grpSpPr>
        <p:grpSp>
          <p:nvGrpSpPr>
            <p:cNvPr id="849" name="Google Shape;849;p24"/>
            <p:cNvGrpSpPr/>
            <p:nvPr/>
          </p:nvGrpSpPr>
          <p:grpSpPr>
            <a:xfrm>
              <a:off x="2367572" y="4118895"/>
              <a:ext cx="921196" cy="921196"/>
              <a:chOff x="1333481" y="1593118"/>
              <a:chExt cx="1418785" cy="1418785"/>
            </a:xfrm>
          </p:grpSpPr>
          <p:sp>
            <p:nvSpPr>
              <p:cNvPr id="850" name="Google Shape;850;p24"/>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51" name="Google Shape;851;p24"/>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52" name="Google Shape;852;p24"/>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853" name="Google Shape;853;p24"/>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854" name="Google Shape;854;p24"/>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營運面</a:t>
            </a:r>
            <a:endParaRPr/>
          </a:p>
        </p:txBody>
      </p:sp>
      <p:pic>
        <p:nvPicPr>
          <p:cNvPr id="855" name="Google Shape;855;p24"/>
          <p:cNvPicPr preferRelativeResize="0"/>
          <p:nvPr/>
        </p:nvPicPr>
        <p:blipFill rotWithShape="1">
          <a:blip r:embed="rId3">
            <a:alphaModFix/>
          </a:blip>
          <a:srcRect b="0" l="0" r="0" t="0"/>
          <a:stretch/>
        </p:blipFill>
        <p:spPr>
          <a:xfrm>
            <a:off x="602470" y="1351722"/>
            <a:ext cx="5021090" cy="7243638"/>
          </a:xfrm>
          <a:prstGeom prst="rect">
            <a:avLst/>
          </a:prstGeom>
          <a:noFill/>
          <a:ln>
            <a:noFill/>
          </a:ln>
        </p:spPr>
      </p:pic>
      <p:sp>
        <p:nvSpPr>
          <p:cNvPr id="856" name="Google Shape;856;p24"/>
          <p:cNvSpPr/>
          <p:nvPr/>
        </p:nvSpPr>
        <p:spPr>
          <a:xfrm>
            <a:off x="797565" y="3885680"/>
            <a:ext cx="1104609" cy="199939"/>
          </a:xfrm>
          <a:prstGeom prst="frame">
            <a:avLst>
              <a:gd fmla="val 12500" name="adj1"/>
            </a:avLst>
          </a:prstGeom>
          <a:solidFill>
            <a:srgbClr val="C0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pic>
        <p:nvPicPr>
          <p:cNvPr id="857" name="Google Shape;857;p24"/>
          <p:cNvPicPr preferRelativeResize="0"/>
          <p:nvPr/>
        </p:nvPicPr>
        <p:blipFill rotWithShape="1">
          <a:blip r:embed="rId4">
            <a:alphaModFix/>
          </a:blip>
          <a:srcRect b="0" l="0" r="0" t="0"/>
          <a:stretch/>
        </p:blipFill>
        <p:spPr>
          <a:xfrm>
            <a:off x="6444226" y="1351722"/>
            <a:ext cx="5077214" cy="7243638"/>
          </a:xfrm>
          <a:prstGeom prst="rect">
            <a:avLst/>
          </a:prstGeom>
          <a:noFill/>
          <a:ln>
            <a:noFill/>
          </a:ln>
        </p:spPr>
      </p:pic>
      <p:cxnSp>
        <p:nvCxnSpPr>
          <p:cNvPr id="858" name="Google Shape;858;p24"/>
          <p:cNvCxnSpPr/>
          <p:nvPr/>
        </p:nvCxnSpPr>
        <p:spPr>
          <a:xfrm>
            <a:off x="9029066" y="3355596"/>
            <a:ext cx="0" cy="2361506"/>
          </a:xfrm>
          <a:prstGeom prst="straightConnector1">
            <a:avLst/>
          </a:prstGeom>
          <a:noFill/>
          <a:ln cap="flat" cmpd="sng" w="19050">
            <a:solidFill>
              <a:srgbClr val="C00000"/>
            </a:solidFill>
            <a:prstDash val="solid"/>
            <a:miter lim="800000"/>
            <a:headEnd len="sm" w="sm" type="none"/>
            <a:tailEnd len="sm" w="sm" type="none"/>
          </a:ln>
        </p:spPr>
      </p:cxnSp>
      <p:cxnSp>
        <p:nvCxnSpPr>
          <p:cNvPr id="859" name="Google Shape;859;p24"/>
          <p:cNvCxnSpPr/>
          <p:nvPr/>
        </p:nvCxnSpPr>
        <p:spPr>
          <a:xfrm flipH="1">
            <a:off x="10172425" y="3355596"/>
            <a:ext cx="541" cy="2361506"/>
          </a:xfrm>
          <a:prstGeom prst="straightConnector1">
            <a:avLst/>
          </a:prstGeom>
          <a:noFill/>
          <a:ln cap="flat" cmpd="sng" w="19050">
            <a:solidFill>
              <a:srgbClr val="C00000"/>
            </a:solidFill>
            <a:prstDash val="solid"/>
            <a:miter lim="800000"/>
            <a:headEnd len="sm" w="sm" type="none"/>
            <a:tailEnd len="sm" w="sm" type="none"/>
          </a:ln>
        </p:spPr>
      </p:cxnSp>
      <p:cxnSp>
        <p:nvCxnSpPr>
          <p:cNvPr id="860" name="Google Shape;860;p24"/>
          <p:cNvCxnSpPr/>
          <p:nvPr/>
        </p:nvCxnSpPr>
        <p:spPr>
          <a:xfrm rot="10800000">
            <a:off x="9029066" y="5717102"/>
            <a:ext cx="1143359" cy="0"/>
          </a:xfrm>
          <a:prstGeom prst="straightConnector1">
            <a:avLst/>
          </a:prstGeom>
          <a:noFill/>
          <a:ln cap="flat" cmpd="sng" w="19050">
            <a:solidFill>
              <a:srgbClr val="C00000"/>
            </a:solidFill>
            <a:prstDash val="solid"/>
            <a:miter lim="800000"/>
            <a:headEnd len="sm" w="sm" type="none"/>
            <a:tailEnd len="sm" w="sm" type="none"/>
          </a:ln>
        </p:spPr>
      </p:cxnSp>
      <p:cxnSp>
        <p:nvCxnSpPr>
          <p:cNvPr id="861" name="Google Shape;861;p24"/>
          <p:cNvCxnSpPr/>
          <p:nvPr/>
        </p:nvCxnSpPr>
        <p:spPr>
          <a:xfrm flipH="1">
            <a:off x="9029066" y="3355596"/>
            <a:ext cx="1143359" cy="4848"/>
          </a:xfrm>
          <a:prstGeom prst="straightConnector1">
            <a:avLst/>
          </a:prstGeom>
          <a:noFill/>
          <a:ln cap="flat" cmpd="sng" w="19050">
            <a:solidFill>
              <a:srgbClr val="C00000"/>
            </a:solidFill>
            <a:prstDash val="solid"/>
            <a:miter lim="800000"/>
            <a:headEnd len="sm" w="sm" type="none"/>
            <a:tailEnd len="sm" w="sm" type="none"/>
          </a:ln>
        </p:spPr>
      </p:cxnSp>
      <p:sp>
        <p:nvSpPr>
          <p:cNvPr id="862" name="Google Shape;862;p24"/>
          <p:cNvSpPr/>
          <p:nvPr/>
        </p:nvSpPr>
        <p:spPr>
          <a:xfrm>
            <a:off x="4876800" y="5746789"/>
            <a:ext cx="518160" cy="196811"/>
          </a:xfrm>
          <a:prstGeom prst="frame">
            <a:avLst>
              <a:gd fmla="val 12500" name="adj1"/>
            </a:avLst>
          </a:prstGeom>
          <a:solidFill>
            <a:srgbClr val="C0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63" name="Google Shape;863;p24"/>
          <p:cNvSpPr/>
          <p:nvPr/>
        </p:nvSpPr>
        <p:spPr>
          <a:xfrm>
            <a:off x="868568" y="2743200"/>
            <a:ext cx="1463152" cy="213360"/>
          </a:xfrm>
          <a:prstGeom prst="roundRect">
            <a:avLst>
              <a:gd fmla="val 16667"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64" name="Google Shape;864;p24"/>
          <p:cNvSpPr/>
          <p:nvPr/>
        </p:nvSpPr>
        <p:spPr>
          <a:xfrm>
            <a:off x="6687478" y="2743200"/>
            <a:ext cx="1463152" cy="213360"/>
          </a:xfrm>
          <a:prstGeom prst="roundRect">
            <a:avLst>
              <a:gd fmla="val 16667"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848"/>
                                        </p:tgtEl>
                                        <p:attrNameLst>
                                          <p:attrName>style.visibility</p:attrName>
                                        </p:attrNameLst>
                                      </p:cBhvr>
                                      <p:to>
                                        <p:strVal val="visible"/>
                                      </p:to>
                                    </p:set>
                                    <p:anim calcmode="lin" valueType="num">
                                      <p:cBhvr additive="base">
                                        <p:cTn dur="1000"/>
                                        <p:tgtEl>
                                          <p:spTgt spid="848"/>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854"/>
                                        </p:tgtEl>
                                        <p:attrNameLst>
                                          <p:attrName>style.visibility</p:attrName>
                                        </p:attrNameLst>
                                      </p:cBhvr>
                                      <p:to>
                                        <p:strVal val="visible"/>
                                      </p:to>
                                    </p:set>
                                    <p:anim calcmode="lin" valueType="num">
                                      <p:cBhvr additive="base">
                                        <p:cTn dur="1000"/>
                                        <p:tgtEl>
                                          <p:spTgt spid="854"/>
                                        </p:tgtEl>
                                        <p:attrNameLst>
                                          <p:attrName>ppt_w</p:attrName>
                                        </p:attrNameLst>
                                      </p:cBhvr>
                                      <p:tavLst>
                                        <p:tav fmla="" tm="0">
                                          <p:val>
                                            <p:strVal val="0"/>
                                          </p:val>
                                        </p:tav>
                                        <p:tav fmla="" tm="100000">
                                          <p:val>
                                            <p:strVal val="#ppt_w"/>
                                          </p:val>
                                        </p:tav>
                                      </p:tavLst>
                                    </p:anim>
                                    <p:anim calcmode="lin" valueType="num">
                                      <p:cBhvr additive="base">
                                        <p:cTn dur="1000"/>
                                        <p:tgtEl>
                                          <p:spTgt spid="854"/>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856"/>
                                        </p:tgtEl>
                                        <p:attrNameLst>
                                          <p:attrName>style.visibility</p:attrName>
                                        </p:attrNameLst>
                                      </p:cBhvr>
                                      <p:to>
                                        <p:strVal val="visible"/>
                                      </p:to>
                                    </p:set>
                                    <p:animEffect filter="fade" transition="in">
                                      <p:cBhvr>
                                        <p:cTn dur="500"/>
                                        <p:tgtEl>
                                          <p:spTgt spid="856"/>
                                        </p:tgtEl>
                                      </p:cBhvr>
                                    </p:animEffect>
                                  </p:childTnLst>
                                </p:cTn>
                              </p:par>
                              <p:par>
                                <p:cTn fill="hold" nodeType="withEffect" presetClass="entr" presetID="10" presetSubtype="0">
                                  <p:stCondLst>
                                    <p:cond delay="0"/>
                                  </p:stCondLst>
                                  <p:childTnLst>
                                    <p:set>
                                      <p:cBhvr>
                                        <p:cTn dur="1" fill="hold">
                                          <p:stCondLst>
                                            <p:cond delay="0"/>
                                          </p:stCondLst>
                                        </p:cTn>
                                        <p:tgtEl>
                                          <p:spTgt spid="862"/>
                                        </p:tgtEl>
                                        <p:attrNameLst>
                                          <p:attrName>style.visibility</p:attrName>
                                        </p:attrNameLst>
                                      </p:cBhvr>
                                      <p:to>
                                        <p:strVal val="visible"/>
                                      </p:to>
                                    </p:set>
                                    <p:animEffect filter="fade" transition="in">
                                      <p:cBhvr>
                                        <p:cTn dur="500"/>
                                        <p:tgtEl>
                                          <p:spTgt spid="86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858"/>
                                        </p:tgtEl>
                                        <p:attrNameLst>
                                          <p:attrName>style.visibility</p:attrName>
                                        </p:attrNameLst>
                                      </p:cBhvr>
                                      <p:to>
                                        <p:strVal val="visible"/>
                                      </p:to>
                                    </p:set>
                                    <p:animEffect filter="fade" transition="in">
                                      <p:cBhvr>
                                        <p:cTn dur="500"/>
                                        <p:tgtEl>
                                          <p:spTgt spid="858"/>
                                        </p:tgtEl>
                                      </p:cBhvr>
                                    </p:animEffect>
                                  </p:childTnLst>
                                </p:cTn>
                              </p:par>
                              <p:par>
                                <p:cTn fill="hold" nodeType="withEffect" presetClass="entr" presetID="10" presetSubtype="0">
                                  <p:stCondLst>
                                    <p:cond delay="0"/>
                                  </p:stCondLst>
                                  <p:childTnLst>
                                    <p:set>
                                      <p:cBhvr>
                                        <p:cTn dur="1" fill="hold">
                                          <p:stCondLst>
                                            <p:cond delay="0"/>
                                          </p:stCondLst>
                                        </p:cTn>
                                        <p:tgtEl>
                                          <p:spTgt spid="861"/>
                                        </p:tgtEl>
                                        <p:attrNameLst>
                                          <p:attrName>style.visibility</p:attrName>
                                        </p:attrNameLst>
                                      </p:cBhvr>
                                      <p:to>
                                        <p:strVal val="visible"/>
                                      </p:to>
                                    </p:set>
                                    <p:animEffect filter="fade" transition="in">
                                      <p:cBhvr>
                                        <p:cTn dur="500"/>
                                        <p:tgtEl>
                                          <p:spTgt spid="861"/>
                                        </p:tgtEl>
                                      </p:cBhvr>
                                    </p:animEffect>
                                  </p:childTnLst>
                                </p:cTn>
                              </p:par>
                              <p:par>
                                <p:cTn fill="hold" nodeType="withEffect" presetClass="entr" presetID="10" presetSubtype="0">
                                  <p:stCondLst>
                                    <p:cond delay="0"/>
                                  </p:stCondLst>
                                  <p:childTnLst>
                                    <p:set>
                                      <p:cBhvr>
                                        <p:cTn dur="1" fill="hold">
                                          <p:stCondLst>
                                            <p:cond delay="0"/>
                                          </p:stCondLst>
                                        </p:cTn>
                                        <p:tgtEl>
                                          <p:spTgt spid="860"/>
                                        </p:tgtEl>
                                        <p:attrNameLst>
                                          <p:attrName>style.visibility</p:attrName>
                                        </p:attrNameLst>
                                      </p:cBhvr>
                                      <p:to>
                                        <p:strVal val="visible"/>
                                      </p:to>
                                    </p:set>
                                    <p:animEffect filter="fade" transition="in">
                                      <p:cBhvr>
                                        <p:cTn dur="500"/>
                                        <p:tgtEl>
                                          <p:spTgt spid="860"/>
                                        </p:tgtEl>
                                      </p:cBhvr>
                                    </p:animEffect>
                                  </p:childTnLst>
                                </p:cTn>
                              </p:par>
                              <p:par>
                                <p:cTn fill="hold" nodeType="withEffect" presetClass="entr" presetID="10" presetSubtype="0">
                                  <p:stCondLst>
                                    <p:cond delay="0"/>
                                  </p:stCondLst>
                                  <p:childTnLst>
                                    <p:set>
                                      <p:cBhvr>
                                        <p:cTn dur="1" fill="hold">
                                          <p:stCondLst>
                                            <p:cond delay="0"/>
                                          </p:stCondLst>
                                        </p:cTn>
                                        <p:tgtEl>
                                          <p:spTgt spid="859"/>
                                        </p:tgtEl>
                                        <p:attrNameLst>
                                          <p:attrName>style.visibility</p:attrName>
                                        </p:attrNameLst>
                                      </p:cBhvr>
                                      <p:to>
                                        <p:strVal val="visible"/>
                                      </p:to>
                                    </p:set>
                                    <p:animEffect filter="fade" transition="in">
                                      <p:cBhvr>
                                        <p:cTn dur="500"/>
                                        <p:tgtEl>
                                          <p:spTgt spid="8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grpSp>
        <p:nvGrpSpPr>
          <p:cNvPr id="875" name="Google Shape;875;p25"/>
          <p:cNvGrpSpPr/>
          <p:nvPr/>
        </p:nvGrpSpPr>
        <p:grpSpPr>
          <a:xfrm>
            <a:off x="389738" y="366112"/>
            <a:ext cx="691563" cy="691563"/>
            <a:chOff x="2367572" y="4118895"/>
            <a:chExt cx="921196" cy="921196"/>
          </a:xfrm>
        </p:grpSpPr>
        <p:grpSp>
          <p:nvGrpSpPr>
            <p:cNvPr id="876" name="Google Shape;876;p25"/>
            <p:cNvGrpSpPr/>
            <p:nvPr/>
          </p:nvGrpSpPr>
          <p:grpSpPr>
            <a:xfrm>
              <a:off x="2367572" y="4118895"/>
              <a:ext cx="921196" cy="921196"/>
              <a:chOff x="1333481" y="1593118"/>
              <a:chExt cx="1418785" cy="1418785"/>
            </a:xfrm>
          </p:grpSpPr>
          <p:sp>
            <p:nvSpPr>
              <p:cNvPr id="877" name="Google Shape;877;p25"/>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78" name="Google Shape;878;p25"/>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79" name="Google Shape;879;p25"/>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880" name="Google Shape;880;p25"/>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881" name="Google Shape;881;p25"/>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營運面</a:t>
            </a:r>
            <a:endParaRPr/>
          </a:p>
        </p:txBody>
      </p:sp>
      <p:pic>
        <p:nvPicPr>
          <p:cNvPr id="882" name="Google Shape;882;p25"/>
          <p:cNvPicPr preferRelativeResize="0"/>
          <p:nvPr/>
        </p:nvPicPr>
        <p:blipFill rotWithShape="1">
          <a:blip r:embed="rId3">
            <a:alphaModFix/>
          </a:blip>
          <a:srcRect b="0" l="0" r="0" t="0"/>
          <a:stretch/>
        </p:blipFill>
        <p:spPr>
          <a:xfrm>
            <a:off x="3451979" y="55420"/>
            <a:ext cx="4763766" cy="6737157"/>
          </a:xfrm>
          <a:prstGeom prst="rect">
            <a:avLst/>
          </a:prstGeom>
          <a:noFill/>
          <a:ln>
            <a:noFill/>
          </a:ln>
        </p:spPr>
      </p:pic>
      <p:sp>
        <p:nvSpPr>
          <p:cNvPr id="883" name="Google Shape;883;p25"/>
          <p:cNvSpPr/>
          <p:nvPr/>
        </p:nvSpPr>
        <p:spPr>
          <a:xfrm>
            <a:off x="5257933" y="3398043"/>
            <a:ext cx="2110868" cy="203219"/>
          </a:xfrm>
          <a:prstGeom prst="frame">
            <a:avLst>
              <a:gd fmla="val 12500" name="adj1"/>
            </a:avLst>
          </a:prstGeom>
          <a:solidFill>
            <a:srgbClr val="C0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84" name="Google Shape;884;p25"/>
          <p:cNvSpPr/>
          <p:nvPr/>
        </p:nvSpPr>
        <p:spPr>
          <a:xfrm>
            <a:off x="5257933" y="4143180"/>
            <a:ext cx="1746026" cy="207453"/>
          </a:xfrm>
          <a:prstGeom prst="frame">
            <a:avLst>
              <a:gd fmla="val 12500" name="adj1"/>
            </a:avLst>
          </a:prstGeom>
          <a:solidFill>
            <a:srgbClr val="C0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83"/>
                                        </p:tgtEl>
                                        <p:attrNameLst>
                                          <p:attrName>style.visibility</p:attrName>
                                        </p:attrNameLst>
                                      </p:cBhvr>
                                      <p:to>
                                        <p:strVal val="visible"/>
                                      </p:to>
                                    </p:set>
                                    <p:animEffect filter="fade" transition="in">
                                      <p:cBhvr>
                                        <p:cTn dur="500"/>
                                        <p:tgtEl>
                                          <p:spTgt spid="88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884"/>
                                        </p:tgtEl>
                                        <p:attrNameLst>
                                          <p:attrName>style.visibility</p:attrName>
                                        </p:attrNameLst>
                                      </p:cBhvr>
                                      <p:to>
                                        <p:strVal val="visible"/>
                                      </p:to>
                                    </p:set>
                                    <p:animEffect filter="fade" transition="in">
                                      <p:cBhvr>
                                        <p:cTn dur="500"/>
                                        <p:tgtEl>
                                          <p:spTgt spid="8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grpSp>
        <p:nvGrpSpPr>
          <p:cNvPr id="890" name="Google Shape;890;p26"/>
          <p:cNvGrpSpPr/>
          <p:nvPr/>
        </p:nvGrpSpPr>
        <p:grpSpPr>
          <a:xfrm>
            <a:off x="389738" y="366112"/>
            <a:ext cx="691563" cy="691563"/>
            <a:chOff x="2367572" y="4118895"/>
            <a:chExt cx="921196" cy="921196"/>
          </a:xfrm>
        </p:grpSpPr>
        <p:grpSp>
          <p:nvGrpSpPr>
            <p:cNvPr id="891" name="Google Shape;891;p26"/>
            <p:cNvGrpSpPr/>
            <p:nvPr/>
          </p:nvGrpSpPr>
          <p:grpSpPr>
            <a:xfrm>
              <a:off x="2367572" y="4118895"/>
              <a:ext cx="921196" cy="921196"/>
              <a:chOff x="1333481" y="1593118"/>
              <a:chExt cx="1418785" cy="1418785"/>
            </a:xfrm>
          </p:grpSpPr>
          <p:sp>
            <p:nvSpPr>
              <p:cNvPr id="892" name="Google Shape;892;p26"/>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93" name="Google Shape;893;p26"/>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894" name="Google Shape;894;p26"/>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895" name="Google Shape;895;p26"/>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896" name="Google Shape;896;p26"/>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營運面</a:t>
            </a:r>
            <a:endParaRPr/>
          </a:p>
        </p:txBody>
      </p:sp>
      <p:sp>
        <p:nvSpPr>
          <p:cNvPr id="897" name="Google Shape;897;p26"/>
          <p:cNvSpPr txBox="1"/>
          <p:nvPr/>
        </p:nvSpPr>
        <p:spPr>
          <a:xfrm>
            <a:off x="1081301" y="1270333"/>
            <a:ext cx="1642194"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526175"/>
                </a:solidFill>
                <a:latin typeface="Microsoft Yahei"/>
                <a:ea typeface="Microsoft Yahei"/>
                <a:cs typeface="Microsoft Yahei"/>
                <a:sym typeface="Microsoft Yahei"/>
              </a:rPr>
              <a:t>定量回饋</a:t>
            </a:r>
            <a:endParaRPr sz="1600">
              <a:solidFill>
                <a:srgbClr val="526175"/>
              </a:solidFill>
              <a:latin typeface="Microsoft Yahei"/>
              <a:ea typeface="Microsoft Yahei"/>
              <a:cs typeface="Microsoft Yahei"/>
              <a:sym typeface="Microsoft Yahei"/>
            </a:endParaRPr>
          </a:p>
        </p:txBody>
      </p:sp>
      <p:pic>
        <p:nvPicPr>
          <p:cNvPr id="898" name="Google Shape;898;p26"/>
          <p:cNvPicPr preferRelativeResize="0"/>
          <p:nvPr/>
        </p:nvPicPr>
        <p:blipFill rotWithShape="1">
          <a:blip r:embed="rId3">
            <a:alphaModFix/>
          </a:blip>
          <a:srcRect b="0" l="0" r="0" t="0"/>
          <a:stretch/>
        </p:blipFill>
        <p:spPr>
          <a:xfrm>
            <a:off x="1369561" y="2130433"/>
            <a:ext cx="4762500" cy="2870200"/>
          </a:xfrm>
          <a:prstGeom prst="rect">
            <a:avLst/>
          </a:prstGeom>
          <a:noFill/>
          <a:ln>
            <a:noFill/>
          </a:ln>
        </p:spPr>
      </p:pic>
      <p:pic>
        <p:nvPicPr>
          <p:cNvPr id="899" name="Google Shape;899;p26"/>
          <p:cNvPicPr preferRelativeResize="0"/>
          <p:nvPr/>
        </p:nvPicPr>
        <p:blipFill rotWithShape="1">
          <a:blip r:embed="rId4">
            <a:alphaModFix/>
          </a:blip>
          <a:srcRect b="0" l="0" r="0" t="12401"/>
          <a:stretch/>
        </p:blipFill>
        <p:spPr>
          <a:xfrm>
            <a:off x="6618894" y="2280605"/>
            <a:ext cx="4762500" cy="2569856"/>
          </a:xfrm>
          <a:prstGeom prst="rect">
            <a:avLst/>
          </a:prstGeom>
          <a:noFill/>
          <a:ln>
            <a:noFill/>
          </a:ln>
        </p:spPr>
      </p:pic>
      <p:sp>
        <p:nvSpPr>
          <p:cNvPr id="900" name="Google Shape;900;p26"/>
          <p:cNvSpPr/>
          <p:nvPr/>
        </p:nvSpPr>
        <p:spPr>
          <a:xfrm>
            <a:off x="2488019" y="2498651"/>
            <a:ext cx="635161" cy="22328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1" name="Google Shape;901;p26"/>
          <p:cNvSpPr/>
          <p:nvPr/>
        </p:nvSpPr>
        <p:spPr>
          <a:xfrm>
            <a:off x="2115879" y="3580033"/>
            <a:ext cx="682459" cy="2090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2" name="Google Shape;902;p26"/>
          <p:cNvSpPr/>
          <p:nvPr/>
        </p:nvSpPr>
        <p:spPr>
          <a:xfrm>
            <a:off x="1254642" y="2130433"/>
            <a:ext cx="1256717" cy="855747"/>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3" name="Google Shape;903;p26"/>
          <p:cNvSpPr/>
          <p:nvPr/>
        </p:nvSpPr>
        <p:spPr>
          <a:xfrm>
            <a:off x="6400246" y="3710763"/>
            <a:ext cx="1265827" cy="64182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4" name="Google Shape;904;p26"/>
          <p:cNvSpPr/>
          <p:nvPr/>
        </p:nvSpPr>
        <p:spPr>
          <a:xfrm>
            <a:off x="6507126" y="2130434"/>
            <a:ext cx="1786269" cy="855746"/>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97"/>
                                        </p:tgtEl>
                                        <p:attrNameLst>
                                          <p:attrName>style.visibility</p:attrName>
                                        </p:attrNameLst>
                                      </p:cBhvr>
                                      <p:to>
                                        <p:strVal val="visible"/>
                                      </p:to>
                                    </p:set>
                                    <p:animEffect filter="fade" transition="in">
                                      <p:cBhvr>
                                        <p:cTn dur="500"/>
                                        <p:tgtEl>
                                          <p:spTgt spid="89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898"/>
                                        </p:tgtEl>
                                        <p:attrNameLst>
                                          <p:attrName>style.visibility</p:attrName>
                                        </p:attrNameLst>
                                      </p:cBhvr>
                                      <p:to>
                                        <p:strVal val="visible"/>
                                      </p:to>
                                    </p:set>
                                    <p:animEffect filter="fade" transition="in">
                                      <p:cBhvr>
                                        <p:cTn dur="500"/>
                                        <p:tgtEl>
                                          <p:spTgt spid="89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899"/>
                                        </p:tgtEl>
                                        <p:attrNameLst>
                                          <p:attrName>style.visibility</p:attrName>
                                        </p:attrNameLst>
                                      </p:cBhvr>
                                      <p:to>
                                        <p:strVal val="visible"/>
                                      </p:to>
                                    </p:set>
                                    <p:animEffect filter="fade" transition="in">
                                      <p:cBhvr>
                                        <p:cTn dur="500"/>
                                        <p:tgtEl>
                                          <p:spTgt spid="8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grpSp>
        <p:nvGrpSpPr>
          <p:cNvPr id="910" name="Google Shape;910;p27"/>
          <p:cNvGrpSpPr/>
          <p:nvPr/>
        </p:nvGrpSpPr>
        <p:grpSpPr>
          <a:xfrm>
            <a:off x="389738" y="366112"/>
            <a:ext cx="691563" cy="691563"/>
            <a:chOff x="2367572" y="4118895"/>
            <a:chExt cx="921196" cy="921196"/>
          </a:xfrm>
        </p:grpSpPr>
        <p:grpSp>
          <p:nvGrpSpPr>
            <p:cNvPr id="911" name="Google Shape;911;p27"/>
            <p:cNvGrpSpPr/>
            <p:nvPr/>
          </p:nvGrpSpPr>
          <p:grpSpPr>
            <a:xfrm>
              <a:off x="2367572" y="4118895"/>
              <a:ext cx="921196" cy="921196"/>
              <a:chOff x="1333481" y="1593118"/>
              <a:chExt cx="1418785" cy="1418785"/>
            </a:xfrm>
          </p:grpSpPr>
          <p:sp>
            <p:nvSpPr>
              <p:cNvPr id="912" name="Google Shape;912;p27"/>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13" name="Google Shape;913;p27"/>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14" name="Google Shape;914;p27"/>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915" name="Google Shape;915;p27"/>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916" name="Google Shape;916;p27"/>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市場銷售面</a:t>
            </a:r>
            <a:endParaRPr/>
          </a:p>
        </p:txBody>
      </p:sp>
      <p:pic>
        <p:nvPicPr>
          <p:cNvPr id="917" name="Google Shape;917;p27"/>
          <p:cNvPicPr preferRelativeResize="0"/>
          <p:nvPr/>
        </p:nvPicPr>
        <p:blipFill rotWithShape="1">
          <a:blip r:embed="rId3">
            <a:alphaModFix/>
          </a:blip>
          <a:srcRect b="0" l="17665" r="12310" t="0"/>
          <a:stretch/>
        </p:blipFill>
        <p:spPr>
          <a:xfrm>
            <a:off x="868568" y="1236450"/>
            <a:ext cx="5428804" cy="2515980"/>
          </a:xfrm>
          <a:prstGeom prst="rect">
            <a:avLst/>
          </a:prstGeom>
          <a:noFill/>
          <a:ln>
            <a:noFill/>
          </a:ln>
        </p:spPr>
      </p:pic>
      <p:pic>
        <p:nvPicPr>
          <p:cNvPr id="918" name="Google Shape;918;p27"/>
          <p:cNvPicPr preferRelativeResize="0"/>
          <p:nvPr/>
        </p:nvPicPr>
        <p:blipFill rotWithShape="1">
          <a:blip r:embed="rId4">
            <a:alphaModFix/>
          </a:blip>
          <a:srcRect b="0" l="10483" r="10281" t="0"/>
          <a:stretch/>
        </p:blipFill>
        <p:spPr>
          <a:xfrm>
            <a:off x="6561578" y="1057676"/>
            <a:ext cx="4208638" cy="5541908"/>
          </a:xfrm>
          <a:prstGeom prst="rect">
            <a:avLst/>
          </a:prstGeom>
          <a:noFill/>
          <a:ln>
            <a:noFill/>
          </a:ln>
        </p:spPr>
      </p:pic>
      <p:pic>
        <p:nvPicPr>
          <p:cNvPr id="919" name="Google Shape;919;p27"/>
          <p:cNvPicPr preferRelativeResize="0"/>
          <p:nvPr/>
        </p:nvPicPr>
        <p:blipFill rotWithShape="1">
          <a:blip r:embed="rId5">
            <a:alphaModFix/>
          </a:blip>
          <a:srcRect b="0" l="11675" r="30253" t="48157"/>
          <a:stretch/>
        </p:blipFill>
        <p:spPr>
          <a:xfrm>
            <a:off x="868568" y="3916679"/>
            <a:ext cx="5428804" cy="2751599"/>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910"/>
                                        </p:tgtEl>
                                        <p:attrNameLst>
                                          <p:attrName>style.visibility</p:attrName>
                                        </p:attrNameLst>
                                      </p:cBhvr>
                                      <p:to>
                                        <p:strVal val="visible"/>
                                      </p:to>
                                    </p:set>
                                    <p:anim calcmode="lin" valueType="num">
                                      <p:cBhvr additive="base">
                                        <p:cTn dur="1000"/>
                                        <p:tgtEl>
                                          <p:spTgt spid="91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916"/>
                                        </p:tgtEl>
                                        <p:attrNameLst>
                                          <p:attrName>style.visibility</p:attrName>
                                        </p:attrNameLst>
                                      </p:cBhvr>
                                      <p:to>
                                        <p:strVal val="visible"/>
                                      </p:to>
                                    </p:set>
                                    <p:anim calcmode="lin" valueType="num">
                                      <p:cBhvr additive="base">
                                        <p:cTn dur="1000"/>
                                        <p:tgtEl>
                                          <p:spTgt spid="916"/>
                                        </p:tgtEl>
                                        <p:attrNameLst>
                                          <p:attrName>ppt_w</p:attrName>
                                        </p:attrNameLst>
                                      </p:cBhvr>
                                      <p:tavLst>
                                        <p:tav fmla="" tm="0">
                                          <p:val>
                                            <p:strVal val="0"/>
                                          </p:val>
                                        </p:tav>
                                        <p:tav fmla="" tm="100000">
                                          <p:val>
                                            <p:strVal val="#ppt_w"/>
                                          </p:val>
                                        </p:tav>
                                      </p:tavLst>
                                    </p:anim>
                                    <p:anim calcmode="lin" valueType="num">
                                      <p:cBhvr additive="base">
                                        <p:cTn dur="1000"/>
                                        <p:tgtEl>
                                          <p:spTgt spid="916"/>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917"/>
                                        </p:tgtEl>
                                        <p:attrNameLst>
                                          <p:attrName>style.visibility</p:attrName>
                                        </p:attrNameLst>
                                      </p:cBhvr>
                                      <p:to>
                                        <p:strVal val="visible"/>
                                      </p:to>
                                    </p:set>
                                    <p:animEffect filter="fade" transition="in">
                                      <p:cBhvr>
                                        <p:cTn dur="500"/>
                                        <p:tgtEl>
                                          <p:spTgt spid="91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919"/>
                                        </p:tgtEl>
                                        <p:attrNameLst>
                                          <p:attrName>style.visibility</p:attrName>
                                        </p:attrNameLst>
                                      </p:cBhvr>
                                      <p:to>
                                        <p:strVal val="visible"/>
                                      </p:to>
                                    </p:set>
                                    <p:animEffect filter="fade" transition="in">
                                      <p:cBhvr>
                                        <p:cTn dur="500"/>
                                        <p:tgtEl>
                                          <p:spTgt spid="91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918"/>
                                        </p:tgtEl>
                                        <p:attrNameLst>
                                          <p:attrName>style.visibility</p:attrName>
                                        </p:attrNameLst>
                                      </p:cBhvr>
                                      <p:to>
                                        <p:strVal val="visible"/>
                                      </p:to>
                                    </p:set>
                                    <p:animEffect filter="fade" transition="in">
                                      <p:cBhvr>
                                        <p:cTn dur="500"/>
                                        <p:tgtEl>
                                          <p:spTgt spid="9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grpSp>
        <p:nvGrpSpPr>
          <p:cNvPr id="925" name="Google Shape;925;p28"/>
          <p:cNvGrpSpPr/>
          <p:nvPr/>
        </p:nvGrpSpPr>
        <p:grpSpPr>
          <a:xfrm>
            <a:off x="389738" y="366112"/>
            <a:ext cx="691563" cy="691563"/>
            <a:chOff x="2367572" y="4118895"/>
            <a:chExt cx="921196" cy="921196"/>
          </a:xfrm>
        </p:grpSpPr>
        <p:grpSp>
          <p:nvGrpSpPr>
            <p:cNvPr id="926" name="Google Shape;926;p28"/>
            <p:cNvGrpSpPr/>
            <p:nvPr/>
          </p:nvGrpSpPr>
          <p:grpSpPr>
            <a:xfrm>
              <a:off x="2367572" y="4118895"/>
              <a:ext cx="921196" cy="921196"/>
              <a:chOff x="1333481" y="1593118"/>
              <a:chExt cx="1418785" cy="1418785"/>
            </a:xfrm>
          </p:grpSpPr>
          <p:sp>
            <p:nvSpPr>
              <p:cNvPr id="927" name="Google Shape;927;p28"/>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28" name="Google Shape;928;p28"/>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29" name="Google Shape;929;p28"/>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930" name="Google Shape;930;p28"/>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931" name="Google Shape;931;p28"/>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市場銷售面</a:t>
            </a:r>
            <a:endParaRPr/>
          </a:p>
        </p:txBody>
      </p:sp>
      <p:pic>
        <p:nvPicPr>
          <p:cNvPr id="932" name="Google Shape;932;p28"/>
          <p:cNvPicPr preferRelativeResize="0"/>
          <p:nvPr/>
        </p:nvPicPr>
        <p:blipFill rotWithShape="1">
          <a:blip r:embed="rId3">
            <a:alphaModFix/>
          </a:blip>
          <a:srcRect b="6888" l="0" r="0" t="0"/>
          <a:stretch/>
        </p:blipFill>
        <p:spPr>
          <a:xfrm>
            <a:off x="4813858" y="366112"/>
            <a:ext cx="4850284" cy="6385560"/>
          </a:xfrm>
          <a:prstGeom prst="rect">
            <a:avLst/>
          </a:prstGeom>
          <a:noFill/>
          <a:ln>
            <a:noFill/>
          </a:ln>
        </p:spPr>
      </p:pic>
      <p:grpSp>
        <p:nvGrpSpPr>
          <p:cNvPr id="933" name="Google Shape;933;p28"/>
          <p:cNvGrpSpPr/>
          <p:nvPr/>
        </p:nvGrpSpPr>
        <p:grpSpPr>
          <a:xfrm>
            <a:off x="868568" y="1529609"/>
            <a:ext cx="3474720" cy="4635180"/>
            <a:chOff x="868568" y="1529609"/>
            <a:chExt cx="3474720" cy="4635180"/>
          </a:xfrm>
        </p:grpSpPr>
        <p:pic>
          <p:nvPicPr>
            <p:cNvPr id="934" name="Google Shape;934;p28"/>
            <p:cNvPicPr preferRelativeResize="0"/>
            <p:nvPr/>
          </p:nvPicPr>
          <p:blipFill rotWithShape="1">
            <a:blip r:embed="rId4">
              <a:alphaModFix/>
            </a:blip>
            <a:srcRect b="0" l="0" r="65926" t="0"/>
            <a:stretch/>
          </p:blipFill>
          <p:spPr>
            <a:xfrm>
              <a:off x="868568" y="1529609"/>
              <a:ext cx="3474720" cy="1341760"/>
            </a:xfrm>
            <a:prstGeom prst="rect">
              <a:avLst/>
            </a:prstGeom>
            <a:noFill/>
            <a:ln>
              <a:noFill/>
            </a:ln>
          </p:spPr>
        </p:pic>
        <p:pic>
          <p:nvPicPr>
            <p:cNvPr id="935" name="Google Shape;935;p28"/>
            <p:cNvPicPr preferRelativeResize="0"/>
            <p:nvPr/>
          </p:nvPicPr>
          <p:blipFill rotWithShape="1">
            <a:blip r:embed="rId5">
              <a:alphaModFix/>
            </a:blip>
            <a:srcRect b="0" l="63799" r="5354" t="27255"/>
            <a:stretch/>
          </p:blipFill>
          <p:spPr>
            <a:xfrm>
              <a:off x="868568" y="2871369"/>
              <a:ext cx="3474720" cy="1413510"/>
            </a:xfrm>
            <a:prstGeom prst="rect">
              <a:avLst/>
            </a:prstGeom>
            <a:noFill/>
            <a:ln>
              <a:noFill/>
            </a:ln>
          </p:spPr>
        </p:pic>
        <p:pic>
          <p:nvPicPr>
            <p:cNvPr id="936" name="Google Shape;936;p28"/>
            <p:cNvPicPr preferRelativeResize="0"/>
            <p:nvPr/>
          </p:nvPicPr>
          <p:blipFill rotWithShape="1">
            <a:blip r:embed="rId6">
              <a:alphaModFix/>
            </a:blip>
            <a:srcRect b="0" l="33494" r="35795" t="0"/>
            <a:stretch/>
          </p:blipFill>
          <p:spPr>
            <a:xfrm>
              <a:off x="868568" y="4213129"/>
              <a:ext cx="3474720" cy="1951660"/>
            </a:xfrm>
            <a:prstGeom prst="rect">
              <a:avLst/>
            </a:prstGeom>
            <a:noFill/>
            <a:ln>
              <a:noFill/>
            </a:ln>
          </p:spPr>
        </p:pic>
      </p:gr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33"/>
                                        </p:tgtEl>
                                        <p:attrNameLst>
                                          <p:attrName>style.visibility</p:attrName>
                                        </p:attrNameLst>
                                      </p:cBhvr>
                                      <p:to>
                                        <p:strVal val="visible"/>
                                      </p:to>
                                    </p:set>
                                    <p:animEffect filter="fade" transition="in">
                                      <p:cBhvr>
                                        <p:cTn dur="500"/>
                                        <p:tgtEl>
                                          <p:spTgt spid="933"/>
                                        </p:tgtEl>
                                      </p:cBhvr>
                                    </p:animEffect>
                                  </p:childTnLst>
                                </p:cTn>
                              </p:par>
                              <p:par>
                                <p:cTn fill="hold" nodeType="withEffect" presetClass="entr" presetID="10" presetSubtype="0">
                                  <p:stCondLst>
                                    <p:cond delay="0"/>
                                  </p:stCondLst>
                                  <p:childTnLst>
                                    <p:set>
                                      <p:cBhvr>
                                        <p:cTn dur="1" fill="hold">
                                          <p:stCondLst>
                                            <p:cond delay="0"/>
                                          </p:stCondLst>
                                        </p:cTn>
                                        <p:tgtEl>
                                          <p:spTgt spid="932"/>
                                        </p:tgtEl>
                                        <p:attrNameLst>
                                          <p:attrName>style.visibility</p:attrName>
                                        </p:attrNameLst>
                                      </p:cBhvr>
                                      <p:to>
                                        <p:strVal val="visible"/>
                                      </p:to>
                                    </p:set>
                                    <p:animEffect filter="fade" transition="in">
                                      <p:cBhvr>
                                        <p:cTn dur="500"/>
                                        <p:tgtEl>
                                          <p:spTgt spid="9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grpSp>
        <p:nvGrpSpPr>
          <p:cNvPr id="942" name="Google Shape;942;p29"/>
          <p:cNvGrpSpPr/>
          <p:nvPr/>
        </p:nvGrpSpPr>
        <p:grpSpPr>
          <a:xfrm>
            <a:off x="389738" y="366112"/>
            <a:ext cx="691563" cy="691563"/>
            <a:chOff x="2367572" y="4118895"/>
            <a:chExt cx="921196" cy="921196"/>
          </a:xfrm>
        </p:grpSpPr>
        <p:grpSp>
          <p:nvGrpSpPr>
            <p:cNvPr id="943" name="Google Shape;943;p29"/>
            <p:cNvGrpSpPr/>
            <p:nvPr/>
          </p:nvGrpSpPr>
          <p:grpSpPr>
            <a:xfrm>
              <a:off x="2367572" y="4118895"/>
              <a:ext cx="921196" cy="921196"/>
              <a:chOff x="1333481" y="1593118"/>
              <a:chExt cx="1418785" cy="1418785"/>
            </a:xfrm>
          </p:grpSpPr>
          <p:sp>
            <p:nvSpPr>
              <p:cNvPr id="944" name="Google Shape;944;p29"/>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45" name="Google Shape;945;p29"/>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46" name="Google Shape;946;p29"/>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947" name="Google Shape;947;p29"/>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948" name="Google Shape;948;p29"/>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市場銷售面</a:t>
            </a:r>
            <a:endParaRPr/>
          </a:p>
        </p:txBody>
      </p:sp>
      <p:grpSp>
        <p:nvGrpSpPr>
          <p:cNvPr id="949" name="Google Shape;949;p29"/>
          <p:cNvGrpSpPr/>
          <p:nvPr/>
        </p:nvGrpSpPr>
        <p:grpSpPr>
          <a:xfrm>
            <a:off x="5396960" y="2521189"/>
            <a:ext cx="6316068" cy="2686050"/>
            <a:chOff x="389738" y="1390650"/>
            <a:chExt cx="7683500" cy="2686050"/>
          </a:xfrm>
        </p:grpSpPr>
        <p:pic>
          <p:nvPicPr>
            <p:cNvPr descr="表單回應圖表。題目：班級(Ex:法律二)，若非輔大生，請括號註明。回應數：168 則回應。" id="950" name="Google Shape;950;p29"/>
            <p:cNvPicPr preferRelativeResize="0"/>
            <p:nvPr/>
          </p:nvPicPr>
          <p:blipFill rotWithShape="1">
            <a:blip r:embed="rId3">
              <a:alphaModFix/>
            </a:blip>
            <a:srcRect b="14062" l="0" r="0" t="12500"/>
            <a:stretch/>
          </p:blipFill>
          <p:spPr>
            <a:xfrm>
              <a:off x="389738" y="1390650"/>
              <a:ext cx="7683500" cy="2686050"/>
            </a:xfrm>
            <a:prstGeom prst="rect">
              <a:avLst/>
            </a:prstGeom>
            <a:noFill/>
            <a:ln>
              <a:noFill/>
            </a:ln>
          </p:spPr>
        </p:pic>
        <p:sp>
          <p:nvSpPr>
            <p:cNvPr id="951" name="Google Shape;951;p29"/>
            <p:cNvSpPr/>
            <p:nvPr/>
          </p:nvSpPr>
          <p:spPr>
            <a:xfrm>
              <a:off x="545320" y="1390650"/>
              <a:ext cx="767091" cy="247650"/>
            </a:xfrm>
            <a:prstGeom prst="frame">
              <a:avLst>
                <a:gd fmla="val 12500" name="adj1"/>
              </a:avLst>
            </a:prstGeom>
            <a:solidFill>
              <a:srgbClr val="C0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grpSp>
      <p:sp>
        <p:nvSpPr>
          <p:cNvPr id="952" name="Google Shape;952;p29"/>
          <p:cNvSpPr txBox="1"/>
          <p:nvPr/>
        </p:nvSpPr>
        <p:spPr>
          <a:xfrm>
            <a:off x="4876800" y="1780730"/>
            <a:ext cx="5375544"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526175"/>
                </a:solidFill>
                <a:latin typeface="Microsoft Yahei"/>
                <a:ea typeface="Microsoft Yahei"/>
                <a:cs typeface="Microsoft Yahei"/>
                <a:sym typeface="Microsoft Yahei"/>
              </a:rPr>
              <a:t>生物炭於我國發展現況講座：實際參與者168名</a:t>
            </a:r>
            <a:endParaRPr sz="1600">
              <a:solidFill>
                <a:srgbClr val="526175"/>
              </a:solidFill>
              <a:latin typeface="Microsoft Yahei"/>
              <a:ea typeface="Microsoft Yahei"/>
              <a:cs typeface="Microsoft Yahei"/>
              <a:sym typeface="Microsoft Yahei"/>
            </a:endParaRPr>
          </a:p>
        </p:txBody>
      </p:sp>
      <p:pic>
        <p:nvPicPr>
          <p:cNvPr descr="https://lh5.googleusercontent.com/jKq9wMqT6XhjEUy5Hp2fTVExhDQ6JSB84e5qbNnqzus3YuA8grcF8btFxorU_HpqZEnJx8pR12Gr1zderajWKwTHcVUKFP52KyjZNCOdizKapDi86yTdKusDsatoOhlICF8_JVWBCGxXeCdMxg" id="953" name="Google Shape;953;p29"/>
          <p:cNvPicPr preferRelativeResize="0"/>
          <p:nvPr/>
        </p:nvPicPr>
        <p:blipFill rotWithShape="1">
          <a:blip r:embed="rId4">
            <a:alphaModFix/>
          </a:blip>
          <a:srcRect b="0" l="0" r="0" t="7964"/>
          <a:stretch/>
        </p:blipFill>
        <p:spPr>
          <a:xfrm>
            <a:off x="1024852" y="1113816"/>
            <a:ext cx="4196656" cy="5468876"/>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52"/>
                                        </p:tgtEl>
                                        <p:attrNameLst>
                                          <p:attrName>style.visibility</p:attrName>
                                        </p:attrNameLst>
                                      </p:cBhvr>
                                      <p:to>
                                        <p:strVal val="visible"/>
                                      </p:to>
                                    </p:set>
                                    <p:animEffect filter="fade" transition="in">
                                      <p:cBhvr>
                                        <p:cTn dur="500"/>
                                        <p:tgtEl>
                                          <p:spTgt spid="9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grpSp>
        <p:nvGrpSpPr>
          <p:cNvPr id="959" name="Google Shape;959;p30"/>
          <p:cNvGrpSpPr/>
          <p:nvPr/>
        </p:nvGrpSpPr>
        <p:grpSpPr>
          <a:xfrm>
            <a:off x="389738" y="366112"/>
            <a:ext cx="691563" cy="691563"/>
            <a:chOff x="2367572" y="4118895"/>
            <a:chExt cx="921196" cy="921196"/>
          </a:xfrm>
        </p:grpSpPr>
        <p:grpSp>
          <p:nvGrpSpPr>
            <p:cNvPr id="960" name="Google Shape;960;p30"/>
            <p:cNvGrpSpPr/>
            <p:nvPr/>
          </p:nvGrpSpPr>
          <p:grpSpPr>
            <a:xfrm>
              <a:off x="2367572" y="4118895"/>
              <a:ext cx="921196" cy="921196"/>
              <a:chOff x="1333481" y="1593118"/>
              <a:chExt cx="1418785" cy="1418785"/>
            </a:xfrm>
          </p:grpSpPr>
          <p:sp>
            <p:nvSpPr>
              <p:cNvPr id="961" name="Google Shape;961;p30"/>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62" name="Google Shape;962;p30"/>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63" name="Google Shape;963;p30"/>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964" name="Google Shape;964;p30"/>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965" name="Google Shape;965;p30"/>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問卷分析</a:t>
            </a:r>
            <a:endParaRPr/>
          </a:p>
        </p:txBody>
      </p:sp>
      <p:pic>
        <p:nvPicPr>
          <p:cNvPr descr="表單回應圖表。題目：對於生物炭是否認識及瞭解。回應數：168 則回應。" id="966" name="Google Shape;966;p30"/>
          <p:cNvPicPr preferRelativeResize="0"/>
          <p:nvPr/>
        </p:nvPicPr>
        <p:blipFill rotWithShape="1">
          <a:blip r:embed="rId3">
            <a:alphaModFix/>
          </a:blip>
          <a:srcRect b="0" l="0" r="0" t="0"/>
          <a:stretch/>
        </p:blipFill>
        <p:spPr>
          <a:xfrm>
            <a:off x="389738" y="1877136"/>
            <a:ext cx="4966033" cy="2607778"/>
          </a:xfrm>
          <a:prstGeom prst="rect">
            <a:avLst/>
          </a:prstGeom>
          <a:noFill/>
          <a:ln>
            <a:noFill/>
          </a:ln>
        </p:spPr>
      </p:pic>
      <p:sp>
        <p:nvSpPr>
          <p:cNvPr id="967" name="Google Shape;967;p30"/>
          <p:cNvSpPr txBox="1"/>
          <p:nvPr/>
        </p:nvSpPr>
        <p:spPr>
          <a:xfrm>
            <a:off x="2293456" y="1380992"/>
            <a:ext cx="1158595"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323F4F"/>
                </a:solidFill>
                <a:latin typeface="Microsoft Yahei"/>
                <a:ea typeface="Microsoft Yahei"/>
                <a:cs typeface="Microsoft Yahei"/>
                <a:sym typeface="Microsoft Yahei"/>
              </a:rPr>
              <a:t>演講前</a:t>
            </a:r>
            <a:endParaRPr sz="1600">
              <a:solidFill>
                <a:srgbClr val="323F4F"/>
              </a:solidFill>
              <a:latin typeface="Microsoft Yahei"/>
              <a:ea typeface="Microsoft Yahei"/>
              <a:cs typeface="Microsoft Yahei"/>
              <a:sym typeface="Microsoft Yahei"/>
            </a:endParaRPr>
          </a:p>
        </p:txBody>
      </p:sp>
      <p:sp>
        <p:nvSpPr>
          <p:cNvPr id="968" name="Google Shape;968;p30"/>
          <p:cNvSpPr txBox="1"/>
          <p:nvPr/>
        </p:nvSpPr>
        <p:spPr>
          <a:xfrm>
            <a:off x="502003" y="4669223"/>
            <a:ext cx="4853768" cy="701282"/>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323F4F"/>
                </a:solidFill>
                <a:latin typeface="Microsoft Yahei"/>
                <a:ea typeface="Microsoft Yahei"/>
                <a:cs typeface="Microsoft Yahei"/>
                <a:sym typeface="Microsoft Yahei"/>
              </a:rPr>
              <a:t>從1(非常不了解）到5（非常了解）的統計，在參與演講前，將近有94.4%的學生對於生物炭並不熟悉。</a:t>
            </a:r>
            <a:endParaRPr sz="1600">
              <a:solidFill>
                <a:srgbClr val="323F4F"/>
              </a:solidFill>
              <a:latin typeface="Microsoft Yahei"/>
              <a:ea typeface="Microsoft Yahei"/>
              <a:cs typeface="Microsoft Yahei"/>
              <a:sym typeface="Microsoft Yahei"/>
            </a:endParaRPr>
          </a:p>
        </p:txBody>
      </p:sp>
      <p:pic>
        <p:nvPicPr>
          <p:cNvPr descr="表單回應圖表。題目：您認為生物炭和氣候變遷的關聯程度？。回應數：67 則回應。" id="969" name="Google Shape;969;p30"/>
          <p:cNvPicPr preferRelativeResize="0"/>
          <p:nvPr/>
        </p:nvPicPr>
        <p:blipFill rotWithShape="1">
          <a:blip r:embed="rId4">
            <a:alphaModFix/>
          </a:blip>
          <a:srcRect b="0" l="0" r="0" t="0"/>
          <a:stretch/>
        </p:blipFill>
        <p:spPr>
          <a:xfrm>
            <a:off x="6020706" y="4066616"/>
            <a:ext cx="5478145" cy="2607778"/>
          </a:xfrm>
          <a:prstGeom prst="rect">
            <a:avLst/>
          </a:prstGeom>
          <a:noFill/>
          <a:ln>
            <a:noFill/>
          </a:ln>
        </p:spPr>
      </p:pic>
      <p:pic>
        <p:nvPicPr>
          <p:cNvPr descr="表單回應圖表。題目：經過本次演講，是否對於生物炭有更多認識？。回應數：67 則回應。" id="970" name="Google Shape;970;p30"/>
          <p:cNvPicPr preferRelativeResize="0"/>
          <p:nvPr/>
        </p:nvPicPr>
        <p:blipFill rotWithShape="1">
          <a:blip r:embed="rId5">
            <a:alphaModFix/>
          </a:blip>
          <a:srcRect b="6638" l="0" r="31298" t="4222"/>
          <a:stretch/>
        </p:blipFill>
        <p:spPr>
          <a:xfrm>
            <a:off x="6020705" y="942727"/>
            <a:ext cx="5478145" cy="2995852"/>
          </a:xfrm>
          <a:prstGeom prst="rect">
            <a:avLst/>
          </a:prstGeom>
          <a:noFill/>
          <a:ln>
            <a:noFill/>
          </a:ln>
        </p:spPr>
      </p:pic>
      <p:sp>
        <p:nvSpPr>
          <p:cNvPr id="971" name="Google Shape;971;p30"/>
          <p:cNvSpPr txBox="1"/>
          <p:nvPr/>
        </p:nvSpPr>
        <p:spPr>
          <a:xfrm>
            <a:off x="8080740" y="554300"/>
            <a:ext cx="1158595"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323F4F"/>
                </a:solidFill>
                <a:latin typeface="Microsoft Yahei"/>
                <a:ea typeface="Microsoft Yahei"/>
                <a:cs typeface="Microsoft Yahei"/>
                <a:sym typeface="Microsoft Yahei"/>
              </a:rPr>
              <a:t>演講後</a:t>
            </a:r>
            <a:endParaRPr sz="1600">
              <a:solidFill>
                <a:srgbClr val="323F4F"/>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67"/>
                                        </p:tgtEl>
                                        <p:attrNameLst>
                                          <p:attrName>style.visibility</p:attrName>
                                        </p:attrNameLst>
                                      </p:cBhvr>
                                      <p:to>
                                        <p:strVal val="visible"/>
                                      </p:to>
                                    </p:set>
                                    <p:animEffect filter="fade" transition="in">
                                      <p:cBhvr>
                                        <p:cTn dur="500"/>
                                        <p:tgtEl>
                                          <p:spTgt spid="967"/>
                                        </p:tgtEl>
                                      </p:cBhvr>
                                    </p:animEffect>
                                  </p:childTnLst>
                                </p:cTn>
                              </p:par>
                              <p:par>
                                <p:cTn fill="hold" nodeType="withEffect" presetClass="entr" presetID="10" presetSubtype="0">
                                  <p:stCondLst>
                                    <p:cond delay="0"/>
                                  </p:stCondLst>
                                  <p:childTnLst>
                                    <p:set>
                                      <p:cBhvr>
                                        <p:cTn dur="1" fill="hold">
                                          <p:stCondLst>
                                            <p:cond delay="0"/>
                                          </p:stCondLst>
                                        </p:cTn>
                                        <p:tgtEl>
                                          <p:spTgt spid="966"/>
                                        </p:tgtEl>
                                        <p:attrNameLst>
                                          <p:attrName>style.visibility</p:attrName>
                                        </p:attrNameLst>
                                      </p:cBhvr>
                                      <p:to>
                                        <p:strVal val="visible"/>
                                      </p:to>
                                    </p:set>
                                    <p:animEffect filter="fade" transition="in">
                                      <p:cBhvr>
                                        <p:cTn dur="500"/>
                                        <p:tgtEl>
                                          <p:spTgt spid="96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968"/>
                                        </p:tgtEl>
                                        <p:attrNameLst>
                                          <p:attrName>style.visibility</p:attrName>
                                        </p:attrNameLst>
                                      </p:cBhvr>
                                      <p:to>
                                        <p:strVal val="visible"/>
                                      </p:to>
                                    </p:set>
                                    <p:animEffect filter="fade" transition="in">
                                      <p:cBhvr>
                                        <p:cTn dur="500"/>
                                        <p:tgtEl>
                                          <p:spTgt spid="96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71"/>
                                        </p:tgtEl>
                                        <p:attrNameLst>
                                          <p:attrName>style.visibility</p:attrName>
                                        </p:attrNameLst>
                                      </p:cBhvr>
                                      <p:to>
                                        <p:strVal val="visible"/>
                                      </p:to>
                                    </p:set>
                                    <p:animEffect filter="fade" transition="in">
                                      <p:cBhvr>
                                        <p:cTn dur="500"/>
                                        <p:tgtEl>
                                          <p:spTgt spid="971"/>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970"/>
                                        </p:tgtEl>
                                        <p:attrNameLst>
                                          <p:attrName>style.visibility</p:attrName>
                                        </p:attrNameLst>
                                      </p:cBhvr>
                                      <p:to>
                                        <p:strVal val="visible"/>
                                      </p:to>
                                    </p:set>
                                    <p:animEffect filter="fade" transition="in">
                                      <p:cBhvr>
                                        <p:cTn dur="500"/>
                                        <p:tgtEl>
                                          <p:spTgt spid="97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969"/>
                                        </p:tgtEl>
                                        <p:attrNameLst>
                                          <p:attrName>style.visibility</p:attrName>
                                        </p:attrNameLst>
                                      </p:cBhvr>
                                      <p:to>
                                        <p:strVal val="visible"/>
                                      </p:to>
                                    </p:set>
                                    <p:animEffect filter="fade" transition="in">
                                      <p:cBhvr>
                                        <p:cTn dur="500"/>
                                        <p:tgtEl>
                                          <p:spTgt spid="9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grpSp>
        <p:nvGrpSpPr>
          <p:cNvPr id="977" name="Google Shape;977;p31"/>
          <p:cNvGrpSpPr/>
          <p:nvPr/>
        </p:nvGrpSpPr>
        <p:grpSpPr>
          <a:xfrm>
            <a:off x="389738" y="366112"/>
            <a:ext cx="691563" cy="691563"/>
            <a:chOff x="2367572" y="4118895"/>
            <a:chExt cx="921196" cy="921196"/>
          </a:xfrm>
        </p:grpSpPr>
        <p:grpSp>
          <p:nvGrpSpPr>
            <p:cNvPr id="978" name="Google Shape;978;p31"/>
            <p:cNvGrpSpPr/>
            <p:nvPr/>
          </p:nvGrpSpPr>
          <p:grpSpPr>
            <a:xfrm>
              <a:off x="2367572" y="4118895"/>
              <a:ext cx="921196" cy="921196"/>
              <a:chOff x="1333481" y="1593118"/>
              <a:chExt cx="1418785" cy="1418785"/>
            </a:xfrm>
          </p:grpSpPr>
          <p:sp>
            <p:nvSpPr>
              <p:cNvPr id="979" name="Google Shape;979;p31"/>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80" name="Google Shape;980;p31"/>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81" name="Google Shape;981;p31"/>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982" name="Google Shape;982;p31"/>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983" name="Google Shape;983;p31"/>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問卷分析</a:t>
            </a:r>
            <a:endParaRPr/>
          </a:p>
        </p:txBody>
      </p:sp>
      <p:pic>
        <p:nvPicPr>
          <p:cNvPr descr="表單回應圖表。題目：您認為生物炭和氣候變遷的關聯程度？。回應數：67 則回應。" id="984" name="Google Shape;984;p31"/>
          <p:cNvPicPr preferRelativeResize="0"/>
          <p:nvPr/>
        </p:nvPicPr>
        <p:blipFill rotWithShape="1">
          <a:blip r:embed="rId3">
            <a:alphaModFix/>
          </a:blip>
          <a:srcRect b="0" l="0" r="0" t="0"/>
          <a:stretch/>
        </p:blipFill>
        <p:spPr>
          <a:xfrm>
            <a:off x="384107" y="1954788"/>
            <a:ext cx="5478145" cy="2607778"/>
          </a:xfrm>
          <a:prstGeom prst="rect">
            <a:avLst/>
          </a:prstGeom>
          <a:noFill/>
          <a:ln>
            <a:noFill/>
          </a:ln>
        </p:spPr>
      </p:pic>
      <p:sp>
        <p:nvSpPr>
          <p:cNvPr id="985" name="Google Shape;985;p31"/>
          <p:cNvSpPr txBox="1"/>
          <p:nvPr/>
        </p:nvSpPr>
        <p:spPr>
          <a:xfrm>
            <a:off x="1081301" y="1247037"/>
            <a:ext cx="1351868"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323F4F"/>
                </a:solidFill>
                <a:latin typeface="Microsoft Yahei"/>
                <a:ea typeface="Microsoft Yahei"/>
                <a:cs typeface="Microsoft Yahei"/>
                <a:sym typeface="Microsoft Yahei"/>
              </a:rPr>
              <a:t>演講後</a:t>
            </a:r>
            <a:endParaRPr sz="1600">
              <a:solidFill>
                <a:srgbClr val="323F4F"/>
              </a:solidFill>
              <a:latin typeface="Microsoft Yahei"/>
              <a:ea typeface="Microsoft Yahei"/>
              <a:cs typeface="Microsoft Yahei"/>
              <a:sym typeface="Microsoft Yahei"/>
            </a:endParaRPr>
          </a:p>
        </p:txBody>
      </p:sp>
      <p:pic>
        <p:nvPicPr>
          <p:cNvPr descr="表單回應圖表。題目：您認為演講內所提及之行動方案是否最後可以達到減緩氣候變遷？。回應數：67 則回應。" id="986" name="Google Shape;986;p31"/>
          <p:cNvPicPr preferRelativeResize="0"/>
          <p:nvPr/>
        </p:nvPicPr>
        <p:blipFill rotWithShape="1">
          <a:blip r:embed="rId4">
            <a:alphaModFix/>
          </a:blip>
          <a:srcRect b="0" l="0" r="0" t="0"/>
          <a:stretch/>
        </p:blipFill>
        <p:spPr>
          <a:xfrm>
            <a:off x="6303736" y="1966836"/>
            <a:ext cx="5452836" cy="2595730"/>
          </a:xfrm>
          <a:prstGeom prst="rect">
            <a:avLst/>
          </a:prstGeom>
          <a:noFill/>
          <a:ln>
            <a:noFill/>
          </a:ln>
        </p:spPr>
      </p:pic>
      <p:sp>
        <p:nvSpPr>
          <p:cNvPr id="987" name="Google Shape;987;p31"/>
          <p:cNvSpPr txBox="1"/>
          <p:nvPr/>
        </p:nvSpPr>
        <p:spPr>
          <a:xfrm>
            <a:off x="384107" y="4697289"/>
            <a:ext cx="5276464" cy="1021370"/>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接近九成的學生都認為生物炭和氣候變遷的關聯程度非常高，大部分的學生認為如果妥善推廣生物炭，有助於減緩氣候變遷。</a:t>
            </a:r>
            <a:endParaRPr sz="1600">
              <a:solidFill>
                <a:schemeClr val="dk1"/>
              </a:solidFill>
              <a:latin typeface="Microsoft Yahei"/>
              <a:ea typeface="Microsoft Yahei"/>
              <a:cs typeface="Microsoft Yahei"/>
              <a:sym typeface="Microsoft Yahei"/>
            </a:endParaRPr>
          </a:p>
        </p:txBody>
      </p:sp>
      <p:sp>
        <p:nvSpPr>
          <p:cNvPr id="988" name="Google Shape;988;p31"/>
          <p:cNvSpPr txBox="1"/>
          <p:nvPr/>
        </p:nvSpPr>
        <p:spPr>
          <a:xfrm>
            <a:off x="6303736" y="4750667"/>
            <a:ext cx="5276464" cy="701282"/>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在經過我方進行行動方案的演講後，接近八成的學生認為該行動方案可以達到減緩氣候變遷的效果。</a:t>
            </a:r>
            <a:endParaRPr sz="1600">
              <a:solidFill>
                <a:schemeClr val="dk1"/>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5"/>
                                        </p:tgtEl>
                                        <p:attrNameLst>
                                          <p:attrName>style.visibility</p:attrName>
                                        </p:attrNameLst>
                                      </p:cBhvr>
                                      <p:to>
                                        <p:strVal val="visible"/>
                                      </p:to>
                                    </p:set>
                                    <p:animEffect filter="fade" transition="in">
                                      <p:cBhvr>
                                        <p:cTn dur="500"/>
                                        <p:tgtEl>
                                          <p:spTgt spid="98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984"/>
                                        </p:tgtEl>
                                        <p:attrNameLst>
                                          <p:attrName>style.visibility</p:attrName>
                                        </p:attrNameLst>
                                      </p:cBhvr>
                                      <p:to>
                                        <p:strVal val="visible"/>
                                      </p:to>
                                    </p:set>
                                    <p:animEffect filter="fade" transition="in">
                                      <p:cBhvr>
                                        <p:cTn dur="500"/>
                                        <p:tgtEl>
                                          <p:spTgt spid="984"/>
                                        </p:tgtEl>
                                      </p:cBhvr>
                                    </p:animEffect>
                                  </p:childTnLst>
                                </p:cTn>
                              </p:par>
                              <p:par>
                                <p:cTn fill="hold" nodeType="withEffect" presetClass="entr" presetID="10" presetSubtype="0">
                                  <p:stCondLst>
                                    <p:cond delay="0"/>
                                  </p:stCondLst>
                                  <p:childTnLst>
                                    <p:set>
                                      <p:cBhvr>
                                        <p:cTn dur="1" fill="hold">
                                          <p:stCondLst>
                                            <p:cond delay="0"/>
                                          </p:stCondLst>
                                        </p:cTn>
                                        <p:tgtEl>
                                          <p:spTgt spid="986"/>
                                        </p:tgtEl>
                                        <p:attrNameLst>
                                          <p:attrName>style.visibility</p:attrName>
                                        </p:attrNameLst>
                                      </p:cBhvr>
                                      <p:to>
                                        <p:strVal val="visible"/>
                                      </p:to>
                                    </p:set>
                                    <p:animEffect filter="fade" transition="in">
                                      <p:cBhvr>
                                        <p:cTn dur="500"/>
                                        <p:tgtEl>
                                          <p:spTgt spid="98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87"/>
                                        </p:tgtEl>
                                        <p:attrNameLst>
                                          <p:attrName>style.visibility</p:attrName>
                                        </p:attrNameLst>
                                      </p:cBhvr>
                                      <p:to>
                                        <p:strVal val="visible"/>
                                      </p:to>
                                    </p:set>
                                    <p:animEffect filter="fade" transition="in">
                                      <p:cBhvr>
                                        <p:cTn dur="500"/>
                                        <p:tgtEl>
                                          <p:spTgt spid="98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988"/>
                                        </p:tgtEl>
                                        <p:attrNameLst>
                                          <p:attrName>style.visibility</p:attrName>
                                        </p:attrNameLst>
                                      </p:cBhvr>
                                      <p:to>
                                        <p:strVal val="visible"/>
                                      </p:to>
                                    </p:set>
                                    <p:animEffect filter="fade" transition="in">
                                      <p:cBhvr>
                                        <p:cTn dur="500"/>
                                        <p:tgtEl>
                                          <p:spTgt spid="9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grpSp>
        <p:nvGrpSpPr>
          <p:cNvPr id="994" name="Google Shape;994;p32"/>
          <p:cNvGrpSpPr/>
          <p:nvPr/>
        </p:nvGrpSpPr>
        <p:grpSpPr>
          <a:xfrm>
            <a:off x="389738" y="366112"/>
            <a:ext cx="691563" cy="691563"/>
            <a:chOff x="2367572" y="4118895"/>
            <a:chExt cx="921196" cy="921196"/>
          </a:xfrm>
        </p:grpSpPr>
        <p:grpSp>
          <p:nvGrpSpPr>
            <p:cNvPr id="995" name="Google Shape;995;p32"/>
            <p:cNvGrpSpPr/>
            <p:nvPr/>
          </p:nvGrpSpPr>
          <p:grpSpPr>
            <a:xfrm>
              <a:off x="2367572" y="4118895"/>
              <a:ext cx="921196" cy="921196"/>
              <a:chOff x="1333481" y="1593118"/>
              <a:chExt cx="1418785" cy="1418785"/>
            </a:xfrm>
          </p:grpSpPr>
          <p:sp>
            <p:nvSpPr>
              <p:cNvPr id="996" name="Google Shape;996;p3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97" name="Google Shape;997;p3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998" name="Google Shape;998;p3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999" name="Google Shape;999;p32"/>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000" name="Google Shape;1000;p32"/>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問卷分析</a:t>
            </a:r>
            <a:endParaRPr/>
          </a:p>
        </p:txBody>
      </p:sp>
      <p:sp>
        <p:nvSpPr>
          <p:cNvPr id="1001" name="Google Shape;1001;p32"/>
          <p:cNvSpPr txBox="1"/>
          <p:nvPr/>
        </p:nvSpPr>
        <p:spPr>
          <a:xfrm>
            <a:off x="1081301" y="1247037"/>
            <a:ext cx="1351868"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323F4F"/>
                </a:solidFill>
                <a:latin typeface="Microsoft Yahei"/>
                <a:ea typeface="Microsoft Yahei"/>
                <a:cs typeface="Microsoft Yahei"/>
                <a:sym typeface="Microsoft Yahei"/>
              </a:rPr>
              <a:t>演講後</a:t>
            </a:r>
            <a:endParaRPr sz="1600">
              <a:solidFill>
                <a:srgbClr val="323F4F"/>
              </a:solidFill>
              <a:latin typeface="Microsoft Yahei"/>
              <a:ea typeface="Microsoft Yahei"/>
              <a:cs typeface="Microsoft Yahei"/>
              <a:sym typeface="Microsoft Yahei"/>
            </a:endParaRPr>
          </a:p>
        </p:txBody>
      </p:sp>
      <p:sp>
        <p:nvSpPr>
          <p:cNvPr id="1002" name="Google Shape;1002;p32"/>
          <p:cNvSpPr txBox="1"/>
          <p:nvPr/>
        </p:nvSpPr>
        <p:spPr>
          <a:xfrm>
            <a:off x="384107" y="4697289"/>
            <a:ext cx="5276464" cy="1021370"/>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有將近九成的學生認為我方所設之行動方案可以有效改善生物炭市場，進而達成我方推廣生物炭和改善生物炭市場機制之目的。</a:t>
            </a:r>
            <a:endParaRPr sz="1600">
              <a:solidFill>
                <a:schemeClr val="dk1"/>
              </a:solidFill>
              <a:latin typeface="Microsoft Yahei"/>
              <a:ea typeface="Microsoft Yahei"/>
              <a:cs typeface="Microsoft Yahei"/>
              <a:sym typeface="Microsoft Yahei"/>
            </a:endParaRPr>
          </a:p>
        </p:txBody>
      </p:sp>
      <p:sp>
        <p:nvSpPr>
          <p:cNvPr id="1003" name="Google Shape;1003;p32"/>
          <p:cNvSpPr txBox="1"/>
          <p:nvPr/>
        </p:nvSpPr>
        <p:spPr>
          <a:xfrm>
            <a:off x="6303736" y="4750667"/>
            <a:ext cx="5276464"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有超過八成的學生會願意再次參加生物炭相關活動</a:t>
            </a:r>
            <a:endParaRPr sz="1600">
              <a:solidFill>
                <a:schemeClr val="dk1"/>
              </a:solidFill>
              <a:latin typeface="Microsoft Yahei"/>
              <a:ea typeface="Microsoft Yahei"/>
              <a:cs typeface="Microsoft Yahei"/>
              <a:sym typeface="Microsoft Yahei"/>
            </a:endParaRPr>
          </a:p>
        </p:txBody>
      </p:sp>
      <p:pic>
        <p:nvPicPr>
          <p:cNvPr descr="表單回應圖表。題目：您認為演講內所提及之行動方案是否有助於改善生物炭市場問題？。回應數：66 則回應。" id="1004" name="Google Shape;1004;p32"/>
          <p:cNvPicPr preferRelativeResize="0"/>
          <p:nvPr/>
        </p:nvPicPr>
        <p:blipFill rotWithShape="1">
          <a:blip r:embed="rId3">
            <a:alphaModFix/>
          </a:blip>
          <a:srcRect b="0" l="0" r="0" t="0"/>
          <a:stretch/>
        </p:blipFill>
        <p:spPr>
          <a:xfrm>
            <a:off x="229507" y="1932543"/>
            <a:ext cx="5589400" cy="2660739"/>
          </a:xfrm>
          <a:prstGeom prst="rect">
            <a:avLst/>
          </a:prstGeom>
          <a:noFill/>
          <a:ln>
            <a:noFill/>
          </a:ln>
        </p:spPr>
      </p:pic>
      <p:pic>
        <p:nvPicPr>
          <p:cNvPr descr="表單回應圖表。題目：日後若有相關生物炭相關演講或活動參與意願。回應數：67 則回應。" id="1005" name="Google Shape;1005;p32"/>
          <p:cNvPicPr preferRelativeResize="0"/>
          <p:nvPr/>
        </p:nvPicPr>
        <p:blipFill rotWithShape="1">
          <a:blip r:embed="rId4">
            <a:alphaModFix/>
          </a:blip>
          <a:srcRect b="0" l="0" r="0" t="0"/>
          <a:stretch/>
        </p:blipFill>
        <p:spPr>
          <a:xfrm>
            <a:off x="6072089" y="1896755"/>
            <a:ext cx="5739757" cy="2732314"/>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01"/>
                                        </p:tgtEl>
                                        <p:attrNameLst>
                                          <p:attrName>style.visibility</p:attrName>
                                        </p:attrNameLst>
                                      </p:cBhvr>
                                      <p:to>
                                        <p:strVal val="visible"/>
                                      </p:to>
                                    </p:set>
                                    <p:animEffect filter="fade" transition="in">
                                      <p:cBhvr>
                                        <p:cTn dur="500"/>
                                        <p:tgtEl>
                                          <p:spTgt spid="100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04"/>
                                        </p:tgtEl>
                                        <p:attrNameLst>
                                          <p:attrName>style.visibility</p:attrName>
                                        </p:attrNameLst>
                                      </p:cBhvr>
                                      <p:to>
                                        <p:strVal val="visible"/>
                                      </p:to>
                                    </p:set>
                                    <p:animEffect filter="fade" transition="in">
                                      <p:cBhvr>
                                        <p:cTn dur="500"/>
                                        <p:tgtEl>
                                          <p:spTgt spid="1004"/>
                                        </p:tgtEl>
                                      </p:cBhvr>
                                    </p:animEffect>
                                  </p:childTnLst>
                                </p:cTn>
                              </p:par>
                              <p:par>
                                <p:cTn fill="hold" nodeType="withEffect" presetClass="entr" presetID="10" presetSubtype="0">
                                  <p:stCondLst>
                                    <p:cond delay="0"/>
                                  </p:stCondLst>
                                  <p:childTnLst>
                                    <p:set>
                                      <p:cBhvr>
                                        <p:cTn dur="1" fill="hold">
                                          <p:stCondLst>
                                            <p:cond delay="0"/>
                                          </p:stCondLst>
                                        </p:cTn>
                                        <p:tgtEl>
                                          <p:spTgt spid="1005"/>
                                        </p:tgtEl>
                                        <p:attrNameLst>
                                          <p:attrName>style.visibility</p:attrName>
                                        </p:attrNameLst>
                                      </p:cBhvr>
                                      <p:to>
                                        <p:strVal val="visible"/>
                                      </p:to>
                                    </p:set>
                                    <p:animEffect filter="fade" transition="in">
                                      <p:cBhvr>
                                        <p:cTn dur="500"/>
                                        <p:tgtEl>
                                          <p:spTgt spid="100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02"/>
                                        </p:tgtEl>
                                        <p:attrNameLst>
                                          <p:attrName>style.visibility</p:attrName>
                                        </p:attrNameLst>
                                      </p:cBhvr>
                                      <p:to>
                                        <p:strVal val="visible"/>
                                      </p:to>
                                    </p:set>
                                    <p:animEffect filter="fade" transition="in">
                                      <p:cBhvr>
                                        <p:cTn dur="500"/>
                                        <p:tgtEl>
                                          <p:spTgt spid="100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003"/>
                                        </p:tgtEl>
                                        <p:attrNameLst>
                                          <p:attrName>style.visibility</p:attrName>
                                        </p:attrNameLst>
                                      </p:cBhvr>
                                      <p:to>
                                        <p:strVal val="visible"/>
                                      </p:to>
                                    </p:set>
                                    <p:animEffect filter="fade" transition="in">
                                      <p:cBhvr>
                                        <p:cTn dur="500"/>
                                        <p:tgtEl>
                                          <p:spTgt spid="10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grpSp>
        <p:nvGrpSpPr>
          <p:cNvPr id="1011" name="Google Shape;1011;p33"/>
          <p:cNvGrpSpPr/>
          <p:nvPr/>
        </p:nvGrpSpPr>
        <p:grpSpPr>
          <a:xfrm>
            <a:off x="389738" y="366112"/>
            <a:ext cx="691563" cy="691563"/>
            <a:chOff x="2367572" y="4118895"/>
            <a:chExt cx="921196" cy="921196"/>
          </a:xfrm>
        </p:grpSpPr>
        <p:grpSp>
          <p:nvGrpSpPr>
            <p:cNvPr id="1012" name="Google Shape;1012;p33"/>
            <p:cNvGrpSpPr/>
            <p:nvPr/>
          </p:nvGrpSpPr>
          <p:grpSpPr>
            <a:xfrm>
              <a:off x="2367572" y="4118895"/>
              <a:ext cx="921196" cy="921196"/>
              <a:chOff x="1333481" y="1593118"/>
              <a:chExt cx="1418785" cy="1418785"/>
            </a:xfrm>
          </p:grpSpPr>
          <p:sp>
            <p:nvSpPr>
              <p:cNvPr id="1013" name="Google Shape;1013;p33"/>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14" name="Google Shape;1014;p33"/>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15" name="Google Shape;1015;p33"/>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016" name="Google Shape;1016;p33"/>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017" name="Google Shape;1017;p33"/>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市場銷售面</a:t>
            </a:r>
            <a:endParaRPr/>
          </a:p>
        </p:txBody>
      </p:sp>
      <p:pic>
        <p:nvPicPr>
          <p:cNvPr descr="https://lh5.googleusercontent.com/lRisuxy6ImQ2EOO-spOMYpCJNUaWMIMT_N4N_FukLuVPkja7q1U0TO4tRo2ymDNkpP8lQruHqMnL0BzjNsGuW76yeDZJPxzVD_Cnu5trXGIqhSsk5vkxjWvI6XOSKzir1_NPvEBSGSYR_DGUMg" id="1018" name="Google Shape;1018;p33"/>
          <p:cNvPicPr preferRelativeResize="0"/>
          <p:nvPr/>
        </p:nvPicPr>
        <p:blipFill rotWithShape="1">
          <a:blip r:embed="rId3">
            <a:alphaModFix/>
          </a:blip>
          <a:srcRect b="0" l="0" r="0" t="0"/>
          <a:stretch/>
        </p:blipFill>
        <p:spPr>
          <a:xfrm>
            <a:off x="1369561" y="1057675"/>
            <a:ext cx="4073296" cy="5213148"/>
          </a:xfrm>
          <a:prstGeom prst="rect">
            <a:avLst/>
          </a:prstGeom>
          <a:noFill/>
          <a:ln>
            <a:noFill/>
          </a:ln>
          <a:effectLst>
            <a:outerShdw blurRad="50800" rotWithShape="0" algn="tr" dir="8100000" dist="38100">
              <a:srgbClr val="000000">
                <a:alpha val="40000"/>
              </a:srgbClr>
            </a:outerShdw>
            <a:reflection blurRad="0" dir="0" dist="0" endA="300" endPos="35000" kx="0" rotWithShape="0" algn="bl" stA="52000" stPos="0" sy="-100000" ky="0"/>
          </a:effectLst>
        </p:spPr>
      </p:pic>
      <p:pic>
        <p:nvPicPr>
          <p:cNvPr descr="https://lh4.googleusercontent.com/Uam8xtHxWjUQy1QNrF2-RfSQbFlspj_y2QKv5zEhtS2WQmtFghBSqclnboVeJlXxk2sReqkjrH4b9iAmYwq-54Yoo6rHNHWp0KEb5YnAwIjxHFryZybEg91HjbI5as1R5bb737BaMrvbBjAxXg" id="1019" name="Google Shape;1019;p33"/>
          <p:cNvPicPr preferRelativeResize="0"/>
          <p:nvPr/>
        </p:nvPicPr>
        <p:blipFill rotWithShape="1">
          <a:blip r:embed="rId4">
            <a:alphaModFix/>
          </a:blip>
          <a:srcRect b="0" l="0" r="0" t="0"/>
          <a:stretch/>
        </p:blipFill>
        <p:spPr>
          <a:xfrm>
            <a:off x="7128593" y="2214987"/>
            <a:ext cx="4532993" cy="4055836"/>
          </a:xfrm>
          <a:prstGeom prst="rect">
            <a:avLst/>
          </a:prstGeom>
          <a:noFill/>
          <a:ln>
            <a:noFill/>
          </a:ln>
        </p:spPr>
      </p:pic>
      <p:pic>
        <p:nvPicPr>
          <p:cNvPr descr="https://lh3.googleusercontent.com/hSb068LMgqs-mbB-Ff9TAqWKVD9gd38jvZlEGhNM7rgd4iRrcx2sujpXI3iMWRHV3JV2XOEalftAnTJ-JMuG3UEMjpceXNRfRAeeCV37Ime9vVsQ_r0UFL8D8NcbfDsdB9zXCDgKg3NJLyf2XA" id="1020" name="Google Shape;1020;p33"/>
          <p:cNvPicPr preferRelativeResize="0"/>
          <p:nvPr/>
        </p:nvPicPr>
        <p:blipFill rotWithShape="1">
          <a:blip r:embed="rId5">
            <a:alphaModFix/>
          </a:blip>
          <a:srcRect b="0" l="0" r="0" t="0"/>
          <a:stretch/>
        </p:blipFill>
        <p:spPr>
          <a:xfrm>
            <a:off x="5731117" y="1057675"/>
            <a:ext cx="3996157" cy="3666725"/>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18"/>
                                        </p:tgtEl>
                                        <p:attrNameLst>
                                          <p:attrName>style.visibility</p:attrName>
                                        </p:attrNameLst>
                                      </p:cBhvr>
                                      <p:to>
                                        <p:strVal val="visible"/>
                                      </p:to>
                                    </p:set>
                                    <p:animEffect filter="fade" transition="in">
                                      <p:cBhvr>
                                        <p:cTn dur="500"/>
                                        <p:tgtEl>
                                          <p:spTgt spid="101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19"/>
                                        </p:tgtEl>
                                        <p:attrNameLst>
                                          <p:attrName>style.visibility</p:attrName>
                                        </p:attrNameLst>
                                      </p:cBhvr>
                                      <p:to>
                                        <p:strVal val="visible"/>
                                      </p:to>
                                    </p:set>
                                    <p:animEffect filter="fade" transition="in">
                                      <p:cBhvr>
                                        <p:cTn dur="500"/>
                                        <p:tgtEl>
                                          <p:spTgt spid="101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20"/>
                                        </p:tgtEl>
                                        <p:attrNameLst>
                                          <p:attrName>style.visibility</p:attrName>
                                        </p:attrNameLst>
                                      </p:cBhvr>
                                      <p:to>
                                        <p:strVal val="visible"/>
                                      </p:to>
                                    </p:set>
                                    <p:animEffect filter="fade" transition="in">
                                      <p:cBhvr>
                                        <p:cTn dur="500"/>
                                        <p:tgtEl>
                                          <p:spTgt spid="10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pic>
        <p:nvPicPr>
          <p:cNvPr id="1026" name="Google Shape;1026;p34"/>
          <p:cNvPicPr preferRelativeResize="0"/>
          <p:nvPr/>
        </p:nvPicPr>
        <p:blipFill rotWithShape="1">
          <a:blip r:embed="rId3">
            <a:alphaModFix/>
          </a:blip>
          <a:srcRect b="0" l="0" r="0" t="0"/>
          <a:stretch/>
        </p:blipFill>
        <p:spPr>
          <a:xfrm>
            <a:off x="234633" y="-22474"/>
            <a:ext cx="3852391" cy="6858000"/>
          </a:xfrm>
          <a:prstGeom prst="rect">
            <a:avLst/>
          </a:prstGeom>
          <a:noFill/>
          <a:ln>
            <a:noFill/>
          </a:ln>
        </p:spPr>
      </p:pic>
      <p:grpSp>
        <p:nvGrpSpPr>
          <p:cNvPr id="1027" name="Google Shape;1027;p34"/>
          <p:cNvGrpSpPr/>
          <p:nvPr/>
        </p:nvGrpSpPr>
        <p:grpSpPr>
          <a:xfrm>
            <a:off x="389738" y="366112"/>
            <a:ext cx="691563" cy="691563"/>
            <a:chOff x="2367572" y="4118895"/>
            <a:chExt cx="921196" cy="921196"/>
          </a:xfrm>
        </p:grpSpPr>
        <p:grpSp>
          <p:nvGrpSpPr>
            <p:cNvPr id="1028" name="Google Shape;1028;p34"/>
            <p:cNvGrpSpPr/>
            <p:nvPr/>
          </p:nvGrpSpPr>
          <p:grpSpPr>
            <a:xfrm>
              <a:off x="2367572" y="4118895"/>
              <a:ext cx="921196" cy="921196"/>
              <a:chOff x="1333481" y="1593118"/>
              <a:chExt cx="1418785" cy="1418785"/>
            </a:xfrm>
          </p:grpSpPr>
          <p:sp>
            <p:nvSpPr>
              <p:cNvPr id="1029" name="Google Shape;1029;p34"/>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30" name="Google Shape;1030;p34"/>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31" name="Google Shape;1031;p34"/>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032" name="Google Shape;1032;p34"/>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033" name="Google Shape;1033;p34"/>
          <p:cNvSpPr txBox="1"/>
          <p:nvPr/>
        </p:nvSpPr>
        <p:spPr>
          <a:xfrm>
            <a:off x="4299756" y="481060"/>
            <a:ext cx="140677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中期計畫</a:t>
            </a:r>
            <a:endParaRPr/>
          </a:p>
        </p:txBody>
      </p:sp>
      <p:grpSp>
        <p:nvGrpSpPr>
          <p:cNvPr id="1034" name="Google Shape;1034;p34"/>
          <p:cNvGrpSpPr/>
          <p:nvPr/>
        </p:nvGrpSpPr>
        <p:grpSpPr>
          <a:xfrm rot="5400000">
            <a:off x="4929709" y="1656051"/>
            <a:ext cx="2266957" cy="3526864"/>
            <a:chOff x="1333481" y="1593118"/>
            <a:chExt cx="1418785" cy="1418785"/>
          </a:xfrm>
        </p:grpSpPr>
        <p:sp>
          <p:nvSpPr>
            <p:cNvPr id="1035" name="Google Shape;1035;p34"/>
            <p:cNvSpPr/>
            <p:nvPr/>
          </p:nvSpPr>
          <p:spPr>
            <a:xfrm>
              <a:off x="1333481" y="1593118"/>
              <a:ext cx="1418785" cy="1418785"/>
            </a:xfrm>
            <a:prstGeom prst="roundRect">
              <a:avLst>
                <a:gd fmla="val 12745" name="adj"/>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036" name="Google Shape;1036;p34"/>
            <p:cNvSpPr/>
            <p:nvPr/>
          </p:nvSpPr>
          <p:spPr>
            <a:xfrm>
              <a:off x="1333481" y="1593118"/>
              <a:ext cx="1418785" cy="1418785"/>
            </a:xfrm>
            <a:prstGeom prst="roundRect">
              <a:avLst>
                <a:gd fmla="val 12745" name="adj"/>
              </a:avLst>
            </a:prstGeom>
            <a:solidFill>
              <a:srgbClr val="EEF2F9"/>
            </a:solidFill>
            <a:ln>
              <a:noFill/>
            </a:ln>
            <a:effectLst>
              <a:outerShdw blurRad="381000" rotWithShape="0" algn="tl" dir="2700000" dist="127000">
                <a:srgbClr val="CACED4">
                  <a:alpha val="6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037" name="Google Shape;1037;p34"/>
            <p:cNvSpPr/>
            <p:nvPr/>
          </p:nvSpPr>
          <p:spPr>
            <a:xfrm>
              <a:off x="1333481" y="1593118"/>
              <a:ext cx="1418785" cy="1418785"/>
            </a:xfrm>
            <a:prstGeom prst="roundRect">
              <a:avLst>
                <a:gd fmla="val 12745" name="adj"/>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grpSp>
      <p:sp>
        <p:nvSpPr>
          <p:cNvPr id="1038" name="Google Shape;1038;p34"/>
          <p:cNvSpPr txBox="1"/>
          <p:nvPr/>
        </p:nvSpPr>
        <p:spPr>
          <a:xfrm>
            <a:off x="4723005" y="3154968"/>
            <a:ext cx="2680361" cy="1021370"/>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① 農林再生</a:t>
            </a:r>
            <a:endParaRPr sz="1600">
              <a:solidFill>
                <a:schemeClr val="dk1"/>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② 綠竹筍田（原料）</a:t>
            </a:r>
            <a:endParaRPr sz="1600">
              <a:solidFill>
                <a:schemeClr val="dk1"/>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③不使用農藥與除草劑</a:t>
            </a:r>
            <a:endParaRPr sz="1600">
              <a:solidFill>
                <a:schemeClr val="dk1"/>
              </a:solidFill>
              <a:latin typeface="Microsoft Yahei"/>
              <a:ea typeface="Microsoft Yahei"/>
              <a:cs typeface="Microsoft Yahei"/>
              <a:sym typeface="Microsoft Yahei"/>
            </a:endParaRPr>
          </a:p>
        </p:txBody>
      </p:sp>
      <p:sp>
        <p:nvSpPr>
          <p:cNvPr id="1039" name="Google Shape;1039;p34"/>
          <p:cNvSpPr txBox="1"/>
          <p:nvPr/>
        </p:nvSpPr>
        <p:spPr>
          <a:xfrm>
            <a:off x="5408758" y="2628819"/>
            <a:ext cx="1308856" cy="369332"/>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1800">
                <a:solidFill>
                  <a:srgbClr val="1F3864"/>
                </a:solidFill>
                <a:latin typeface="Microsoft Yahei"/>
                <a:ea typeface="Microsoft Yahei"/>
                <a:cs typeface="Microsoft Yahei"/>
                <a:sym typeface="Microsoft Yahei"/>
              </a:rPr>
              <a:t>御承合作社</a:t>
            </a:r>
            <a:endParaRPr/>
          </a:p>
        </p:txBody>
      </p:sp>
      <p:sp>
        <p:nvSpPr>
          <p:cNvPr id="1040" name="Google Shape;1040;p34"/>
          <p:cNvSpPr txBox="1"/>
          <p:nvPr/>
        </p:nvSpPr>
        <p:spPr>
          <a:xfrm>
            <a:off x="8039351" y="2998151"/>
            <a:ext cx="3746996" cy="701282"/>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rgbClr val="C00000"/>
                </a:solidFill>
                <a:latin typeface="Microsoft Yahei"/>
                <a:ea typeface="Microsoft Yahei"/>
                <a:cs typeface="Microsoft Yahei"/>
                <a:sym typeface="Microsoft Yahei"/>
              </a:rPr>
              <a:t>農林人力有限？</a:t>
            </a:r>
            <a:endParaRPr sz="1600">
              <a:solidFill>
                <a:srgbClr val="C00000"/>
              </a:solidFill>
              <a:latin typeface="Microsoft Yahei"/>
              <a:ea typeface="Microsoft Yahei"/>
              <a:cs typeface="Microsoft Yahei"/>
              <a:sym typeface="Microsoft Yahei"/>
            </a:endParaRPr>
          </a:p>
          <a:p>
            <a:pPr indent="0" lvl="0" marL="0" marR="0" rtl="0" algn="ctr">
              <a:lnSpc>
                <a:spcPct val="130000"/>
              </a:lnSpc>
              <a:spcBef>
                <a:spcPts val="0"/>
              </a:spcBef>
              <a:spcAft>
                <a:spcPts val="0"/>
              </a:spcAft>
              <a:buNone/>
            </a:pPr>
            <a:r>
              <a:rPr lang="zh-CN" sz="1600">
                <a:solidFill>
                  <a:srgbClr val="C00000"/>
                </a:solidFill>
                <a:latin typeface="Microsoft Yahei"/>
                <a:ea typeface="Microsoft Yahei"/>
                <a:cs typeface="Microsoft Yahei"/>
                <a:sym typeface="Microsoft Yahei"/>
              </a:rPr>
              <a:t>銷售通路之效果？</a:t>
            </a:r>
            <a:endParaRPr sz="1600">
              <a:solidFill>
                <a:srgbClr val="C00000"/>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additive="base">
                                        <p:cTn dur="1000"/>
                                        <p:tgtEl>
                                          <p:spTgt spid="102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26"/>
                                        </p:tgtEl>
                                        <p:attrNameLst>
                                          <p:attrName>style.visibility</p:attrName>
                                        </p:attrNameLst>
                                      </p:cBhvr>
                                      <p:to>
                                        <p:strVal val="visible"/>
                                      </p:to>
                                    </p:set>
                                    <p:animEffect filter="fade" transition="in">
                                      <p:cBhvr>
                                        <p:cTn dur="500"/>
                                        <p:tgtEl>
                                          <p:spTgt spid="1026"/>
                                        </p:tgtEl>
                                      </p:cBhvr>
                                    </p:animEffect>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1033"/>
                                        </p:tgtEl>
                                        <p:attrNameLst>
                                          <p:attrName>style.visibility</p:attrName>
                                        </p:attrNameLst>
                                      </p:cBhvr>
                                      <p:to>
                                        <p:strVal val="visible"/>
                                      </p:to>
                                    </p:set>
                                    <p:anim calcmode="lin" valueType="num">
                                      <p:cBhvr additive="base">
                                        <p:cTn dur="1000"/>
                                        <p:tgtEl>
                                          <p:spTgt spid="1033"/>
                                        </p:tgtEl>
                                        <p:attrNameLst>
                                          <p:attrName>ppt_w</p:attrName>
                                        </p:attrNameLst>
                                      </p:cBhvr>
                                      <p:tavLst>
                                        <p:tav fmla="" tm="0">
                                          <p:val>
                                            <p:strVal val="0"/>
                                          </p:val>
                                        </p:tav>
                                        <p:tav fmla="" tm="100000">
                                          <p:val>
                                            <p:strVal val="#ppt_w"/>
                                          </p:val>
                                        </p:tav>
                                      </p:tavLst>
                                    </p:anim>
                                    <p:anim calcmode="lin" valueType="num">
                                      <p:cBhvr additive="base">
                                        <p:cTn dur="1000"/>
                                        <p:tgtEl>
                                          <p:spTgt spid="1033"/>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1034"/>
                                        </p:tgtEl>
                                        <p:attrNameLst>
                                          <p:attrName>style.visibility</p:attrName>
                                        </p:attrNameLst>
                                      </p:cBhvr>
                                      <p:to>
                                        <p:strVal val="visible"/>
                                      </p:to>
                                    </p:set>
                                    <p:animEffect filter="fade" transition="in">
                                      <p:cBhvr>
                                        <p:cTn dur="500"/>
                                        <p:tgtEl>
                                          <p:spTgt spid="1034"/>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039"/>
                                        </p:tgtEl>
                                        <p:attrNameLst>
                                          <p:attrName>style.visibility</p:attrName>
                                        </p:attrNameLst>
                                      </p:cBhvr>
                                      <p:to>
                                        <p:strVal val="visible"/>
                                      </p:to>
                                    </p:set>
                                    <p:animEffect filter="fade" transition="in">
                                      <p:cBhvr>
                                        <p:cTn dur="500"/>
                                        <p:tgtEl>
                                          <p:spTgt spid="1039"/>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038"/>
                                        </p:tgtEl>
                                        <p:attrNameLst>
                                          <p:attrName>style.visibility</p:attrName>
                                        </p:attrNameLst>
                                      </p:cBhvr>
                                      <p:to>
                                        <p:strVal val="visible"/>
                                      </p:to>
                                    </p:set>
                                    <p:animEffect filter="fade" transition="in">
                                      <p:cBhvr>
                                        <p:cTn dur="500"/>
                                        <p:tgtEl>
                                          <p:spTgt spid="1038"/>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040"/>
                                        </p:tgtEl>
                                        <p:attrNameLst>
                                          <p:attrName>style.visibility</p:attrName>
                                        </p:attrNameLst>
                                      </p:cBhvr>
                                      <p:to>
                                        <p:strVal val="visible"/>
                                      </p:to>
                                    </p:set>
                                    <p:animEffect filter="fade" transition="in">
                                      <p:cBhvr>
                                        <p:cTn dur="500"/>
                                        <p:tgtEl>
                                          <p:spTgt spid="10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grpSp>
        <p:nvGrpSpPr>
          <p:cNvPr id="1046" name="Google Shape;1046;p35"/>
          <p:cNvGrpSpPr/>
          <p:nvPr/>
        </p:nvGrpSpPr>
        <p:grpSpPr>
          <a:xfrm>
            <a:off x="389738" y="366112"/>
            <a:ext cx="691563" cy="691563"/>
            <a:chOff x="2367572" y="4118895"/>
            <a:chExt cx="921196" cy="921196"/>
          </a:xfrm>
        </p:grpSpPr>
        <p:grpSp>
          <p:nvGrpSpPr>
            <p:cNvPr id="1047" name="Google Shape;1047;p35"/>
            <p:cNvGrpSpPr/>
            <p:nvPr/>
          </p:nvGrpSpPr>
          <p:grpSpPr>
            <a:xfrm>
              <a:off x="2367572" y="4118895"/>
              <a:ext cx="921196" cy="921196"/>
              <a:chOff x="1333481" y="1593118"/>
              <a:chExt cx="1418785" cy="1418785"/>
            </a:xfrm>
          </p:grpSpPr>
          <p:sp>
            <p:nvSpPr>
              <p:cNvPr id="1048" name="Google Shape;1048;p35"/>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49" name="Google Shape;1049;p35"/>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50" name="Google Shape;1050;p35"/>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051" name="Google Shape;1051;p35"/>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052" name="Google Shape;1052;p35"/>
          <p:cNvSpPr txBox="1"/>
          <p:nvPr/>
        </p:nvSpPr>
        <p:spPr>
          <a:xfrm>
            <a:off x="1369561" y="481061"/>
            <a:ext cx="146507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中期計畫</a:t>
            </a:r>
            <a:endParaRPr/>
          </a:p>
        </p:txBody>
      </p:sp>
      <p:pic>
        <p:nvPicPr>
          <p:cNvPr descr="https://lh6.googleusercontent.com/-xXLP2w883xnSARvTgcmyTaWDBiW8P5TIolKRZr-yb2sv77-XDvNYVRSpi5dALMe0E-sIpCyzamxE0isH490-UDrt9uvJXpdYzK5rhdVbnpxNb9OKTCuEOaSLmi2J3sBiAQW7TpWqPb5TnZawA" id="1053" name="Google Shape;1053;p35"/>
          <p:cNvPicPr preferRelativeResize="0"/>
          <p:nvPr/>
        </p:nvPicPr>
        <p:blipFill rotWithShape="1">
          <a:blip r:embed="rId3">
            <a:alphaModFix/>
          </a:blip>
          <a:srcRect b="0" l="0" r="0" t="0"/>
          <a:stretch/>
        </p:blipFill>
        <p:spPr>
          <a:xfrm>
            <a:off x="0" y="1620266"/>
            <a:ext cx="6013510" cy="3747262"/>
          </a:xfrm>
          <a:prstGeom prst="rect">
            <a:avLst/>
          </a:prstGeom>
          <a:noFill/>
          <a:ln>
            <a:noFill/>
          </a:ln>
        </p:spPr>
      </p:pic>
      <p:pic>
        <p:nvPicPr>
          <p:cNvPr descr="https://lh3.googleusercontent.com/1NJ9DZAFSd4rG3wm9bZmYFx9jIBD89AOJ_694vU8_k9TJynAjzZg5hR3IgPbna-5s3Knm53Wha7w81AnqZzNtmsdcoabD59wA-gyzL2KEZG15Ea-EjeI11rhYvh9tvewWueuSEJM37l7JDZE8Q" id="1054" name="Google Shape;1054;p35"/>
          <p:cNvPicPr preferRelativeResize="0"/>
          <p:nvPr/>
        </p:nvPicPr>
        <p:blipFill rotWithShape="1">
          <a:blip r:embed="rId4">
            <a:alphaModFix/>
          </a:blip>
          <a:srcRect b="0" l="0" r="0" t="0"/>
          <a:stretch/>
        </p:blipFill>
        <p:spPr>
          <a:xfrm>
            <a:off x="6181992" y="1620266"/>
            <a:ext cx="6013511" cy="3747262"/>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046"/>
                                        </p:tgtEl>
                                        <p:attrNameLst>
                                          <p:attrName>style.visibility</p:attrName>
                                        </p:attrNameLst>
                                      </p:cBhvr>
                                      <p:to>
                                        <p:strVal val="visible"/>
                                      </p:to>
                                    </p:set>
                                    <p:anim calcmode="lin" valueType="num">
                                      <p:cBhvr additive="base">
                                        <p:cTn dur="1000"/>
                                        <p:tgtEl>
                                          <p:spTgt spid="104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052"/>
                                        </p:tgtEl>
                                        <p:attrNameLst>
                                          <p:attrName>style.visibility</p:attrName>
                                        </p:attrNameLst>
                                      </p:cBhvr>
                                      <p:to>
                                        <p:strVal val="visible"/>
                                      </p:to>
                                    </p:set>
                                    <p:anim calcmode="lin" valueType="num">
                                      <p:cBhvr additive="base">
                                        <p:cTn dur="500"/>
                                        <p:tgtEl>
                                          <p:spTgt spid="1052"/>
                                        </p:tgtEl>
                                        <p:attrNameLst>
                                          <p:attrName>ppt_w</p:attrName>
                                        </p:attrNameLst>
                                      </p:cBhvr>
                                      <p:tavLst>
                                        <p:tav fmla="" tm="0">
                                          <p:val>
                                            <p:strVal val="0"/>
                                          </p:val>
                                        </p:tav>
                                        <p:tav fmla="" tm="100000">
                                          <p:val>
                                            <p:strVal val="#ppt_w"/>
                                          </p:val>
                                        </p:tav>
                                      </p:tavLst>
                                    </p:anim>
                                    <p:anim calcmode="lin" valueType="num">
                                      <p:cBhvr additive="base">
                                        <p:cTn dur="500"/>
                                        <p:tgtEl>
                                          <p:spTgt spid="1052"/>
                                        </p:tgtEl>
                                        <p:attrNameLst>
                                          <p:attrName>ppt_h</p:attrName>
                                        </p:attrNameLst>
                                      </p:cBhvr>
                                      <p:tavLst>
                                        <p:tav fmla="" tm="0">
                                          <p:val>
                                            <p:strVal val="0"/>
                                          </p:val>
                                        </p:tav>
                                        <p:tav fmla="" tm="100000">
                                          <p:val>
                                            <p:strVal val="#ppt_h"/>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053"/>
                                        </p:tgtEl>
                                        <p:attrNameLst>
                                          <p:attrName>style.visibility</p:attrName>
                                        </p:attrNameLst>
                                      </p:cBhvr>
                                      <p:to>
                                        <p:strVal val="visible"/>
                                      </p:to>
                                    </p:set>
                                    <p:animEffect filter="fade" transition="in">
                                      <p:cBhvr>
                                        <p:cTn dur="500"/>
                                        <p:tgtEl>
                                          <p:spTgt spid="105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500"/>
                                        <p:tgtEl>
                                          <p:spTgt spid="10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grpSp>
        <p:nvGrpSpPr>
          <p:cNvPr id="1060" name="Google Shape;1060;p36"/>
          <p:cNvGrpSpPr/>
          <p:nvPr/>
        </p:nvGrpSpPr>
        <p:grpSpPr>
          <a:xfrm>
            <a:off x="389738" y="366112"/>
            <a:ext cx="691563" cy="691563"/>
            <a:chOff x="2367572" y="4118895"/>
            <a:chExt cx="921196" cy="921196"/>
          </a:xfrm>
        </p:grpSpPr>
        <p:grpSp>
          <p:nvGrpSpPr>
            <p:cNvPr id="1061" name="Google Shape;1061;p36"/>
            <p:cNvGrpSpPr/>
            <p:nvPr/>
          </p:nvGrpSpPr>
          <p:grpSpPr>
            <a:xfrm>
              <a:off x="2367572" y="4118895"/>
              <a:ext cx="921196" cy="921196"/>
              <a:chOff x="1333481" y="1593118"/>
              <a:chExt cx="1418785" cy="1418785"/>
            </a:xfrm>
          </p:grpSpPr>
          <p:sp>
            <p:nvSpPr>
              <p:cNvPr id="1062" name="Google Shape;1062;p36"/>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63" name="Google Shape;1063;p36"/>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64" name="Google Shape;1064;p36"/>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065" name="Google Shape;1065;p36"/>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066" name="Google Shape;1066;p36"/>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中期計畫</a:t>
            </a:r>
            <a:endParaRPr/>
          </a:p>
        </p:txBody>
      </p:sp>
      <p:pic>
        <p:nvPicPr>
          <p:cNvPr descr="https://lh3.googleusercontent.com/Fidgf9nwEkx1tHZMCmZUvGndiwbYiYGo-JCIGZsBRi5JcY_RzozaZZ4suzFPhv4zgG_ke1BTyL7ubHki97MBLilsejNHDm5tDRuxXLPKEA2y3Xv7yBT-5ZM2fbIY74c3jMfFzUNBcuqsKcQDrw" id="1067" name="Google Shape;1067;p36"/>
          <p:cNvPicPr preferRelativeResize="0"/>
          <p:nvPr/>
        </p:nvPicPr>
        <p:blipFill rotWithShape="1">
          <a:blip r:embed="rId3">
            <a:alphaModFix/>
          </a:blip>
          <a:srcRect b="0" l="0" r="0" t="0"/>
          <a:stretch/>
        </p:blipFill>
        <p:spPr>
          <a:xfrm>
            <a:off x="2907520" y="1057675"/>
            <a:ext cx="6369830" cy="5274851"/>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060"/>
                                        </p:tgtEl>
                                        <p:attrNameLst>
                                          <p:attrName>style.visibility</p:attrName>
                                        </p:attrNameLst>
                                      </p:cBhvr>
                                      <p:to>
                                        <p:strVal val="visible"/>
                                      </p:to>
                                    </p:set>
                                    <p:anim calcmode="lin" valueType="num">
                                      <p:cBhvr additive="base">
                                        <p:cTn dur="1000"/>
                                        <p:tgtEl>
                                          <p:spTgt spid="106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066"/>
                                        </p:tgtEl>
                                        <p:attrNameLst>
                                          <p:attrName>style.visibility</p:attrName>
                                        </p:attrNameLst>
                                      </p:cBhvr>
                                      <p:to>
                                        <p:strVal val="visible"/>
                                      </p:to>
                                    </p:set>
                                    <p:anim calcmode="lin" valueType="num">
                                      <p:cBhvr additive="base">
                                        <p:cTn dur="1000"/>
                                        <p:tgtEl>
                                          <p:spTgt spid="1066"/>
                                        </p:tgtEl>
                                        <p:attrNameLst>
                                          <p:attrName>ppt_w</p:attrName>
                                        </p:attrNameLst>
                                      </p:cBhvr>
                                      <p:tavLst>
                                        <p:tav fmla="" tm="0">
                                          <p:val>
                                            <p:strVal val="0"/>
                                          </p:val>
                                        </p:tav>
                                        <p:tav fmla="" tm="100000">
                                          <p:val>
                                            <p:strVal val="#ppt_w"/>
                                          </p:val>
                                        </p:tav>
                                      </p:tavLst>
                                    </p:anim>
                                    <p:anim calcmode="lin" valueType="num">
                                      <p:cBhvr additive="base">
                                        <p:cTn dur="1000"/>
                                        <p:tgtEl>
                                          <p:spTgt spid="106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2" name="Shape 1072"/>
        <p:cNvGrpSpPr/>
        <p:nvPr/>
      </p:nvGrpSpPr>
      <p:grpSpPr>
        <a:xfrm>
          <a:off x="0" y="0"/>
          <a:ext cx="0" cy="0"/>
          <a:chOff x="0" y="0"/>
          <a:chExt cx="0" cy="0"/>
        </a:xfrm>
      </p:grpSpPr>
      <p:grpSp>
        <p:nvGrpSpPr>
          <p:cNvPr id="1073" name="Google Shape;1073;p37"/>
          <p:cNvGrpSpPr/>
          <p:nvPr/>
        </p:nvGrpSpPr>
        <p:grpSpPr>
          <a:xfrm>
            <a:off x="389738" y="366112"/>
            <a:ext cx="691563" cy="691563"/>
            <a:chOff x="2367572" y="4118895"/>
            <a:chExt cx="921196" cy="921196"/>
          </a:xfrm>
        </p:grpSpPr>
        <p:grpSp>
          <p:nvGrpSpPr>
            <p:cNvPr id="1074" name="Google Shape;1074;p37"/>
            <p:cNvGrpSpPr/>
            <p:nvPr/>
          </p:nvGrpSpPr>
          <p:grpSpPr>
            <a:xfrm>
              <a:off x="2367572" y="4118895"/>
              <a:ext cx="921196" cy="921196"/>
              <a:chOff x="1333481" y="1593118"/>
              <a:chExt cx="1418785" cy="1418785"/>
            </a:xfrm>
          </p:grpSpPr>
          <p:sp>
            <p:nvSpPr>
              <p:cNvPr id="1075" name="Google Shape;1075;p37"/>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76" name="Google Shape;1076;p37"/>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77" name="Google Shape;1077;p37"/>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078" name="Google Shape;1078;p37"/>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079" name="Google Shape;1079;p37"/>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中期計畫</a:t>
            </a:r>
            <a:endParaRPr/>
          </a:p>
        </p:txBody>
      </p:sp>
      <p:pic>
        <p:nvPicPr>
          <p:cNvPr descr="https://lh4.googleusercontent.com/O_HuLjLfcK7p8BxlMxl4GQtNiPG74O6TIoH7U7P64VbszXt7WdWqOrQzNXXAshMKYOrQNelMYCuflm0ZNrzu3LbB2wdgEW6Br8JMmh7my-bKd6P4YTAGl-jDtf1p9EGXXIg1ylpJAurqPl58XA" id="1080" name="Google Shape;1080;p37"/>
          <p:cNvPicPr preferRelativeResize="0"/>
          <p:nvPr/>
        </p:nvPicPr>
        <p:blipFill rotWithShape="1">
          <a:blip r:embed="rId3">
            <a:alphaModFix/>
          </a:blip>
          <a:srcRect b="0" l="0" r="0" t="0"/>
          <a:stretch/>
        </p:blipFill>
        <p:spPr>
          <a:xfrm>
            <a:off x="2612917" y="1582356"/>
            <a:ext cx="7197700" cy="4627943"/>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073"/>
                                        </p:tgtEl>
                                        <p:attrNameLst>
                                          <p:attrName>style.visibility</p:attrName>
                                        </p:attrNameLst>
                                      </p:cBhvr>
                                      <p:to>
                                        <p:strVal val="visible"/>
                                      </p:to>
                                    </p:set>
                                    <p:anim calcmode="lin" valueType="num">
                                      <p:cBhvr additive="base">
                                        <p:cTn dur="1000"/>
                                        <p:tgtEl>
                                          <p:spTgt spid="107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079"/>
                                        </p:tgtEl>
                                        <p:attrNameLst>
                                          <p:attrName>style.visibility</p:attrName>
                                        </p:attrNameLst>
                                      </p:cBhvr>
                                      <p:to>
                                        <p:strVal val="visible"/>
                                      </p:to>
                                    </p:set>
                                    <p:anim calcmode="lin" valueType="num">
                                      <p:cBhvr additive="base">
                                        <p:cTn dur="1000"/>
                                        <p:tgtEl>
                                          <p:spTgt spid="1079"/>
                                        </p:tgtEl>
                                        <p:attrNameLst>
                                          <p:attrName>ppt_w</p:attrName>
                                        </p:attrNameLst>
                                      </p:cBhvr>
                                      <p:tavLst>
                                        <p:tav fmla="" tm="0">
                                          <p:val>
                                            <p:strVal val="0"/>
                                          </p:val>
                                        </p:tav>
                                        <p:tav fmla="" tm="100000">
                                          <p:val>
                                            <p:strVal val="#ppt_w"/>
                                          </p:val>
                                        </p:tav>
                                      </p:tavLst>
                                    </p:anim>
                                    <p:anim calcmode="lin" valueType="num">
                                      <p:cBhvr additive="base">
                                        <p:cTn dur="1000"/>
                                        <p:tgtEl>
                                          <p:spTgt spid="107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grpSp>
        <p:nvGrpSpPr>
          <p:cNvPr id="1086" name="Google Shape;1086;p38"/>
          <p:cNvGrpSpPr/>
          <p:nvPr/>
        </p:nvGrpSpPr>
        <p:grpSpPr>
          <a:xfrm>
            <a:off x="389738" y="366112"/>
            <a:ext cx="691563" cy="691563"/>
            <a:chOff x="2367572" y="4118895"/>
            <a:chExt cx="921196" cy="921196"/>
          </a:xfrm>
        </p:grpSpPr>
        <p:grpSp>
          <p:nvGrpSpPr>
            <p:cNvPr id="1087" name="Google Shape;1087;p38"/>
            <p:cNvGrpSpPr/>
            <p:nvPr/>
          </p:nvGrpSpPr>
          <p:grpSpPr>
            <a:xfrm>
              <a:off x="2367572" y="4118895"/>
              <a:ext cx="921196" cy="921196"/>
              <a:chOff x="1333481" y="1593118"/>
              <a:chExt cx="1418785" cy="1418785"/>
            </a:xfrm>
          </p:grpSpPr>
          <p:sp>
            <p:nvSpPr>
              <p:cNvPr id="1088" name="Google Shape;1088;p38"/>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89" name="Google Shape;1089;p38"/>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090" name="Google Shape;1090;p38"/>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091" name="Google Shape;1091;p38"/>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092" name="Google Shape;1092;p38"/>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中期計畫</a:t>
            </a:r>
            <a:endParaRPr/>
          </a:p>
        </p:txBody>
      </p:sp>
      <p:pic>
        <p:nvPicPr>
          <p:cNvPr descr="https://lh4.googleusercontent.com/VS77qTjZieGUXxyHgmTlzKYsQ11EVZJu-tyTMgCo20Gda_0cFE0wcU1dZlfQ_OUEJE3x865uSFD7RMieRQQ6awMX6a68iWUtcFLMLQu7YI-vdxyQ13V7JDx1iF0UTlQKczEUYjBR2wFGCrl0Hg" id="1093" name="Google Shape;1093;p38"/>
          <p:cNvPicPr preferRelativeResize="0"/>
          <p:nvPr/>
        </p:nvPicPr>
        <p:blipFill rotWithShape="1">
          <a:blip r:embed="rId3">
            <a:alphaModFix/>
          </a:blip>
          <a:srcRect b="0" l="0" r="0" t="0"/>
          <a:stretch/>
        </p:blipFill>
        <p:spPr>
          <a:xfrm>
            <a:off x="2875530" y="1257300"/>
            <a:ext cx="6573270" cy="4856614"/>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086"/>
                                        </p:tgtEl>
                                        <p:attrNameLst>
                                          <p:attrName>style.visibility</p:attrName>
                                        </p:attrNameLst>
                                      </p:cBhvr>
                                      <p:to>
                                        <p:strVal val="visible"/>
                                      </p:to>
                                    </p:set>
                                    <p:anim calcmode="lin" valueType="num">
                                      <p:cBhvr additive="base">
                                        <p:cTn dur="1000"/>
                                        <p:tgtEl>
                                          <p:spTgt spid="1086"/>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092"/>
                                        </p:tgtEl>
                                        <p:attrNameLst>
                                          <p:attrName>style.visibility</p:attrName>
                                        </p:attrNameLst>
                                      </p:cBhvr>
                                      <p:to>
                                        <p:strVal val="visible"/>
                                      </p:to>
                                    </p:set>
                                    <p:anim calcmode="lin" valueType="num">
                                      <p:cBhvr additive="base">
                                        <p:cTn dur="1000"/>
                                        <p:tgtEl>
                                          <p:spTgt spid="1092"/>
                                        </p:tgtEl>
                                        <p:attrNameLst>
                                          <p:attrName>ppt_w</p:attrName>
                                        </p:attrNameLst>
                                      </p:cBhvr>
                                      <p:tavLst>
                                        <p:tav fmla="" tm="0">
                                          <p:val>
                                            <p:strVal val="0"/>
                                          </p:val>
                                        </p:tav>
                                        <p:tav fmla="" tm="100000">
                                          <p:val>
                                            <p:strVal val="#ppt_w"/>
                                          </p:val>
                                        </p:tav>
                                      </p:tavLst>
                                    </p:anim>
                                    <p:anim calcmode="lin" valueType="num">
                                      <p:cBhvr additive="base">
                                        <p:cTn dur="1000"/>
                                        <p:tgtEl>
                                          <p:spTgt spid="109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grpSp>
        <p:nvGrpSpPr>
          <p:cNvPr id="1099" name="Google Shape;1099;p39"/>
          <p:cNvGrpSpPr/>
          <p:nvPr/>
        </p:nvGrpSpPr>
        <p:grpSpPr>
          <a:xfrm>
            <a:off x="389738" y="366112"/>
            <a:ext cx="691563" cy="691563"/>
            <a:chOff x="2367572" y="4118895"/>
            <a:chExt cx="921196" cy="921196"/>
          </a:xfrm>
        </p:grpSpPr>
        <p:grpSp>
          <p:nvGrpSpPr>
            <p:cNvPr id="1100" name="Google Shape;1100;p39"/>
            <p:cNvGrpSpPr/>
            <p:nvPr/>
          </p:nvGrpSpPr>
          <p:grpSpPr>
            <a:xfrm>
              <a:off x="2367572" y="4118895"/>
              <a:ext cx="921196" cy="921196"/>
              <a:chOff x="1333481" y="1593118"/>
              <a:chExt cx="1418785" cy="1418785"/>
            </a:xfrm>
          </p:grpSpPr>
          <p:sp>
            <p:nvSpPr>
              <p:cNvPr id="1101" name="Google Shape;1101;p39"/>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02" name="Google Shape;1102;p39"/>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03" name="Google Shape;1103;p39"/>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104" name="Google Shape;1104;p39"/>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105" name="Google Shape;1105;p39"/>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長期計畫</a:t>
            </a:r>
            <a:endParaRPr/>
          </a:p>
        </p:txBody>
      </p:sp>
      <p:pic>
        <p:nvPicPr>
          <p:cNvPr id="1106" name="Google Shape;1106;p39"/>
          <p:cNvPicPr preferRelativeResize="0"/>
          <p:nvPr/>
        </p:nvPicPr>
        <p:blipFill rotWithShape="1">
          <a:blip r:embed="rId3">
            <a:alphaModFix/>
          </a:blip>
          <a:srcRect b="0" l="0" r="0" t="0"/>
          <a:stretch/>
        </p:blipFill>
        <p:spPr>
          <a:xfrm>
            <a:off x="1693333" y="1805516"/>
            <a:ext cx="8839200" cy="3924300"/>
          </a:xfrm>
          <a:prstGeom prst="rect">
            <a:avLst/>
          </a:prstGeom>
          <a:noFill/>
          <a:ln>
            <a:noFill/>
          </a:ln>
        </p:spPr>
      </p:pic>
      <p:sp>
        <p:nvSpPr>
          <p:cNvPr id="1107" name="Google Shape;1107;p39"/>
          <p:cNvSpPr txBox="1"/>
          <p:nvPr/>
        </p:nvSpPr>
        <p:spPr>
          <a:xfrm>
            <a:off x="1693333" y="1183523"/>
            <a:ext cx="1761067"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林業試驗所陳情</a:t>
            </a:r>
            <a:endParaRPr sz="1600">
              <a:solidFill>
                <a:schemeClr val="dk1"/>
              </a:solidFill>
              <a:latin typeface="Microsoft Yahei"/>
              <a:ea typeface="Microsoft Yahei"/>
              <a:cs typeface="Microsoft Yahei"/>
              <a:sym typeface="Microsoft Yahei"/>
            </a:endParaRPr>
          </a:p>
        </p:txBody>
      </p:sp>
      <p:sp>
        <p:nvSpPr>
          <p:cNvPr id="1108" name="Google Shape;1108;p39"/>
          <p:cNvSpPr/>
          <p:nvPr/>
        </p:nvSpPr>
        <p:spPr>
          <a:xfrm>
            <a:off x="2115879" y="2626242"/>
            <a:ext cx="616688" cy="17012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099"/>
                                        </p:tgtEl>
                                        <p:attrNameLst>
                                          <p:attrName>style.visibility</p:attrName>
                                        </p:attrNameLst>
                                      </p:cBhvr>
                                      <p:to>
                                        <p:strVal val="visible"/>
                                      </p:to>
                                    </p:set>
                                    <p:anim calcmode="lin" valueType="num">
                                      <p:cBhvr additive="base">
                                        <p:cTn dur="1000"/>
                                        <p:tgtEl>
                                          <p:spTgt spid="109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105"/>
                                        </p:tgtEl>
                                        <p:attrNameLst>
                                          <p:attrName>style.visibility</p:attrName>
                                        </p:attrNameLst>
                                      </p:cBhvr>
                                      <p:to>
                                        <p:strVal val="visible"/>
                                      </p:to>
                                    </p:set>
                                    <p:anim calcmode="lin" valueType="num">
                                      <p:cBhvr additive="base">
                                        <p:cTn dur="1000"/>
                                        <p:tgtEl>
                                          <p:spTgt spid="1105"/>
                                        </p:tgtEl>
                                        <p:attrNameLst>
                                          <p:attrName>ppt_w</p:attrName>
                                        </p:attrNameLst>
                                      </p:cBhvr>
                                      <p:tavLst>
                                        <p:tav fmla="" tm="0">
                                          <p:val>
                                            <p:strVal val="0"/>
                                          </p:val>
                                        </p:tav>
                                        <p:tav fmla="" tm="100000">
                                          <p:val>
                                            <p:strVal val="#ppt_w"/>
                                          </p:val>
                                        </p:tav>
                                      </p:tavLst>
                                    </p:anim>
                                    <p:anim calcmode="lin" valueType="num">
                                      <p:cBhvr additive="base">
                                        <p:cTn dur="1000"/>
                                        <p:tgtEl>
                                          <p:spTgt spid="1105"/>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107"/>
                                        </p:tgtEl>
                                        <p:attrNameLst>
                                          <p:attrName>style.visibility</p:attrName>
                                        </p:attrNameLst>
                                      </p:cBhvr>
                                      <p:to>
                                        <p:strVal val="visible"/>
                                      </p:to>
                                    </p:set>
                                    <p:animEffect filter="fade" transition="in">
                                      <p:cBhvr>
                                        <p:cTn dur="500"/>
                                        <p:tgtEl>
                                          <p:spTgt spid="1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grpSp>
        <p:nvGrpSpPr>
          <p:cNvPr id="1114" name="Google Shape;1114;p40"/>
          <p:cNvGrpSpPr/>
          <p:nvPr/>
        </p:nvGrpSpPr>
        <p:grpSpPr>
          <a:xfrm>
            <a:off x="389738" y="366112"/>
            <a:ext cx="691563" cy="691563"/>
            <a:chOff x="2367572" y="4118895"/>
            <a:chExt cx="921196" cy="921196"/>
          </a:xfrm>
        </p:grpSpPr>
        <p:grpSp>
          <p:nvGrpSpPr>
            <p:cNvPr id="1115" name="Google Shape;1115;p40"/>
            <p:cNvGrpSpPr/>
            <p:nvPr/>
          </p:nvGrpSpPr>
          <p:grpSpPr>
            <a:xfrm>
              <a:off x="2367572" y="4118895"/>
              <a:ext cx="921196" cy="921196"/>
              <a:chOff x="1333481" y="1593118"/>
              <a:chExt cx="1418785" cy="1418785"/>
            </a:xfrm>
          </p:grpSpPr>
          <p:sp>
            <p:nvSpPr>
              <p:cNvPr id="1116" name="Google Shape;1116;p40"/>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17" name="Google Shape;1117;p40"/>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18" name="Google Shape;1118;p40"/>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119" name="Google Shape;1119;p40"/>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120" name="Google Shape;1120;p40"/>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陳情</a:t>
            </a:r>
            <a:endParaRPr/>
          </a:p>
        </p:txBody>
      </p:sp>
      <p:pic>
        <p:nvPicPr>
          <p:cNvPr id="1121" name="Google Shape;1121;p40"/>
          <p:cNvPicPr preferRelativeResize="0"/>
          <p:nvPr/>
        </p:nvPicPr>
        <p:blipFill rotWithShape="1">
          <a:blip r:embed="rId3">
            <a:alphaModFix/>
          </a:blip>
          <a:srcRect b="0" l="0" r="0" t="0"/>
          <a:stretch/>
        </p:blipFill>
        <p:spPr>
          <a:xfrm>
            <a:off x="1974850" y="1585384"/>
            <a:ext cx="8039100" cy="3822700"/>
          </a:xfrm>
          <a:prstGeom prst="rect">
            <a:avLst/>
          </a:prstGeom>
          <a:noFill/>
          <a:ln>
            <a:noFill/>
          </a:ln>
        </p:spPr>
      </p:pic>
      <p:sp>
        <p:nvSpPr>
          <p:cNvPr id="1122" name="Google Shape;1122;p40"/>
          <p:cNvSpPr txBox="1"/>
          <p:nvPr/>
        </p:nvSpPr>
        <p:spPr>
          <a:xfrm>
            <a:off x="1642533" y="1073457"/>
            <a:ext cx="1779394" cy="381195"/>
          </a:xfrm>
          <a:prstGeom prst="rect">
            <a:avLst/>
          </a:prstGeom>
          <a:noFill/>
          <a:ln>
            <a:noFill/>
          </a:ln>
        </p:spPr>
        <p:txBody>
          <a:bodyPr anchorCtr="0" anchor="t" bIns="45700" lIns="0" spcFirstLastPara="1" rIns="0" wrap="square" tIns="45700">
            <a:spAutoFit/>
          </a:bodyPr>
          <a:lstStyle/>
          <a:p>
            <a:pPr indent="0" lvl="0" marL="0" marR="0" rtl="0" algn="ctr">
              <a:lnSpc>
                <a:spcPct val="130000"/>
              </a:lnSpc>
              <a:spcBef>
                <a:spcPts val="0"/>
              </a:spcBef>
              <a:spcAft>
                <a:spcPts val="0"/>
              </a:spcAft>
              <a:buNone/>
            </a:pPr>
            <a:r>
              <a:rPr lang="zh-CN" sz="1600">
                <a:solidFill>
                  <a:schemeClr val="dk1"/>
                </a:solidFill>
                <a:latin typeface="Microsoft Yahei"/>
                <a:ea typeface="Microsoft Yahei"/>
                <a:cs typeface="Microsoft Yahei"/>
                <a:sym typeface="Microsoft Yahei"/>
              </a:rPr>
              <a:t>向立委陳情</a:t>
            </a:r>
            <a:endParaRPr sz="1600">
              <a:solidFill>
                <a:schemeClr val="dk1"/>
              </a:solidFill>
              <a:latin typeface="Microsoft Yahei"/>
              <a:ea typeface="Microsoft Yahei"/>
              <a:cs typeface="Microsoft Yahei"/>
              <a:sym typeface="Microsoft Yahei"/>
            </a:endParaRPr>
          </a:p>
        </p:txBody>
      </p:sp>
      <p:sp>
        <p:nvSpPr>
          <p:cNvPr id="1123" name="Google Shape;1123;p40"/>
          <p:cNvSpPr/>
          <p:nvPr/>
        </p:nvSpPr>
        <p:spPr>
          <a:xfrm>
            <a:off x="1974850" y="2286000"/>
            <a:ext cx="725819" cy="17012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114"/>
                                        </p:tgtEl>
                                        <p:attrNameLst>
                                          <p:attrName>style.visibility</p:attrName>
                                        </p:attrNameLst>
                                      </p:cBhvr>
                                      <p:to>
                                        <p:strVal val="visible"/>
                                      </p:to>
                                    </p:set>
                                    <p:anim calcmode="lin" valueType="num">
                                      <p:cBhvr additive="base">
                                        <p:cTn dur="1000"/>
                                        <p:tgtEl>
                                          <p:spTgt spid="111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120"/>
                                        </p:tgtEl>
                                        <p:attrNameLst>
                                          <p:attrName>style.visibility</p:attrName>
                                        </p:attrNameLst>
                                      </p:cBhvr>
                                      <p:to>
                                        <p:strVal val="visible"/>
                                      </p:to>
                                    </p:set>
                                    <p:anim calcmode="lin" valueType="num">
                                      <p:cBhvr additive="base">
                                        <p:cTn dur="1000"/>
                                        <p:tgtEl>
                                          <p:spTgt spid="1120"/>
                                        </p:tgtEl>
                                        <p:attrNameLst>
                                          <p:attrName>ppt_w</p:attrName>
                                        </p:attrNameLst>
                                      </p:cBhvr>
                                      <p:tavLst>
                                        <p:tav fmla="" tm="0">
                                          <p:val>
                                            <p:strVal val="0"/>
                                          </p:val>
                                        </p:tav>
                                        <p:tav fmla="" tm="100000">
                                          <p:val>
                                            <p:strVal val="#ppt_w"/>
                                          </p:val>
                                        </p:tav>
                                      </p:tavLst>
                                    </p:anim>
                                    <p:anim calcmode="lin" valueType="num">
                                      <p:cBhvr additive="base">
                                        <p:cTn dur="1000"/>
                                        <p:tgtEl>
                                          <p:spTgt spid="1120"/>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122"/>
                                        </p:tgtEl>
                                        <p:attrNameLst>
                                          <p:attrName>style.visibility</p:attrName>
                                        </p:attrNameLst>
                                      </p:cBhvr>
                                      <p:to>
                                        <p:strVal val="visible"/>
                                      </p:to>
                                    </p:set>
                                    <p:animEffect filter="fade" transition="in">
                                      <p:cBhvr>
                                        <p:cTn dur="500"/>
                                        <p:tgtEl>
                                          <p:spTgt spid="1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grpSp>
        <p:nvGrpSpPr>
          <p:cNvPr id="1129" name="Google Shape;1129;p41"/>
          <p:cNvGrpSpPr/>
          <p:nvPr/>
        </p:nvGrpSpPr>
        <p:grpSpPr>
          <a:xfrm>
            <a:off x="389738" y="366112"/>
            <a:ext cx="691563" cy="691563"/>
            <a:chOff x="2367572" y="4118895"/>
            <a:chExt cx="921196" cy="921196"/>
          </a:xfrm>
        </p:grpSpPr>
        <p:grpSp>
          <p:nvGrpSpPr>
            <p:cNvPr id="1130" name="Google Shape;1130;p41"/>
            <p:cNvGrpSpPr/>
            <p:nvPr/>
          </p:nvGrpSpPr>
          <p:grpSpPr>
            <a:xfrm>
              <a:off x="2367572" y="4118895"/>
              <a:ext cx="921196" cy="921196"/>
              <a:chOff x="1333481" y="1593118"/>
              <a:chExt cx="1418785" cy="1418785"/>
            </a:xfrm>
          </p:grpSpPr>
          <p:sp>
            <p:nvSpPr>
              <p:cNvPr id="1131" name="Google Shape;1131;p41"/>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32" name="Google Shape;1132;p41"/>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33" name="Google Shape;1133;p41"/>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134" name="Google Shape;1134;p41"/>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135" name="Google Shape;1135;p41"/>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長期計畫</a:t>
            </a:r>
            <a:endParaRPr/>
          </a:p>
        </p:txBody>
      </p:sp>
      <p:sp>
        <p:nvSpPr>
          <p:cNvPr id="1136" name="Google Shape;1136;p41"/>
          <p:cNvSpPr txBox="1"/>
          <p:nvPr/>
        </p:nvSpPr>
        <p:spPr>
          <a:xfrm>
            <a:off x="1009717" y="2840609"/>
            <a:ext cx="4882558" cy="1526123"/>
          </a:xfrm>
          <a:prstGeom prst="rect">
            <a:avLst/>
          </a:prstGeom>
          <a:noFill/>
          <a:ln>
            <a:noFill/>
          </a:ln>
        </p:spPr>
        <p:txBody>
          <a:bodyPr anchorCtr="0" anchor="t" bIns="45700" lIns="0" spcFirstLastPara="1" rIns="0" wrap="square" tIns="45700">
            <a:spAutoFit/>
          </a:bodyPr>
          <a:lstStyle/>
          <a:p>
            <a:pPr indent="0" lvl="0" marL="0" marR="0" rtl="0" algn="l">
              <a:lnSpc>
                <a:spcPct val="150000"/>
              </a:lnSpc>
              <a:spcBef>
                <a:spcPts val="0"/>
              </a:spcBef>
              <a:spcAft>
                <a:spcPts val="0"/>
              </a:spcAft>
              <a:buNone/>
            </a:pPr>
            <a:r>
              <a:rPr lang="zh-CN" sz="1600">
                <a:solidFill>
                  <a:srgbClr val="2F5496"/>
                </a:solidFill>
                <a:latin typeface="Microsoft Yahei"/>
                <a:ea typeface="Microsoft Yahei"/>
                <a:cs typeface="Microsoft Yahei"/>
                <a:sym typeface="Microsoft Yahei"/>
              </a:rPr>
              <a:t>①尋找其他產業資源的挹注→提升人民從事生產誘因</a:t>
            </a:r>
            <a:endParaRPr sz="1600">
              <a:solidFill>
                <a:srgbClr val="2F5496"/>
              </a:solidFill>
              <a:latin typeface="Microsoft Yahei"/>
              <a:ea typeface="Microsoft Yahei"/>
              <a:cs typeface="Microsoft Yahei"/>
              <a:sym typeface="Microsoft Yahei"/>
            </a:endParaRPr>
          </a:p>
          <a:p>
            <a:pPr indent="0" lvl="0" marL="0" marR="0" rtl="0" algn="l">
              <a:lnSpc>
                <a:spcPct val="150000"/>
              </a:lnSpc>
              <a:spcBef>
                <a:spcPts val="0"/>
              </a:spcBef>
              <a:spcAft>
                <a:spcPts val="0"/>
              </a:spcAft>
              <a:buNone/>
            </a:pPr>
            <a:r>
              <a:t/>
            </a:r>
            <a:endParaRPr sz="1600">
              <a:solidFill>
                <a:srgbClr val="2F5496"/>
              </a:solidFill>
              <a:latin typeface="Microsoft Yahei"/>
              <a:ea typeface="Microsoft Yahei"/>
              <a:cs typeface="Microsoft Yahei"/>
              <a:sym typeface="Microsoft Yahei"/>
            </a:endParaRPr>
          </a:p>
          <a:p>
            <a:pPr indent="0" lvl="0" marL="0" marR="0" rtl="0" algn="l">
              <a:lnSpc>
                <a:spcPct val="150000"/>
              </a:lnSpc>
              <a:spcBef>
                <a:spcPts val="0"/>
              </a:spcBef>
              <a:spcAft>
                <a:spcPts val="0"/>
              </a:spcAft>
              <a:buNone/>
            </a:pPr>
            <a:r>
              <a:rPr lang="zh-CN" sz="1600">
                <a:solidFill>
                  <a:srgbClr val="2F5496"/>
                </a:solidFill>
                <a:latin typeface="Microsoft Yahei"/>
                <a:ea typeface="Microsoft Yahei"/>
                <a:cs typeface="Microsoft Yahei"/>
                <a:sym typeface="Microsoft Yahei"/>
              </a:rPr>
              <a:t>②向公部門陳情並持續監督→確保能提供有利生物炭發展之市場機制</a:t>
            </a:r>
            <a:endParaRPr sz="1600">
              <a:solidFill>
                <a:srgbClr val="2F5496"/>
              </a:solidFill>
              <a:latin typeface="Microsoft Yahei"/>
              <a:ea typeface="Microsoft Yahei"/>
              <a:cs typeface="Microsoft Yahei"/>
              <a:sym typeface="Microsoft Yahei"/>
            </a:endParaRPr>
          </a:p>
        </p:txBody>
      </p:sp>
      <p:grpSp>
        <p:nvGrpSpPr>
          <p:cNvPr id="1137" name="Google Shape;1137;p41"/>
          <p:cNvGrpSpPr/>
          <p:nvPr/>
        </p:nvGrpSpPr>
        <p:grpSpPr>
          <a:xfrm>
            <a:off x="8271933" y="2522650"/>
            <a:ext cx="1067216" cy="394140"/>
            <a:chOff x="5076548" y="2986241"/>
            <a:chExt cx="1067216" cy="394140"/>
          </a:xfrm>
        </p:grpSpPr>
        <p:sp>
          <p:nvSpPr>
            <p:cNvPr id="1138" name="Google Shape;1138;p41"/>
            <p:cNvSpPr/>
            <p:nvPr/>
          </p:nvSpPr>
          <p:spPr>
            <a:xfrm rot="10800000">
              <a:off x="5076548" y="2986241"/>
              <a:ext cx="1067216"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139" name="Google Shape;1139;p41"/>
            <p:cNvSpPr txBox="1"/>
            <p:nvPr/>
          </p:nvSpPr>
          <p:spPr>
            <a:xfrm>
              <a:off x="5404973" y="3014034"/>
              <a:ext cx="410369" cy="338554"/>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600"/>
                <a:buFont typeface="Microsoft Yahei"/>
                <a:buNone/>
              </a:pPr>
              <a:r>
                <a:rPr i="0" lang="zh-CN" sz="1600" u="none" cap="none" strike="noStrike">
                  <a:solidFill>
                    <a:srgbClr val="1F3864"/>
                  </a:solidFill>
                  <a:latin typeface="Microsoft Yahei"/>
                  <a:ea typeface="Microsoft Yahei"/>
                  <a:cs typeface="Microsoft Yahei"/>
                  <a:sym typeface="Microsoft Yahei"/>
                </a:rPr>
                <a:t>政府</a:t>
              </a:r>
              <a:endParaRPr i="0" sz="1600" u="none" cap="none" strike="noStrike">
                <a:solidFill>
                  <a:srgbClr val="1F3864"/>
                </a:solidFill>
                <a:latin typeface="Microsoft Yahei"/>
                <a:ea typeface="Microsoft Yahei"/>
                <a:cs typeface="Microsoft Yahei"/>
                <a:sym typeface="Microsoft Yahei"/>
              </a:endParaRPr>
            </a:p>
          </p:txBody>
        </p:sp>
      </p:grpSp>
      <p:grpSp>
        <p:nvGrpSpPr>
          <p:cNvPr id="1140" name="Google Shape;1140;p41"/>
          <p:cNvGrpSpPr/>
          <p:nvPr/>
        </p:nvGrpSpPr>
        <p:grpSpPr>
          <a:xfrm>
            <a:off x="6911225" y="4601194"/>
            <a:ext cx="1067216" cy="394140"/>
            <a:chOff x="5076548" y="2986241"/>
            <a:chExt cx="1067216" cy="394140"/>
          </a:xfrm>
        </p:grpSpPr>
        <p:sp>
          <p:nvSpPr>
            <p:cNvPr id="1141" name="Google Shape;1141;p41"/>
            <p:cNvSpPr/>
            <p:nvPr/>
          </p:nvSpPr>
          <p:spPr>
            <a:xfrm rot="10800000">
              <a:off x="5076548" y="2986241"/>
              <a:ext cx="1067216"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142" name="Google Shape;1142;p41"/>
            <p:cNvSpPr txBox="1"/>
            <p:nvPr/>
          </p:nvSpPr>
          <p:spPr>
            <a:xfrm>
              <a:off x="5404973" y="3014034"/>
              <a:ext cx="410369" cy="338554"/>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600"/>
                <a:buFont typeface="Microsoft Yahei"/>
                <a:buNone/>
              </a:pPr>
              <a:r>
                <a:rPr i="0" lang="zh-CN" sz="1600" u="none" cap="none" strike="noStrike">
                  <a:solidFill>
                    <a:srgbClr val="1F3864"/>
                  </a:solidFill>
                  <a:latin typeface="Microsoft Yahei"/>
                  <a:ea typeface="Microsoft Yahei"/>
                  <a:cs typeface="Microsoft Yahei"/>
                  <a:sym typeface="Microsoft Yahei"/>
                </a:rPr>
                <a:t>農民</a:t>
              </a:r>
              <a:endParaRPr i="0" sz="1600" u="none" cap="none" strike="noStrike">
                <a:solidFill>
                  <a:srgbClr val="1F3864"/>
                </a:solidFill>
                <a:latin typeface="Microsoft Yahei"/>
                <a:ea typeface="Microsoft Yahei"/>
                <a:cs typeface="Microsoft Yahei"/>
                <a:sym typeface="Microsoft Yahei"/>
              </a:endParaRPr>
            </a:p>
          </p:txBody>
        </p:sp>
      </p:grpSp>
      <p:grpSp>
        <p:nvGrpSpPr>
          <p:cNvPr id="1143" name="Google Shape;1143;p41"/>
          <p:cNvGrpSpPr/>
          <p:nvPr/>
        </p:nvGrpSpPr>
        <p:grpSpPr>
          <a:xfrm>
            <a:off x="9593509" y="4628987"/>
            <a:ext cx="1067216" cy="394140"/>
            <a:chOff x="5076548" y="2986241"/>
            <a:chExt cx="1067216" cy="394140"/>
          </a:xfrm>
        </p:grpSpPr>
        <p:sp>
          <p:nvSpPr>
            <p:cNvPr id="1144" name="Google Shape;1144;p41"/>
            <p:cNvSpPr/>
            <p:nvPr/>
          </p:nvSpPr>
          <p:spPr>
            <a:xfrm rot="10800000">
              <a:off x="5076548" y="2986241"/>
              <a:ext cx="1067216" cy="394140"/>
            </a:xfrm>
            <a:prstGeom prst="roundRect">
              <a:avLst>
                <a:gd fmla="val 12745" name="adj"/>
              </a:avLst>
            </a:prstGeom>
            <a:gradFill>
              <a:gsLst>
                <a:gs pos="0">
                  <a:srgbClr val="FFFFFF"/>
                </a:gs>
                <a:gs pos="70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145" name="Google Shape;1145;p41"/>
            <p:cNvSpPr txBox="1"/>
            <p:nvPr/>
          </p:nvSpPr>
          <p:spPr>
            <a:xfrm>
              <a:off x="5404974" y="3014034"/>
              <a:ext cx="410369" cy="338554"/>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1F3864"/>
                </a:buClr>
                <a:buSzPts val="1600"/>
                <a:buFont typeface="Microsoft Yahei"/>
                <a:buNone/>
              </a:pPr>
              <a:r>
                <a:rPr i="0" lang="zh-CN" sz="1600" u="none" cap="none" strike="noStrike">
                  <a:solidFill>
                    <a:srgbClr val="1F3864"/>
                  </a:solidFill>
                  <a:latin typeface="Microsoft Yahei"/>
                  <a:ea typeface="Microsoft Yahei"/>
                  <a:cs typeface="Microsoft Yahei"/>
                  <a:sym typeface="Microsoft Yahei"/>
                </a:rPr>
                <a:t>企業</a:t>
              </a:r>
              <a:endParaRPr i="0" sz="1600" u="none" cap="none" strike="noStrike">
                <a:solidFill>
                  <a:srgbClr val="1F3864"/>
                </a:solidFill>
                <a:latin typeface="Microsoft Yahei"/>
                <a:ea typeface="Microsoft Yahei"/>
                <a:cs typeface="Microsoft Yahei"/>
                <a:sym typeface="Microsoft Yahei"/>
              </a:endParaRPr>
            </a:p>
          </p:txBody>
        </p:sp>
      </p:grpSp>
      <p:cxnSp>
        <p:nvCxnSpPr>
          <p:cNvPr id="1146" name="Google Shape;1146;p41"/>
          <p:cNvCxnSpPr/>
          <p:nvPr/>
        </p:nvCxnSpPr>
        <p:spPr>
          <a:xfrm>
            <a:off x="8134971" y="4798264"/>
            <a:ext cx="1341141" cy="0"/>
          </a:xfrm>
          <a:prstGeom prst="straightConnector1">
            <a:avLst/>
          </a:prstGeom>
          <a:noFill/>
          <a:ln cap="flat" cmpd="sng" w="25400">
            <a:solidFill>
              <a:schemeClr val="accent1"/>
            </a:solidFill>
            <a:prstDash val="solid"/>
            <a:miter lim="800000"/>
            <a:headEnd len="med" w="med" type="triangle"/>
            <a:tailEnd len="med" w="med" type="triangle"/>
          </a:ln>
        </p:spPr>
      </p:cxnSp>
      <p:cxnSp>
        <p:nvCxnSpPr>
          <p:cNvPr id="1147" name="Google Shape;1147;p41"/>
          <p:cNvCxnSpPr>
            <a:endCxn id="1141" idx="2"/>
          </p:cNvCxnSpPr>
          <p:nvPr/>
        </p:nvCxnSpPr>
        <p:spPr>
          <a:xfrm flipH="1">
            <a:off x="7444833" y="2990194"/>
            <a:ext cx="1051800" cy="1611000"/>
          </a:xfrm>
          <a:prstGeom prst="straightConnector1">
            <a:avLst/>
          </a:prstGeom>
          <a:noFill/>
          <a:ln cap="flat" cmpd="sng" w="25400">
            <a:solidFill>
              <a:schemeClr val="accent1"/>
            </a:solidFill>
            <a:prstDash val="solid"/>
            <a:miter lim="800000"/>
            <a:headEnd len="sm" w="sm" type="none"/>
            <a:tailEnd len="sm" w="sm" type="none"/>
          </a:ln>
        </p:spPr>
      </p:cxnSp>
      <p:cxnSp>
        <p:nvCxnSpPr>
          <p:cNvPr id="1148" name="Google Shape;1148;p41"/>
          <p:cNvCxnSpPr>
            <a:endCxn id="1144" idx="2"/>
          </p:cNvCxnSpPr>
          <p:nvPr/>
        </p:nvCxnSpPr>
        <p:spPr>
          <a:xfrm>
            <a:off x="9030317" y="2990387"/>
            <a:ext cx="1096800" cy="1638600"/>
          </a:xfrm>
          <a:prstGeom prst="straightConnector1">
            <a:avLst/>
          </a:prstGeom>
          <a:noFill/>
          <a:ln cap="flat" cmpd="sng" w="25400">
            <a:solidFill>
              <a:schemeClr val="accent1"/>
            </a:solidFill>
            <a:prstDash val="solid"/>
            <a:miter lim="800000"/>
            <a:headEnd len="sm" w="sm" type="none"/>
            <a:tailEnd len="sm" w="sm" type="none"/>
          </a:ln>
        </p:spPr>
      </p:cxnSp>
      <p:sp>
        <p:nvSpPr>
          <p:cNvPr id="1149" name="Google Shape;1149;p41"/>
          <p:cNvSpPr/>
          <p:nvPr/>
        </p:nvSpPr>
        <p:spPr>
          <a:xfrm>
            <a:off x="790613" y="2522650"/>
            <a:ext cx="5573612" cy="2275614"/>
          </a:xfrm>
          <a:prstGeom prst="roundRect">
            <a:avLst>
              <a:gd fmla="val 3750" name="adj"/>
            </a:avLst>
          </a:prstGeom>
          <a:noFill/>
          <a:ln cap="flat" cmpd="sng" w="12700">
            <a:solidFill>
              <a:srgbClr val="C8CBD1"/>
            </a:solidFill>
            <a:prstDash val="solid"/>
            <a:miter lim="400000"/>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129"/>
                                        </p:tgtEl>
                                        <p:attrNameLst>
                                          <p:attrName>style.visibility</p:attrName>
                                        </p:attrNameLst>
                                      </p:cBhvr>
                                      <p:to>
                                        <p:strVal val="visible"/>
                                      </p:to>
                                    </p:set>
                                    <p:anim calcmode="lin" valueType="num">
                                      <p:cBhvr additive="base">
                                        <p:cTn dur="1000"/>
                                        <p:tgtEl>
                                          <p:spTgt spid="112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135"/>
                                        </p:tgtEl>
                                        <p:attrNameLst>
                                          <p:attrName>style.visibility</p:attrName>
                                        </p:attrNameLst>
                                      </p:cBhvr>
                                      <p:to>
                                        <p:strVal val="visible"/>
                                      </p:to>
                                    </p:set>
                                    <p:anim calcmode="lin" valueType="num">
                                      <p:cBhvr additive="base">
                                        <p:cTn dur="1000"/>
                                        <p:tgtEl>
                                          <p:spTgt spid="1135"/>
                                        </p:tgtEl>
                                        <p:attrNameLst>
                                          <p:attrName>ppt_w</p:attrName>
                                        </p:attrNameLst>
                                      </p:cBhvr>
                                      <p:tavLst>
                                        <p:tav fmla="" tm="0">
                                          <p:val>
                                            <p:strVal val="0"/>
                                          </p:val>
                                        </p:tav>
                                        <p:tav fmla="" tm="100000">
                                          <p:val>
                                            <p:strVal val="#ppt_w"/>
                                          </p:val>
                                        </p:tav>
                                      </p:tavLst>
                                    </p:anim>
                                    <p:anim calcmode="lin" valueType="num">
                                      <p:cBhvr additive="base">
                                        <p:cTn dur="1000"/>
                                        <p:tgtEl>
                                          <p:spTgt spid="1135"/>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149"/>
                                        </p:tgtEl>
                                        <p:attrNameLst>
                                          <p:attrName>style.visibility</p:attrName>
                                        </p:attrNameLst>
                                      </p:cBhvr>
                                      <p:to>
                                        <p:strVal val="visible"/>
                                      </p:to>
                                    </p:set>
                                    <p:animEffect filter="fade" transition="in">
                                      <p:cBhvr>
                                        <p:cTn dur="500"/>
                                        <p:tgtEl>
                                          <p:spTgt spid="114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136"/>
                                        </p:tgtEl>
                                        <p:attrNameLst>
                                          <p:attrName>style.visibility</p:attrName>
                                        </p:attrNameLst>
                                      </p:cBhvr>
                                      <p:to>
                                        <p:strVal val="visible"/>
                                      </p:to>
                                    </p:set>
                                    <p:animEffect filter="fade" transition="in">
                                      <p:cBhvr>
                                        <p:cTn dur="500"/>
                                        <p:tgtEl>
                                          <p:spTgt spid="113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137"/>
                                        </p:tgtEl>
                                        <p:attrNameLst>
                                          <p:attrName>style.visibility</p:attrName>
                                        </p:attrNameLst>
                                      </p:cBhvr>
                                      <p:to>
                                        <p:strVal val="visible"/>
                                      </p:to>
                                    </p:set>
                                    <p:animEffect filter="fade" transition="in">
                                      <p:cBhvr>
                                        <p:cTn dur="500"/>
                                        <p:tgtEl>
                                          <p:spTgt spid="1137"/>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147"/>
                                        </p:tgtEl>
                                        <p:attrNameLst>
                                          <p:attrName>style.visibility</p:attrName>
                                        </p:attrNameLst>
                                      </p:cBhvr>
                                      <p:to>
                                        <p:strVal val="visible"/>
                                      </p:to>
                                    </p:set>
                                    <p:animEffect filter="fade" transition="in">
                                      <p:cBhvr>
                                        <p:cTn dur="500"/>
                                        <p:tgtEl>
                                          <p:spTgt spid="1147"/>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140"/>
                                        </p:tgtEl>
                                        <p:attrNameLst>
                                          <p:attrName>style.visibility</p:attrName>
                                        </p:attrNameLst>
                                      </p:cBhvr>
                                      <p:to>
                                        <p:strVal val="visible"/>
                                      </p:to>
                                    </p:set>
                                    <p:animEffect filter="fade" transition="in">
                                      <p:cBhvr>
                                        <p:cTn dur="500"/>
                                        <p:tgtEl>
                                          <p:spTgt spid="1140"/>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146"/>
                                        </p:tgtEl>
                                        <p:attrNameLst>
                                          <p:attrName>style.visibility</p:attrName>
                                        </p:attrNameLst>
                                      </p:cBhvr>
                                      <p:to>
                                        <p:strVal val="visible"/>
                                      </p:to>
                                    </p:set>
                                    <p:animEffect filter="fade" transition="in">
                                      <p:cBhvr>
                                        <p:cTn dur="500"/>
                                        <p:tgtEl>
                                          <p:spTgt spid="1146"/>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1143"/>
                                        </p:tgtEl>
                                        <p:attrNameLst>
                                          <p:attrName>style.visibility</p:attrName>
                                        </p:attrNameLst>
                                      </p:cBhvr>
                                      <p:to>
                                        <p:strVal val="visible"/>
                                      </p:to>
                                    </p:set>
                                    <p:animEffect filter="fade" transition="in">
                                      <p:cBhvr>
                                        <p:cTn dur="500"/>
                                        <p:tgtEl>
                                          <p:spTgt spid="1143"/>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1148"/>
                                        </p:tgtEl>
                                        <p:attrNameLst>
                                          <p:attrName>style.visibility</p:attrName>
                                        </p:attrNameLst>
                                      </p:cBhvr>
                                      <p:to>
                                        <p:strVal val="visible"/>
                                      </p:to>
                                    </p:set>
                                    <p:animEffect filter="fade" transition="in">
                                      <p:cBhvr>
                                        <p:cTn dur="500"/>
                                        <p:tgtEl>
                                          <p:spTgt spid="1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4" name="Shape 1154"/>
        <p:cNvGrpSpPr/>
        <p:nvPr/>
      </p:nvGrpSpPr>
      <p:grpSpPr>
        <a:xfrm>
          <a:off x="0" y="0"/>
          <a:ext cx="0" cy="0"/>
          <a:chOff x="0" y="0"/>
          <a:chExt cx="0" cy="0"/>
        </a:xfrm>
      </p:grpSpPr>
      <p:grpSp>
        <p:nvGrpSpPr>
          <p:cNvPr id="1155" name="Google Shape;1155;p42"/>
          <p:cNvGrpSpPr/>
          <p:nvPr/>
        </p:nvGrpSpPr>
        <p:grpSpPr>
          <a:xfrm>
            <a:off x="389738" y="366112"/>
            <a:ext cx="691563" cy="691563"/>
            <a:chOff x="2367572" y="4118895"/>
            <a:chExt cx="921196" cy="921196"/>
          </a:xfrm>
        </p:grpSpPr>
        <p:grpSp>
          <p:nvGrpSpPr>
            <p:cNvPr id="1156" name="Google Shape;1156;p42"/>
            <p:cNvGrpSpPr/>
            <p:nvPr/>
          </p:nvGrpSpPr>
          <p:grpSpPr>
            <a:xfrm>
              <a:off x="2367572" y="4118895"/>
              <a:ext cx="921196" cy="921196"/>
              <a:chOff x="1333481" y="1593118"/>
              <a:chExt cx="1418785" cy="1418785"/>
            </a:xfrm>
          </p:grpSpPr>
          <p:sp>
            <p:nvSpPr>
              <p:cNvPr id="1157" name="Google Shape;1157;p42"/>
              <p:cNvSpPr/>
              <p:nvPr/>
            </p:nvSpPr>
            <p:spPr>
              <a:xfrm>
                <a:off x="1333481" y="1593118"/>
                <a:ext cx="1418785" cy="1418785"/>
              </a:xfrm>
              <a:prstGeom prst="ellipse">
                <a:avLst/>
              </a:prstGeom>
              <a:solidFill>
                <a:srgbClr val="EEF2F9"/>
              </a:solidFill>
              <a:ln>
                <a:noFill/>
              </a:ln>
              <a:effectLst>
                <a:outerShdw blurRad="508000" rotWithShape="0" algn="br" dir="13500000" dist="190500">
                  <a:srgbClr val="FFFFFF"/>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58" name="Google Shape;1158;p42"/>
              <p:cNvSpPr/>
              <p:nvPr/>
            </p:nvSpPr>
            <p:spPr>
              <a:xfrm>
                <a:off x="1333481" y="1593118"/>
                <a:ext cx="1418785" cy="1418785"/>
              </a:xfrm>
              <a:prstGeom prst="ellipse">
                <a:avLst/>
              </a:prstGeom>
              <a:solidFill>
                <a:srgbClr val="EEF2F9"/>
              </a:solidFill>
              <a:ln>
                <a:noFill/>
              </a:ln>
              <a:effectLst>
                <a:outerShdw blurRad="381000" rotWithShape="0" algn="tl" dir="2700000" dist="127000">
                  <a:srgbClr val="CACED4">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sp>
            <p:nvSpPr>
              <p:cNvPr id="1159" name="Google Shape;1159;p42"/>
              <p:cNvSpPr/>
              <p:nvPr/>
            </p:nvSpPr>
            <p:spPr>
              <a:xfrm>
                <a:off x="1333481" y="1593118"/>
                <a:ext cx="1418785" cy="1418785"/>
              </a:xfrm>
              <a:prstGeom prst="ellipse">
                <a:avLst/>
              </a:prstGeom>
              <a:solidFill>
                <a:srgbClr val="EEF2F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1F3864"/>
                  </a:solidFill>
                  <a:latin typeface="Arial"/>
                  <a:ea typeface="Arial"/>
                  <a:cs typeface="Arial"/>
                  <a:sym typeface="Arial"/>
                </a:endParaRPr>
              </a:p>
            </p:txBody>
          </p:sp>
        </p:grpSp>
        <p:sp>
          <p:nvSpPr>
            <p:cNvPr id="1160" name="Google Shape;1160;p42"/>
            <p:cNvSpPr txBox="1"/>
            <p:nvPr/>
          </p:nvSpPr>
          <p:spPr>
            <a:xfrm>
              <a:off x="2650942" y="4317883"/>
              <a:ext cx="354456" cy="532966"/>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zh-CN" sz="2000">
                  <a:solidFill>
                    <a:srgbClr val="1F3864"/>
                  </a:solidFill>
                  <a:latin typeface="Arial"/>
                  <a:ea typeface="Arial"/>
                  <a:cs typeface="Arial"/>
                  <a:sym typeface="Arial"/>
                </a:rPr>
                <a:t>04</a:t>
              </a:r>
              <a:endParaRPr/>
            </a:p>
          </p:txBody>
        </p:sp>
      </p:grpSp>
      <p:sp>
        <p:nvSpPr>
          <p:cNvPr id="1161" name="Google Shape;1161;p42"/>
          <p:cNvSpPr txBox="1"/>
          <p:nvPr/>
        </p:nvSpPr>
        <p:spPr>
          <a:xfrm>
            <a:off x="1369561" y="481061"/>
            <a:ext cx="350723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400">
                <a:solidFill>
                  <a:srgbClr val="1F3864"/>
                </a:solidFill>
                <a:latin typeface="Microsoft Yahei"/>
                <a:ea typeface="Microsoft Yahei"/>
                <a:cs typeface="Microsoft Yahei"/>
                <a:sym typeface="Microsoft Yahei"/>
              </a:rPr>
              <a:t>長期計畫</a:t>
            </a:r>
            <a:endParaRPr/>
          </a:p>
        </p:txBody>
      </p:sp>
      <p:sp>
        <p:nvSpPr>
          <p:cNvPr id="1162" name="Google Shape;1162;p42"/>
          <p:cNvSpPr txBox="1"/>
          <p:nvPr/>
        </p:nvSpPr>
        <p:spPr>
          <a:xfrm>
            <a:off x="3257616" y="2535809"/>
            <a:ext cx="5714934" cy="1884555"/>
          </a:xfrm>
          <a:prstGeom prst="rect">
            <a:avLst/>
          </a:prstGeom>
          <a:noFill/>
          <a:ln>
            <a:noFill/>
          </a:ln>
        </p:spPr>
        <p:txBody>
          <a:bodyPr anchorCtr="0" anchor="t" bIns="45700" lIns="0" spcFirstLastPara="1" rIns="0" wrap="square" tIns="45700">
            <a:spAutoFit/>
          </a:bodyPr>
          <a:lstStyle/>
          <a:p>
            <a:pPr indent="0" lvl="0" marL="0" marR="0" rtl="0" algn="l">
              <a:lnSpc>
                <a:spcPct val="150000"/>
              </a:lnSpc>
              <a:spcBef>
                <a:spcPts val="0"/>
              </a:spcBef>
              <a:spcAft>
                <a:spcPts val="0"/>
              </a:spcAft>
              <a:buNone/>
            </a:pPr>
            <a:r>
              <a:rPr lang="zh-CN" sz="2000">
                <a:solidFill>
                  <a:srgbClr val="262626"/>
                </a:solidFill>
                <a:latin typeface="Microsoft Yahei"/>
                <a:ea typeface="Microsoft Yahei"/>
                <a:cs typeface="Microsoft Yahei"/>
                <a:sym typeface="Microsoft Yahei"/>
              </a:rPr>
              <a:t>我方希冀政府建立有利生物炭發展之市場機制，如相關資訊之整合、生物炭品質之控管，並結合我方推廣生物炭概念、與在地合作社之合作，實質達成以生物炭為手段，達成減緩碳循環之終極目標!</a:t>
            </a:r>
            <a:endParaRPr sz="2000">
              <a:solidFill>
                <a:srgbClr val="262626"/>
              </a:solidFill>
              <a:latin typeface="Microsoft Yahei"/>
              <a:ea typeface="Microsoft Yahei"/>
              <a:cs typeface="Microsoft Yahei"/>
              <a:sym typeface="Microsoft Yahei"/>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155"/>
                                        </p:tgtEl>
                                        <p:attrNameLst>
                                          <p:attrName>style.visibility</p:attrName>
                                        </p:attrNameLst>
                                      </p:cBhvr>
                                      <p:to>
                                        <p:strVal val="visible"/>
                                      </p:to>
                                    </p:set>
                                    <p:anim calcmode="lin" valueType="num">
                                      <p:cBhvr additive="base">
                                        <p:cTn dur="1000"/>
                                        <p:tgtEl>
                                          <p:spTgt spid="115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161"/>
                                        </p:tgtEl>
                                        <p:attrNameLst>
                                          <p:attrName>style.visibility</p:attrName>
                                        </p:attrNameLst>
                                      </p:cBhvr>
                                      <p:to>
                                        <p:strVal val="visible"/>
                                      </p:to>
                                    </p:set>
                                    <p:anim calcmode="lin" valueType="num">
                                      <p:cBhvr additive="base">
                                        <p:cTn dur="1000"/>
                                        <p:tgtEl>
                                          <p:spTgt spid="1161"/>
                                        </p:tgtEl>
                                        <p:attrNameLst>
                                          <p:attrName>ppt_w</p:attrName>
                                        </p:attrNameLst>
                                      </p:cBhvr>
                                      <p:tavLst>
                                        <p:tav fmla="" tm="0">
                                          <p:val>
                                            <p:strVal val="0"/>
                                          </p:val>
                                        </p:tav>
                                        <p:tav fmla="" tm="100000">
                                          <p:val>
                                            <p:strVal val="#ppt_w"/>
                                          </p:val>
                                        </p:tav>
                                      </p:tavLst>
                                    </p:anim>
                                    <p:anim calcmode="lin" valueType="num">
                                      <p:cBhvr additive="base">
                                        <p:cTn dur="1000"/>
                                        <p:tgtEl>
                                          <p:spTgt spid="1161"/>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162"/>
                                        </p:tgtEl>
                                        <p:attrNameLst>
                                          <p:attrName>style.visibility</p:attrName>
                                        </p:attrNameLst>
                                      </p:cBhvr>
                                      <p:to>
                                        <p:strVal val="visible"/>
                                      </p:to>
                                    </p:set>
                                    <p:animEffect filter="fade" transition="in">
                                      <p:cBhvr>
                                        <p:cTn dur="500"/>
                                        <p:tgtEl>
                                          <p:spTgt spid="1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p43"/>
          <p:cNvSpPr txBox="1"/>
          <p:nvPr/>
        </p:nvSpPr>
        <p:spPr>
          <a:xfrm>
            <a:off x="7036283" y="2356994"/>
            <a:ext cx="4134997" cy="1015663"/>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zh-CN" sz="6000">
                <a:solidFill>
                  <a:srgbClr val="1F3864"/>
                </a:solidFill>
                <a:latin typeface="Microsoft Yahei"/>
                <a:ea typeface="Microsoft Yahei"/>
                <a:cs typeface="Microsoft Yahei"/>
                <a:sym typeface="Microsoft Yahei"/>
              </a:rPr>
              <a:t>2208</a:t>
            </a:r>
            <a:endParaRPr sz="6000">
              <a:solidFill>
                <a:srgbClr val="1F3864"/>
              </a:solidFill>
              <a:latin typeface="Microsoft Yahei"/>
              <a:ea typeface="Microsoft Yahei"/>
              <a:cs typeface="Microsoft Yahei"/>
              <a:sym typeface="Microsoft Yahei"/>
            </a:endParaRPr>
          </a:p>
        </p:txBody>
      </p:sp>
      <p:sp>
        <p:nvSpPr>
          <p:cNvPr id="1169" name="Google Shape;1169;p43"/>
          <p:cNvSpPr txBox="1"/>
          <p:nvPr/>
        </p:nvSpPr>
        <p:spPr>
          <a:xfrm>
            <a:off x="5117364" y="3141822"/>
            <a:ext cx="6053916" cy="1138741"/>
          </a:xfrm>
          <a:prstGeom prst="rect">
            <a:avLst/>
          </a:prstGeom>
          <a:noFill/>
          <a:ln>
            <a:noFill/>
          </a:ln>
        </p:spPr>
        <p:txBody>
          <a:bodyPr anchorCtr="0" anchor="t" bIns="60925" lIns="121875" spcFirstLastPara="1" rIns="121875" wrap="square" tIns="60925">
            <a:spAutoFit/>
          </a:bodyPr>
          <a:lstStyle/>
          <a:p>
            <a:pPr indent="0" lvl="0" marL="0" marR="0" rtl="0" algn="r">
              <a:spcBef>
                <a:spcPts val="0"/>
              </a:spcBef>
              <a:spcAft>
                <a:spcPts val="0"/>
              </a:spcAft>
              <a:buNone/>
            </a:pPr>
            <a:r>
              <a:rPr b="0" lang="zh-CN" sz="6600">
                <a:solidFill>
                  <a:srgbClr val="1F3864"/>
                </a:solidFill>
                <a:latin typeface="Microsoft Yahei"/>
                <a:ea typeface="Microsoft Yahei"/>
                <a:cs typeface="Microsoft Yahei"/>
                <a:sym typeface="Microsoft Yahei"/>
              </a:rPr>
              <a:t>謝謝聆聽</a:t>
            </a:r>
            <a:endParaRPr/>
          </a:p>
        </p:txBody>
      </p:sp>
      <p:sp>
        <p:nvSpPr>
          <p:cNvPr id="1170" name="Google Shape;1170;p43"/>
          <p:cNvSpPr/>
          <p:nvPr/>
        </p:nvSpPr>
        <p:spPr>
          <a:xfrm rot="10800000">
            <a:off x="8008252" y="5653270"/>
            <a:ext cx="3022420" cy="507839"/>
          </a:xfrm>
          <a:prstGeom prst="roundRect">
            <a:avLst>
              <a:gd fmla="val 50000" name="adj"/>
            </a:avLst>
          </a:prstGeom>
          <a:gradFill>
            <a:gsLst>
              <a:gs pos="0">
                <a:srgbClr val="FFFFFF"/>
              </a:gs>
              <a:gs pos="65000">
                <a:srgbClr val="EEF2F9"/>
              </a:gs>
              <a:gs pos="100000">
                <a:srgbClr val="EEF2F9"/>
              </a:gs>
            </a:gsLst>
            <a:lin ang="2700000" scaled="0"/>
          </a:gradFill>
          <a:ln cap="flat" cmpd="sng" w="25400">
            <a:solidFill>
              <a:srgbClr val="FEFEFE">
                <a:alpha val="49803"/>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EEF2F9"/>
              </a:solidFill>
              <a:latin typeface="Microsoft Yahei"/>
              <a:ea typeface="Microsoft Yahei"/>
              <a:cs typeface="Microsoft Yahei"/>
              <a:sym typeface="Microsoft Yahei"/>
            </a:endParaRPr>
          </a:p>
        </p:txBody>
      </p:sp>
      <p:sp>
        <p:nvSpPr>
          <p:cNvPr id="1171" name="Google Shape;1171;p43"/>
          <p:cNvSpPr/>
          <p:nvPr/>
        </p:nvSpPr>
        <p:spPr>
          <a:xfrm>
            <a:off x="8144322" y="5753578"/>
            <a:ext cx="308573" cy="307227"/>
          </a:xfrm>
          <a:custGeom>
            <a:rect b="b" l="l" r="r" t="t"/>
            <a:pathLst>
              <a:path extrusionOk="0" h="162" w="164">
                <a:moveTo>
                  <a:pt x="112" y="82"/>
                </a:moveTo>
                <a:cubicBezTo>
                  <a:pt x="92" y="82"/>
                  <a:pt x="92" y="82"/>
                  <a:pt x="92" y="82"/>
                </a:cubicBezTo>
                <a:cubicBezTo>
                  <a:pt x="91" y="78"/>
                  <a:pt x="88" y="75"/>
                  <a:pt x="85" y="74"/>
                </a:cubicBezTo>
                <a:cubicBezTo>
                  <a:pt x="85" y="46"/>
                  <a:pt x="85" y="46"/>
                  <a:pt x="85" y="46"/>
                </a:cubicBezTo>
                <a:cubicBezTo>
                  <a:pt x="85" y="45"/>
                  <a:pt x="83" y="44"/>
                  <a:pt x="82" y="44"/>
                </a:cubicBezTo>
                <a:cubicBezTo>
                  <a:pt x="80" y="44"/>
                  <a:pt x="79" y="45"/>
                  <a:pt x="79" y="46"/>
                </a:cubicBezTo>
                <a:cubicBezTo>
                  <a:pt x="79" y="74"/>
                  <a:pt x="79" y="74"/>
                  <a:pt x="79" y="74"/>
                </a:cubicBezTo>
                <a:cubicBezTo>
                  <a:pt x="74" y="76"/>
                  <a:pt x="71" y="80"/>
                  <a:pt x="71" y="85"/>
                </a:cubicBezTo>
                <a:cubicBezTo>
                  <a:pt x="71" y="91"/>
                  <a:pt x="76" y="96"/>
                  <a:pt x="82" y="96"/>
                </a:cubicBezTo>
                <a:cubicBezTo>
                  <a:pt x="87" y="96"/>
                  <a:pt x="91" y="92"/>
                  <a:pt x="92" y="88"/>
                </a:cubicBezTo>
                <a:cubicBezTo>
                  <a:pt x="112" y="88"/>
                  <a:pt x="112" y="88"/>
                  <a:pt x="112" y="88"/>
                </a:cubicBezTo>
                <a:cubicBezTo>
                  <a:pt x="114" y="88"/>
                  <a:pt x="115" y="86"/>
                  <a:pt x="115" y="85"/>
                </a:cubicBezTo>
                <a:cubicBezTo>
                  <a:pt x="115" y="83"/>
                  <a:pt x="114" y="82"/>
                  <a:pt x="112" y="82"/>
                </a:cubicBezTo>
                <a:close/>
                <a:moveTo>
                  <a:pt x="82" y="90"/>
                </a:moveTo>
                <a:cubicBezTo>
                  <a:pt x="79" y="90"/>
                  <a:pt x="76" y="88"/>
                  <a:pt x="76" y="85"/>
                </a:cubicBezTo>
                <a:cubicBezTo>
                  <a:pt x="76" y="82"/>
                  <a:pt x="79" y="79"/>
                  <a:pt x="82" y="79"/>
                </a:cubicBezTo>
                <a:cubicBezTo>
                  <a:pt x="85" y="79"/>
                  <a:pt x="87" y="82"/>
                  <a:pt x="87" y="85"/>
                </a:cubicBezTo>
                <a:cubicBezTo>
                  <a:pt x="87" y="88"/>
                  <a:pt x="85" y="90"/>
                  <a:pt x="82" y="90"/>
                </a:cubicBezTo>
                <a:close/>
                <a:moveTo>
                  <a:pt x="140" y="29"/>
                </a:moveTo>
                <a:cubicBezTo>
                  <a:pt x="151" y="40"/>
                  <a:pt x="151" y="40"/>
                  <a:pt x="151" y="40"/>
                </a:cubicBezTo>
                <a:cubicBezTo>
                  <a:pt x="152" y="41"/>
                  <a:pt x="152" y="41"/>
                  <a:pt x="153" y="41"/>
                </a:cubicBezTo>
                <a:cubicBezTo>
                  <a:pt x="154" y="41"/>
                  <a:pt x="155" y="41"/>
                  <a:pt x="155" y="40"/>
                </a:cubicBezTo>
                <a:cubicBezTo>
                  <a:pt x="164" y="31"/>
                  <a:pt x="164" y="17"/>
                  <a:pt x="155" y="9"/>
                </a:cubicBezTo>
                <a:cubicBezTo>
                  <a:pt x="146" y="0"/>
                  <a:pt x="132" y="0"/>
                  <a:pt x="123" y="9"/>
                </a:cubicBezTo>
                <a:cubicBezTo>
                  <a:pt x="123" y="9"/>
                  <a:pt x="123" y="10"/>
                  <a:pt x="123" y="10"/>
                </a:cubicBezTo>
                <a:cubicBezTo>
                  <a:pt x="123" y="11"/>
                  <a:pt x="123" y="12"/>
                  <a:pt x="123" y="12"/>
                </a:cubicBezTo>
                <a:cubicBezTo>
                  <a:pt x="136" y="25"/>
                  <a:pt x="136" y="25"/>
                  <a:pt x="136" y="25"/>
                </a:cubicBezTo>
                <a:cubicBezTo>
                  <a:pt x="131" y="30"/>
                  <a:pt x="131" y="30"/>
                  <a:pt x="131" y="30"/>
                </a:cubicBezTo>
                <a:cubicBezTo>
                  <a:pt x="118" y="18"/>
                  <a:pt x="101" y="11"/>
                  <a:pt x="82" y="11"/>
                </a:cubicBezTo>
                <a:cubicBezTo>
                  <a:pt x="63" y="11"/>
                  <a:pt x="45" y="18"/>
                  <a:pt x="32" y="30"/>
                </a:cubicBezTo>
                <a:cubicBezTo>
                  <a:pt x="28" y="25"/>
                  <a:pt x="28" y="25"/>
                  <a:pt x="28" y="25"/>
                </a:cubicBezTo>
                <a:cubicBezTo>
                  <a:pt x="40" y="12"/>
                  <a:pt x="40" y="12"/>
                  <a:pt x="40" y="12"/>
                </a:cubicBezTo>
                <a:cubicBezTo>
                  <a:pt x="41" y="12"/>
                  <a:pt x="41" y="11"/>
                  <a:pt x="41" y="10"/>
                </a:cubicBezTo>
                <a:cubicBezTo>
                  <a:pt x="41" y="10"/>
                  <a:pt x="41" y="9"/>
                  <a:pt x="40" y="9"/>
                </a:cubicBezTo>
                <a:cubicBezTo>
                  <a:pt x="31" y="0"/>
                  <a:pt x="17" y="0"/>
                  <a:pt x="9" y="9"/>
                </a:cubicBezTo>
                <a:cubicBezTo>
                  <a:pt x="0" y="17"/>
                  <a:pt x="0" y="31"/>
                  <a:pt x="9" y="40"/>
                </a:cubicBezTo>
                <a:cubicBezTo>
                  <a:pt x="9" y="41"/>
                  <a:pt x="10" y="41"/>
                  <a:pt x="10" y="41"/>
                </a:cubicBezTo>
                <a:cubicBezTo>
                  <a:pt x="11" y="41"/>
                  <a:pt x="12" y="41"/>
                  <a:pt x="12" y="40"/>
                </a:cubicBezTo>
                <a:cubicBezTo>
                  <a:pt x="24" y="29"/>
                  <a:pt x="24" y="29"/>
                  <a:pt x="24" y="29"/>
                </a:cubicBezTo>
                <a:cubicBezTo>
                  <a:pt x="28" y="33"/>
                  <a:pt x="28" y="33"/>
                  <a:pt x="28" y="33"/>
                </a:cubicBezTo>
                <a:cubicBezTo>
                  <a:pt x="15" y="47"/>
                  <a:pt x="7" y="65"/>
                  <a:pt x="7" y="85"/>
                </a:cubicBezTo>
                <a:cubicBezTo>
                  <a:pt x="7" y="112"/>
                  <a:pt x="22" y="136"/>
                  <a:pt x="44" y="149"/>
                </a:cubicBezTo>
                <a:cubicBezTo>
                  <a:pt x="36" y="157"/>
                  <a:pt x="36" y="157"/>
                  <a:pt x="36" y="157"/>
                </a:cubicBezTo>
                <a:cubicBezTo>
                  <a:pt x="35" y="158"/>
                  <a:pt x="35" y="160"/>
                  <a:pt x="36" y="161"/>
                </a:cubicBezTo>
                <a:cubicBezTo>
                  <a:pt x="36" y="162"/>
                  <a:pt x="37" y="162"/>
                  <a:pt x="38" y="162"/>
                </a:cubicBezTo>
                <a:cubicBezTo>
                  <a:pt x="38" y="162"/>
                  <a:pt x="39" y="162"/>
                  <a:pt x="40" y="161"/>
                </a:cubicBezTo>
                <a:cubicBezTo>
                  <a:pt x="49" y="152"/>
                  <a:pt x="49" y="152"/>
                  <a:pt x="49" y="152"/>
                </a:cubicBezTo>
                <a:cubicBezTo>
                  <a:pt x="59" y="157"/>
                  <a:pt x="70" y="159"/>
                  <a:pt x="82" y="159"/>
                </a:cubicBezTo>
                <a:cubicBezTo>
                  <a:pt x="93" y="159"/>
                  <a:pt x="105" y="157"/>
                  <a:pt x="114" y="152"/>
                </a:cubicBezTo>
                <a:cubicBezTo>
                  <a:pt x="124" y="161"/>
                  <a:pt x="124" y="161"/>
                  <a:pt x="124" y="161"/>
                </a:cubicBezTo>
                <a:cubicBezTo>
                  <a:pt x="124" y="162"/>
                  <a:pt x="125" y="162"/>
                  <a:pt x="126" y="162"/>
                </a:cubicBezTo>
                <a:cubicBezTo>
                  <a:pt x="127" y="162"/>
                  <a:pt x="127" y="162"/>
                  <a:pt x="128" y="161"/>
                </a:cubicBezTo>
                <a:cubicBezTo>
                  <a:pt x="129" y="160"/>
                  <a:pt x="129" y="158"/>
                  <a:pt x="128" y="157"/>
                </a:cubicBezTo>
                <a:cubicBezTo>
                  <a:pt x="119" y="149"/>
                  <a:pt x="119" y="149"/>
                  <a:pt x="119" y="149"/>
                </a:cubicBezTo>
                <a:cubicBezTo>
                  <a:pt x="141" y="136"/>
                  <a:pt x="156" y="112"/>
                  <a:pt x="156" y="85"/>
                </a:cubicBezTo>
                <a:cubicBezTo>
                  <a:pt x="156" y="65"/>
                  <a:pt x="148" y="47"/>
                  <a:pt x="135" y="33"/>
                </a:cubicBezTo>
                <a:lnTo>
                  <a:pt x="140" y="29"/>
                </a:lnTo>
                <a:close/>
                <a:moveTo>
                  <a:pt x="151" y="12"/>
                </a:moveTo>
                <a:cubicBezTo>
                  <a:pt x="157" y="18"/>
                  <a:pt x="158" y="28"/>
                  <a:pt x="153" y="34"/>
                </a:cubicBezTo>
                <a:cubicBezTo>
                  <a:pt x="129" y="11"/>
                  <a:pt x="129" y="11"/>
                  <a:pt x="129" y="11"/>
                </a:cubicBezTo>
                <a:cubicBezTo>
                  <a:pt x="136" y="6"/>
                  <a:pt x="145" y="7"/>
                  <a:pt x="151" y="12"/>
                </a:cubicBezTo>
                <a:close/>
                <a:moveTo>
                  <a:pt x="11" y="34"/>
                </a:moveTo>
                <a:cubicBezTo>
                  <a:pt x="6" y="28"/>
                  <a:pt x="7" y="18"/>
                  <a:pt x="12" y="12"/>
                </a:cubicBezTo>
                <a:cubicBezTo>
                  <a:pt x="18" y="7"/>
                  <a:pt x="28" y="6"/>
                  <a:pt x="34" y="11"/>
                </a:cubicBezTo>
                <a:lnTo>
                  <a:pt x="11" y="34"/>
                </a:lnTo>
                <a:close/>
                <a:moveTo>
                  <a:pt x="82" y="154"/>
                </a:moveTo>
                <a:cubicBezTo>
                  <a:pt x="44" y="154"/>
                  <a:pt x="13" y="123"/>
                  <a:pt x="13" y="85"/>
                </a:cubicBezTo>
                <a:cubicBezTo>
                  <a:pt x="13" y="47"/>
                  <a:pt x="44" y="16"/>
                  <a:pt x="82" y="16"/>
                </a:cubicBezTo>
                <a:cubicBezTo>
                  <a:pt x="120" y="16"/>
                  <a:pt x="151" y="47"/>
                  <a:pt x="151" y="85"/>
                </a:cubicBezTo>
                <a:cubicBezTo>
                  <a:pt x="151" y="123"/>
                  <a:pt x="120" y="154"/>
                  <a:pt x="82" y="154"/>
                </a:cubicBezTo>
                <a:close/>
                <a:moveTo>
                  <a:pt x="136" y="53"/>
                </a:moveTo>
                <a:cubicBezTo>
                  <a:pt x="131" y="44"/>
                  <a:pt x="123" y="36"/>
                  <a:pt x="114" y="30"/>
                </a:cubicBezTo>
                <a:cubicBezTo>
                  <a:pt x="113" y="30"/>
                  <a:pt x="113" y="30"/>
                  <a:pt x="113" y="30"/>
                </a:cubicBezTo>
                <a:cubicBezTo>
                  <a:pt x="113" y="30"/>
                  <a:pt x="113" y="30"/>
                  <a:pt x="113" y="30"/>
                </a:cubicBezTo>
                <a:cubicBezTo>
                  <a:pt x="104" y="25"/>
                  <a:pt x="93" y="22"/>
                  <a:pt x="82" y="22"/>
                </a:cubicBezTo>
                <a:cubicBezTo>
                  <a:pt x="70" y="22"/>
                  <a:pt x="60" y="25"/>
                  <a:pt x="50" y="30"/>
                </a:cubicBezTo>
                <a:cubicBezTo>
                  <a:pt x="50" y="30"/>
                  <a:pt x="50" y="30"/>
                  <a:pt x="50" y="30"/>
                </a:cubicBezTo>
                <a:cubicBezTo>
                  <a:pt x="50" y="30"/>
                  <a:pt x="50" y="30"/>
                  <a:pt x="50" y="30"/>
                </a:cubicBezTo>
                <a:cubicBezTo>
                  <a:pt x="41" y="36"/>
                  <a:pt x="33" y="44"/>
                  <a:pt x="27" y="53"/>
                </a:cubicBezTo>
                <a:cubicBezTo>
                  <a:pt x="27" y="53"/>
                  <a:pt x="27" y="53"/>
                  <a:pt x="27" y="53"/>
                </a:cubicBezTo>
                <a:cubicBezTo>
                  <a:pt x="27" y="53"/>
                  <a:pt x="27" y="53"/>
                  <a:pt x="27" y="53"/>
                </a:cubicBezTo>
                <a:cubicBezTo>
                  <a:pt x="22" y="63"/>
                  <a:pt x="19" y="74"/>
                  <a:pt x="19" y="85"/>
                </a:cubicBezTo>
                <a:cubicBezTo>
                  <a:pt x="19" y="96"/>
                  <a:pt x="22" y="107"/>
                  <a:pt x="27" y="116"/>
                </a:cubicBezTo>
                <a:cubicBezTo>
                  <a:pt x="27" y="117"/>
                  <a:pt x="27" y="117"/>
                  <a:pt x="27" y="117"/>
                </a:cubicBezTo>
                <a:cubicBezTo>
                  <a:pt x="27" y="117"/>
                  <a:pt x="27" y="117"/>
                  <a:pt x="27" y="117"/>
                </a:cubicBezTo>
                <a:cubicBezTo>
                  <a:pt x="33" y="126"/>
                  <a:pt x="41" y="134"/>
                  <a:pt x="50" y="140"/>
                </a:cubicBezTo>
                <a:cubicBezTo>
                  <a:pt x="50" y="140"/>
                  <a:pt x="50" y="140"/>
                  <a:pt x="50" y="140"/>
                </a:cubicBezTo>
                <a:cubicBezTo>
                  <a:pt x="50" y="140"/>
                  <a:pt x="50" y="140"/>
                  <a:pt x="50" y="140"/>
                </a:cubicBezTo>
                <a:cubicBezTo>
                  <a:pt x="60" y="145"/>
                  <a:pt x="70" y="148"/>
                  <a:pt x="82" y="148"/>
                </a:cubicBezTo>
                <a:cubicBezTo>
                  <a:pt x="93" y="148"/>
                  <a:pt x="104" y="145"/>
                  <a:pt x="113" y="140"/>
                </a:cubicBezTo>
                <a:cubicBezTo>
                  <a:pt x="113" y="140"/>
                  <a:pt x="113" y="140"/>
                  <a:pt x="113" y="140"/>
                </a:cubicBezTo>
                <a:cubicBezTo>
                  <a:pt x="113" y="140"/>
                  <a:pt x="113" y="140"/>
                  <a:pt x="114" y="140"/>
                </a:cubicBezTo>
                <a:cubicBezTo>
                  <a:pt x="123" y="134"/>
                  <a:pt x="131" y="126"/>
                  <a:pt x="136" y="117"/>
                </a:cubicBezTo>
                <a:cubicBezTo>
                  <a:pt x="136" y="117"/>
                  <a:pt x="137" y="117"/>
                  <a:pt x="137" y="117"/>
                </a:cubicBezTo>
                <a:cubicBezTo>
                  <a:pt x="137" y="117"/>
                  <a:pt x="137" y="117"/>
                  <a:pt x="137" y="116"/>
                </a:cubicBezTo>
                <a:cubicBezTo>
                  <a:pt x="142" y="107"/>
                  <a:pt x="145" y="96"/>
                  <a:pt x="145" y="85"/>
                </a:cubicBezTo>
                <a:cubicBezTo>
                  <a:pt x="145" y="74"/>
                  <a:pt x="142" y="63"/>
                  <a:pt x="137" y="53"/>
                </a:cubicBezTo>
                <a:cubicBezTo>
                  <a:pt x="137" y="53"/>
                  <a:pt x="137" y="53"/>
                  <a:pt x="137" y="53"/>
                </a:cubicBezTo>
                <a:cubicBezTo>
                  <a:pt x="137" y="53"/>
                  <a:pt x="137" y="53"/>
                  <a:pt x="136" y="53"/>
                </a:cubicBezTo>
                <a:close/>
                <a:moveTo>
                  <a:pt x="113" y="134"/>
                </a:moveTo>
                <a:cubicBezTo>
                  <a:pt x="112" y="131"/>
                  <a:pt x="112" y="131"/>
                  <a:pt x="112" y="131"/>
                </a:cubicBezTo>
                <a:cubicBezTo>
                  <a:pt x="111" y="130"/>
                  <a:pt x="109" y="129"/>
                  <a:pt x="108" y="130"/>
                </a:cubicBezTo>
                <a:cubicBezTo>
                  <a:pt x="107" y="131"/>
                  <a:pt x="106" y="133"/>
                  <a:pt x="107" y="134"/>
                </a:cubicBezTo>
                <a:cubicBezTo>
                  <a:pt x="108" y="136"/>
                  <a:pt x="108" y="136"/>
                  <a:pt x="108" y="136"/>
                </a:cubicBezTo>
                <a:cubicBezTo>
                  <a:pt x="101" y="140"/>
                  <a:pt x="93" y="142"/>
                  <a:pt x="85" y="143"/>
                </a:cubicBezTo>
                <a:cubicBezTo>
                  <a:pt x="85" y="140"/>
                  <a:pt x="85" y="140"/>
                  <a:pt x="85" y="140"/>
                </a:cubicBezTo>
                <a:cubicBezTo>
                  <a:pt x="85" y="138"/>
                  <a:pt x="83" y="137"/>
                  <a:pt x="82" y="137"/>
                </a:cubicBezTo>
                <a:cubicBezTo>
                  <a:pt x="80" y="137"/>
                  <a:pt x="79" y="138"/>
                  <a:pt x="79" y="140"/>
                </a:cubicBezTo>
                <a:cubicBezTo>
                  <a:pt x="79" y="143"/>
                  <a:pt x="79" y="143"/>
                  <a:pt x="79" y="143"/>
                </a:cubicBezTo>
                <a:cubicBezTo>
                  <a:pt x="71" y="142"/>
                  <a:pt x="62" y="140"/>
                  <a:pt x="55" y="136"/>
                </a:cubicBezTo>
                <a:cubicBezTo>
                  <a:pt x="57" y="134"/>
                  <a:pt x="57" y="134"/>
                  <a:pt x="57" y="134"/>
                </a:cubicBezTo>
                <a:cubicBezTo>
                  <a:pt x="57" y="133"/>
                  <a:pt x="57" y="131"/>
                  <a:pt x="56" y="130"/>
                </a:cubicBezTo>
                <a:cubicBezTo>
                  <a:pt x="54" y="129"/>
                  <a:pt x="53" y="130"/>
                  <a:pt x="52" y="131"/>
                </a:cubicBezTo>
                <a:cubicBezTo>
                  <a:pt x="51" y="134"/>
                  <a:pt x="51" y="134"/>
                  <a:pt x="51" y="134"/>
                </a:cubicBezTo>
                <a:cubicBezTo>
                  <a:pt x="44" y="129"/>
                  <a:pt x="38" y="123"/>
                  <a:pt x="33" y="116"/>
                </a:cubicBezTo>
                <a:cubicBezTo>
                  <a:pt x="36" y="115"/>
                  <a:pt x="36" y="115"/>
                  <a:pt x="36" y="115"/>
                </a:cubicBezTo>
                <a:cubicBezTo>
                  <a:pt x="37" y="114"/>
                  <a:pt x="37" y="112"/>
                  <a:pt x="37" y="111"/>
                </a:cubicBezTo>
                <a:cubicBezTo>
                  <a:pt x="36" y="110"/>
                  <a:pt x="34" y="109"/>
                  <a:pt x="33" y="110"/>
                </a:cubicBezTo>
                <a:cubicBezTo>
                  <a:pt x="30" y="111"/>
                  <a:pt x="30" y="111"/>
                  <a:pt x="30" y="111"/>
                </a:cubicBezTo>
                <a:cubicBezTo>
                  <a:pt x="27" y="104"/>
                  <a:pt x="25" y="96"/>
                  <a:pt x="24" y="88"/>
                </a:cubicBezTo>
                <a:cubicBezTo>
                  <a:pt x="27" y="88"/>
                  <a:pt x="27" y="88"/>
                  <a:pt x="27" y="88"/>
                </a:cubicBezTo>
                <a:cubicBezTo>
                  <a:pt x="28" y="88"/>
                  <a:pt x="30" y="86"/>
                  <a:pt x="30" y="85"/>
                </a:cubicBezTo>
                <a:cubicBezTo>
                  <a:pt x="30" y="83"/>
                  <a:pt x="28" y="82"/>
                  <a:pt x="27" y="82"/>
                </a:cubicBezTo>
                <a:cubicBezTo>
                  <a:pt x="24" y="82"/>
                  <a:pt x="24" y="82"/>
                  <a:pt x="24" y="82"/>
                </a:cubicBezTo>
                <a:cubicBezTo>
                  <a:pt x="25" y="74"/>
                  <a:pt x="27" y="66"/>
                  <a:pt x="30" y="59"/>
                </a:cubicBezTo>
                <a:cubicBezTo>
                  <a:pt x="33" y="60"/>
                  <a:pt x="33" y="60"/>
                  <a:pt x="33" y="60"/>
                </a:cubicBezTo>
                <a:cubicBezTo>
                  <a:pt x="33" y="60"/>
                  <a:pt x="34" y="60"/>
                  <a:pt x="34" y="60"/>
                </a:cubicBezTo>
                <a:cubicBezTo>
                  <a:pt x="35" y="60"/>
                  <a:pt x="36" y="60"/>
                  <a:pt x="37" y="59"/>
                </a:cubicBezTo>
                <a:cubicBezTo>
                  <a:pt x="37" y="58"/>
                  <a:pt x="37" y="56"/>
                  <a:pt x="36" y="55"/>
                </a:cubicBezTo>
                <a:cubicBezTo>
                  <a:pt x="33" y="54"/>
                  <a:pt x="33" y="54"/>
                  <a:pt x="33" y="54"/>
                </a:cubicBezTo>
                <a:cubicBezTo>
                  <a:pt x="38" y="47"/>
                  <a:pt x="44" y="41"/>
                  <a:pt x="51" y="36"/>
                </a:cubicBezTo>
                <a:cubicBezTo>
                  <a:pt x="52" y="39"/>
                  <a:pt x="52" y="39"/>
                  <a:pt x="52" y="39"/>
                </a:cubicBezTo>
                <a:cubicBezTo>
                  <a:pt x="52" y="40"/>
                  <a:pt x="53" y="40"/>
                  <a:pt x="54" y="40"/>
                </a:cubicBezTo>
                <a:cubicBezTo>
                  <a:pt x="55" y="40"/>
                  <a:pt x="55" y="40"/>
                  <a:pt x="56" y="40"/>
                </a:cubicBezTo>
                <a:cubicBezTo>
                  <a:pt x="57" y="39"/>
                  <a:pt x="57" y="37"/>
                  <a:pt x="57" y="36"/>
                </a:cubicBezTo>
                <a:cubicBezTo>
                  <a:pt x="55" y="34"/>
                  <a:pt x="55" y="34"/>
                  <a:pt x="55" y="34"/>
                </a:cubicBezTo>
                <a:cubicBezTo>
                  <a:pt x="62" y="30"/>
                  <a:pt x="71" y="28"/>
                  <a:pt x="79" y="27"/>
                </a:cubicBezTo>
                <a:cubicBezTo>
                  <a:pt x="79" y="30"/>
                  <a:pt x="79" y="30"/>
                  <a:pt x="79" y="30"/>
                </a:cubicBezTo>
                <a:cubicBezTo>
                  <a:pt x="79" y="31"/>
                  <a:pt x="80" y="33"/>
                  <a:pt x="82" y="33"/>
                </a:cubicBezTo>
                <a:cubicBezTo>
                  <a:pt x="83" y="33"/>
                  <a:pt x="85" y="31"/>
                  <a:pt x="85" y="30"/>
                </a:cubicBezTo>
                <a:cubicBezTo>
                  <a:pt x="85" y="27"/>
                  <a:pt x="85" y="27"/>
                  <a:pt x="85" y="27"/>
                </a:cubicBezTo>
                <a:cubicBezTo>
                  <a:pt x="93" y="28"/>
                  <a:pt x="101" y="30"/>
                  <a:pt x="108" y="34"/>
                </a:cubicBezTo>
                <a:cubicBezTo>
                  <a:pt x="107" y="36"/>
                  <a:pt x="107" y="36"/>
                  <a:pt x="107" y="36"/>
                </a:cubicBezTo>
                <a:cubicBezTo>
                  <a:pt x="106" y="37"/>
                  <a:pt x="107" y="39"/>
                  <a:pt x="108" y="40"/>
                </a:cubicBezTo>
                <a:cubicBezTo>
                  <a:pt x="108" y="40"/>
                  <a:pt x="109" y="40"/>
                  <a:pt x="109" y="40"/>
                </a:cubicBezTo>
                <a:cubicBezTo>
                  <a:pt x="110" y="40"/>
                  <a:pt x="111" y="40"/>
                  <a:pt x="112" y="39"/>
                </a:cubicBezTo>
                <a:cubicBezTo>
                  <a:pt x="113" y="36"/>
                  <a:pt x="113" y="36"/>
                  <a:pt x="113" y="36"/>
                </a:cubicBezTo>
                <a:cubicBezTo>
                  <a:pt x="120" y="41"/>
                  <a:pt x="126" y="47"/>
                  <a:pt x="130" y="54"/>
                </a:cubicBezTo>
                <a:cubicBezTo>
                  <a:pt x="128" y="55"/>
                  <a:pt x="128" y="55"/>
                  <a:pt x="128" y="55"/>
                </a:cubicBezTo>
                <a:cubicBezTo>
                  <a:pt x="127" y="56"/>
                  <a:pt x="126" y="58"/>
                  <a:pt x="127" y="59"/>
                </a:cubicBezTo>
                <a:cubicBezTo>
                  <a:pt x="128" y="60"/>
                  <a:pt x="128" y="60"/>
                  <a:pt x="129" y="60"/>
                </a:cubicBezTo>
                <a:cubicBezTo>
                  <a:pt x="130" y="60"/>
                  <a:pt x="130" y="60"/>
                  <a:pt x="131" y="60"/>
                </a:cubicBezTo>
                <a:cubicBezTo>
                  <a:pt x="133" y="59"/>
                  <a:pt x="133" y="59"/>
                  <a:pt x="133" y="59"/>
                </a:cubicBezTo>
                <a:cubicBezTo>
                  <a:pt x="137" y="66"/>
                  <a:pt x="139" y="74"/>
                  <a:pt x="139" y="82"/>
                </a:cubicBezTo>
                <a:cubicBezTo>
                  <a:pt x="137" y="82"/>
                  <a:pt x="137" y="82"/>
                  <a:pt x="137" y="82"/>
                </a:cubicBezTo>
                <a:cubicBezTo>
                  <a:pt x="135" y="82"/>
                  <a:pt x="134" y="83"/>
                  <a:pt x="134" y="85"/>
                </a:cubicBezTo>
                <a:cubicBezTo>
                  <a:pt x="134" y="86"/>
                  <a:pt x="135" y="88"/>
                  <a:pt x="137" y="88"/>
                </a:cubicBezTo>
                <a:cubicBezTo>
                  <a:pt x="139" y="88"/>
                  <a:pt x="139" y="88"/>
                  <a:pt x="139" y="88"/>
                </a:cubicBezTo>
                <a:cubicBezTo>
                  <a:pt x="139" y="96"/>
                  <a:pt x="137" y="104"/>
                  <a:pt x="133" y="111"/>
                </a:cubicBezTo>
                <a:cubicBezTo>
                  <a:pt x="131" y="110"/>
                  <a:pt x="131" y="110"/>
                  <a:pt x="131" y="110"/>
                </a:cubicBezTo>
                <a:cubicBezTo>
                  <a:pt x="129" y="109"/>
                  <a:pt x="128" y="110"/>
                  <a:pt x="127" y="111"/>
                </a:cubicBezTo>
                <a:cubicBezTo>
                  <a:pt x="126" y="112"/>
                  <a:pt x="127" y="114"/>
                  <a:pt x="128" y="115"/>
                </a:cubicBezTo>
                <a:cubicBezTo>
                  <a:pt x="130" y="116"/>
                  <a:pt x="130" y="116"/>
                  <a:pt x="130" y="116"/>
                </a:cubicBezTo>
                <a:cubicBezTo>
                  <a:pt x="126" y="123"/>
                  <a:pt x="120" y="129"/>
                  <a:pt x="113" y="134"/>
                </a:cubicBezTo>
                <a:close/>
              </a:path>
            </a:pathLst>
          </a:custGeom>
          <a:solidFill>
            <a:srgbClr val="1F3864"/>
          </a:solidFill>
          <a:ln>
            <a:noFill/>
          </a:ln>
        </p:spPr>
        <p:txBody>
          <a:bodyPr anchorCtr="0" anchor="t" bIns="45700" lIns="91400" spcFirstLastPara="1" rIns="91400"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Microsoft Yahei"/>
              <a:ea typeface="Microsoft Yahei"/>
              <a:cs typeface="Microsoft Yahei"/>
              <a:sym typeface="Microsoft Yahei"/>
            </a:endParaRPr>
          </a:p>
        </p:txBody>
      </p:sp>
      <p:pic>
        <p:nvPicPr>
          <p:cNvPr id="1172" name="Google Shape;1172;p43"/>
          <p:cNvPicPr preferRelativeResize="0"/>
          <p:nvPr/>
        </p:nvPicPr>
        <p:blipFill rotWithShape="1">
          <a:blip r:embed="rId3">
            <a:alphaModFix/>
          </a:blip>
          <a:srcRect b="0" l="0" r="0" t="0"/>
          <a:stretch/>
        </p:blipFill>
        <p:spPr>
          <a:xfrm>
            <a:off x="146738" y="0"/>
            <a:ext cx="1574485" cy="1574485"/>
          </a:xfrm>
          <a:prstGeom prst="rect">
            <a:avLst/>
          </a:prstGeom>
          <a:noFill/>
          <a:ln>
            <a:noFill/>
          </a:ln>
        </p:spPr>
      </p:pic>
      <p:sp>
        <p:nvSpPr>
          <p:cNvPr id="1173" name="Google Shape;1173;p43"/>
          <p:cNvSpPr txBox="1"/>
          <p:nvPr/>
        </p:nvSpPr>
        <p:spPr>
          <a:xfrm>
            <a:off x="8481882" y="5767866"/>
            <a:ext cx="2414340" cy="289611"/>
          </a:xfrm>
          <a:prstGeom prst="rect">
            <a:avLst/>
          </a:prstGeom>
          <a:noFill/>
          <a:ln>
            <a:noFill/>
          </a:ln>
        </p:spPr>
        <p:txBody>
          <a:bodyPr anchorCtr="0" anchor="t" bIns="21475" lIns="42950" spcFirstLastPara="1" rIns="42950" wrap="square" tIns="21475">
            <a:spAutoFit/>
          </a:bodyPr>
          <a:lstStyle/>
          <a:p>
            <a:pPr indent="0" lvl="0" marL="0" marR="0" rtl="0" algn="l">
              <a:spcBef>
                <a:spcPts val="0"/>
              </a:spcBef>
              <a:spcAft>
                <a:spcPts val="0"/>
              </a:spcAft>
              <a:buNone/>
            </a:pPr>
            <a:r>
              <a:rPr lang="zh-CN" sz="1600">
                <a:solidFill>
                  <a:srgbClr val="1F3864"/>
                </a:solidFill>
                <a:latin typeface="Microsoft Yahei"/>
                <a:ea typeface="Microsoft Yahei"/>
                <a:cs typeface="Microsoft Yahei"/>
                <a:sym typeface="Microsoft Yahei"/>
              </a:rPr>
              <a:t>2022理律盃公民行動方案</a:t>
            </a:r>
            <a:endParaRPr sz="1600">
              <a:solidFill>
                <a:srgbClr val="1F3864"/>
              </a:solidFill>
              <a:latin typeface="Microsoft Yahei"/>
              <a:ea typeface="Microsoft Yahei"/>
              <a:cs typeface="Microsoft Yahei"/>
              <a:sym typeface="Microsoft Yahe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1172"/>
                                        </p:tgtEl>
                                        <p:attrNameLst>
                                          <p:attrName>style.visibility</p:attrName>
                                        </p:attrNameLst>
                                      </p:cBhvr>
                                      <p:to>
                                        <p:strVal val="visible"/>
                                      </p:to>
                                    </p:set>
                                    <p:anim calcmode="lin" valueType="num">
                                      <p:cBhvr additive="base">
                                        <p:cTn dur="1000"/>
                                        <p:tgtEl>
                                          <p:spTgt spid="1172"/>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168"/>
                                        </p:tgtEl>
                                        <p:attrNameLst>
                                          <p:attrName>style.visibility</p:attrName>
                                        </p:attrNameLst>
                                      </p:cBhvr>
                                      <p:to>
                                        <p:strVal val="visible"/>
                                      </p:to>
                                    </p:set>
                                    <p:animEffect filter="fade" transition="in">
                                      <p:cBhvr>
                                        <p:cTn dur="1000"/>
                                        <p:tgtEl>
                                          <p:spTgt spid="1168"/>
                                        </p:tgtEl>
                                      </p:cBhvr>
                                    </p:animEffect>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1169"/>
                                        </p:tgtEl>
                                        <p:attrNameLst>
                                          <p:attrName>style.visibility</p:attrName>
                                        </p:attrNameLst>
                                      </p:cBhvr>
                                      <p:to>
                                        <p:strVal val="visible"/>
                                      </p:to>
                                    </p:set>
                                    <p:anim calcmode="lin" valueType="num">
                                      <p:cBhvr additive="base">
                                        <p:cTn dur="500"/>
                                        <p:tgtEl>
                                          <p:spTgt spid="1169"/>
                                        </p:tgtEl>
                                        <p:attrNameLst>
                                          <p:attrName>ppt_y</p:attrName>
                                        </p:attrNameLst>
                                      </p:cBhvr>
                                      <p:tavLst>
                                        <p:tav fmla="" tm="0">
                                          <p:val>
                                            <p:strVal val="#ppt_y+1"/>
                                          </p:val>
                                        </p:tav>
                                        <p:tav fmla="" tm="100000">
                                          <p:val>
                                            <p:strVal val="#ppt_y"/>
                                          </p:val>
                                        </p:tav>
                                      </p:tavLst>
                                    </p:anim>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1170"/>
                                        </p:tgtEl>
                                        <p:attrNameLst>
                                          <p:attrName>style.visibility</p:attrName>
                                        </p:attrNameLst>
                                      </p:cBhvr>
                                      <p:to>
                                        <p:strVal val="visible"/>
                                      </p:to>
                                    </p:set>
                                    <p:anim calcmode="lin" valueType="num">
                                      <p:cBhvr additive="base">
                                        <p:cTn dur="1000"/>
                                        <p:tgtEl>
                                          <p:spTgt spid="11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171"/>
                                        </p:tgtEl>
                                        <p:attrNameLst>
                                          <p:attrName>style.visibility</p:attrName>
                                        </p:attrNameLst>
                                      </p:cBhvr>
                                      <p:to>
                                        <p:strVal val="visible"/>
                                      </p:to>
                                    </p:set>
                                    <p:anim calcmode="lin" valueType="num">
                                      <p:cBhvr additive="base">
                                        <p:cTn dur="1000"/>
                                        <p:tgtEl>
                                          <p:spTgt spid="1171"/>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500"/>
                                  </p:stCondLst>
                                  <p:childTnLst>
                                    <p:set>
                                      <p:cBhvr>
                                        <p:cTn dur="1" fill="hold">
                                          <p:stCondLst>
                                            <p:cond delay="0"/>
                                          </p:stCondLst>
                                        </p:cTn>
                                        <p:tgtEl>
                                          <p:spTgt spid="1173"/>
                                        </p:tgtEl>
                                        <p:attrNameLst>
                                          <p:attrName>style.visibility</p:attrName>
                                        </p:attrNameLst>
                                      </p:cBhvr>
                                      <p:to>
                                        <p:strVal val="visible"/>
                                      </p:to>
                                    </p:set>
                                    <p:animEffect filter="fade" transition="in">
                                      <p:cBhvr>
                                        <p:cTn dur="500"/>
                                        <p:tgtEl>
                                          <p:spTgt spid="1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2020-07-04T02:07:19Z</dcterms:created>
  <dc:creator>优品PPT</dc:creator>
</cp:coreProperties>
</file>