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47"/>
  </p:notesMasterIdLst>
  <p:sldIdLst>
    <p:sldId id="256" r:id="rId2"/>
    <p:sldId id="343" r:id="rId3"/>
    <p:sldId id="283" r:id="rId4"/>
    <p:sldId id="408" r:id="rId5"/>
    <p:sldId id="409" r:id="rId6"/>
    <p:sldId id="410" r:id="rId7"/>
    <p:sldId id="411" r:id="rId8"/>
    <p:sldId id="413" r:id="rId9"/>
    <p:sldId id="414" r:id="rId10"/>
    <p:sldId id="415" r:id="rId11"/>
    <p:sldId id="416" r:id="rId12"/>
    <p:sldId id="417" r:id="rId13"/>
    <p:sldId id="418" r:id="rId14"/>
    <p:sldId id="419" r:id="rId15"/>
    <p:sldId id="420" r:id="rId16"/>
    <p:sldId id="282" r:id="rId17"/>
    <p:sldId id="368" r:id="rId18"/>
    <p:sldId id="369" r:id="rId19"/>
    <p:sldId id="370" r:id="rId20"/>
    <p:sldId id="372" r:id="rId21"/>
    <p:sldId id="268" r:id="rId22"/>
    <p:sldId id="305" r:id="rId23"/>
    <p:sldId id="401" r:id="rId24"/>
    <p:sldId id="402" r:id="rId25"/>
    <p:sldId id="428" r:id="rId26"/>
    <p:sldId id="427" r:id="rId27"/>
    <p:sldId id="406" r:id="rId28"/>
    <p:sldId id="407" r:id="rId29"/>
    <p:sldId id="379" r:id="rId30"/>
    <p:sldId id="398" r:id="rId31"/>
    <p:sldId id="400" r:id="rId32"/>
    <p:sldId id="421" r:id="rId33"/>
    <p:sldId id="293" r:id="rId34"/>
    <p:sldId id="263" r:id="rId35"/>
    <p:sldId id="352" r:id="rId36"/>
    <p:sldId id="353" r:id="rId37"/>
    <p:sldId id="354" r:id="rId38"/>
    <p:sldId id="359" r:id="rId39"/>
    <p:sldId id="360" r:id="rId40"/>
    <p:sldId id="422" r:id="rId41"/>
    <p:sldId id="364" r:id="rId42"/>
    <p:sldId id="424" r:id="rId43"/>
    <p:sldId id="361" r:id="rId44"/>
    <p:sldId id="294" r:id="rId45"/>
    <p:sldId id="426" r:id="rId46"/>
  </p:sldIdLst>
  <p:sldSz cx="9144000" cy="5143500" type="screen16x9"/>
  <p:notesSz cx="6858000" cy="9144000"/>
  <p:embeddedFontLst>
    <p:embeddedFont>
      <p:font typeface="標楷體" panose="03000509000000000000" pitchFamily="65" charset="-120"/>
      <p:regular r:id="rId48"/>
    </p:embeddedFont>
    <p:embeddedFont>
      <p:font typeface="Raleway" panose="02020500000000000000" charset="0"/>
      <p:regular r:id="rId49"/>
      <p:bold r:id="rId50"/>
      <p:italic r:id="rId51"/>
      <p:boldItalic r:id="rId52"/>
    </p:embeddedFont>
    <p:embeddedFont>
      <p:font typeface="Cairo" panose="02020500000000000000" charset="-78"/>
      <p:regular r:id="rId53"/>
      <p:bold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微軟正黑體" panose="020B0604030504040204" pitchFamily="34" charset="-120"/>
      <p:regular r:id="rId59"/>
      <p:bold r:id="rId60"/>
    </p:embeddedFont>
    <p:embeddedFont>
      <p:font typeface="Lato" panose="02020500000000000000" charset="0"/>
      <p:regular r:id="rId61"/>
      <p:bold r:id="rId62"/>
      <p:italic r:id="rId63"/>
      <p:boldItalic r:id="rId64"/>
    </p:embeddedFont>
    <p:embeddedFont>
      <p:font typeface="Oxygen" panose="02020500000000000000" charset="0"/>
      <p:regular r:id="rId65"/>
      <p:bold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CC8"/>
    <a:srgbClr val="BE8B2F"/>
    <a:srgbClr val="97632B"/>
    <a:srgbClr val="000000"/>
    <a:srgbClr val="4A9A7F"/>
    <a:srgbClr val="367A8A"/>
    <a:srgbClr val="87D8CE"/>
    <a:srgbClr val="F8EEE4"/>
    <a:srgbClr val="85B940"/>
    <a:srgbClr val="355C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EF49AEC-6CD1-4EF3-BB79-AF2E2D535E3B}">
  <a:tblStyle styleId="{3EF49AEC-6CD1-4EF3-BB79-AF2E2D535E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94959" autoAdjust="0"/>
  </p:normalViewPr>
  <p:slideViewPr>
    <p:cSldViewPr snapToGrid="0">
      <p:cViewPr varScale="1">
        <p:scale>
          <a:sx n="140" d="100"/>
          <a:sy n="140" d="100"/>
        </p:scale>
        <p:origin x="64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63" Type="http://schemas.openxmlformats.org/officeDocument/2006/relationships/font" Target="fonts/font16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font" Target="fonts/font19.fntdata"/><Relationship Id="rId5" Type="http://schemas.openxmlformats.org/officeDocument/2006/relationships/slide" Target="slides/slide4.xml"/><Relationship Id="rId61" Type="http://schemas.openxmlformats.org/officeDocument/2006/relationships/font" Target="fonts/font1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font" Target="fonts/font17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2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3.fntdata"/><Relationship Id="rId55" Type="http://schemas.openxmlformats.org/officeDocument/2006/relationships/font" Target="fonts/font8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pPr>
            <a:r>
              <a:rPr lang="zh-TW" altLang="en-US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是否願意使用再循環包裝袋 </a:t>
            </a:r>
            <a:r>
              <a:rPr lang="en-US" altLang="zh-TW" b="1" dirty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(n=791)</a:t>
            </a:r>
            <a:endParaRPr lang="zh-TW" altLang="en-US" b="1" dirty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defRPr>
          </a:pPr>
          <a:endParaRPr lang="zh-TW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defRPr>
                </a:pPr>
                <a:endParaRPr lang="zh-TW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工作表1!$A$5:$E$5</c:f>
              <c:strCache>
                <c:ptCount val="5"/>
                <c:pt idx="0">
                  <c:v>非常不滿意</c:v>
                </c:pt>
                <c:pt idx="1">
                  <c:v>不太滿意</c:v>
                </c:pt>
                <c:pt idx="2">
                  <c:v>普通</c:v>
                </c:pt>
                <c:pt idx="3">
                  <c:v>很願意</c:v>
                </c:pt>
                <c:pt idx="4">
                  <c:v>非常願意</c:v>
                </c:pt>
              </c:strCache>
            </c:strRef>
          </c:cat>
          <c:val>
            <c:numRef>
              <c:f>工作表1!$A$7:$E$7</c:f>
              <c:numCache>
                <c:formatCode>0%</c:formatCode>
                <c:ptCount val="5"/>
                <c:pt idx="0">
                  <c:v>2.6548672566371681E-2</c:v>
                </c:pt>
                <c:pt idx="1">
                  <c:v>4.4247787610619468E-2</c:v>
                </c:pt>
                <c:pt idx="2">
                  <c:v>0.18331226295828065</c:v>
                </c:pt>
                <c:pt idx="3">
                  <c:v>0.4222503160556258</c:v>
                </c:pt>
                <c:pt idx="4">
                  <c:v>0.32364096080910243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DB-4F10-B0DA-46D11C041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12427320"/>
        <c:axId val="812426336"/>
      </c:barChart>
      <c:catAx>
        <c:axId val="812427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pPr>
            <a:endParaRPr lang="zh-TW"/>
          </a:p>
        </c:txPr>
        <c:crossAx val="812426336"/>
        <c:crosses val="autoZero"/>
        <c:auto val="1"/>
        <c:lblAlgn val="ctr"/>
        <c:lblOffset val="100"/>
        <c:noMultiLvlLbl val="0"/>
      </c:catAx>
      <c:valAx>
        <c:axId val="812426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812427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e9facb8fde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e9facb8fde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53457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xl_extra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9" name="Google Shape;1589;xl_extra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80329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ge9facb8fde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0" name="Google Shape;1540;ge9facb8fde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3" name="Google Shape;2423;ge9facb8fde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4" name="Google Shape;2424;ge9facb8fde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8632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3" name="Google Shape;2423;ge9facb8fde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4" name="Google Shape;2424;ge9facb8fde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4029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3" name="Google Shape;2423;ge9facb8fde_0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4" name="Google Shape;2424;ge9facb8fde_0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197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ge9facb8fde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7" name="Google Shape;1607;ge9facb8fde_0_2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7116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xl_extra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" name="Google Shape;1264;xl_extra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4" name="Google Shape;2474;ge9facb8fde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5" name="Google Shape;2475;ge9facb8fde_0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e9facb8fd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e9facb8fd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933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5" name="Google Shape;4305;gea94066c5c_0_4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6" name="Google Shape;4306;gea94066c5c_0_4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0560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e70f70ec4d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e70f70ec4d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47889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7857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ge9facb8fde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4" name="Google Shape;1454;ge9facb8fde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39787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5" name="Google Shape;2665;ge9facb8fde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6" name="Google Shape;2666;ge9facb8fde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8092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ge9facb8fde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1" name="Google Shape;2041;ge9facb8fde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31096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ge9facb8fde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9" name="Google Shape;1389;ge9facb8fde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30597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ge70f70ec4d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6" name="Google Shape;1276;ge70f70ec4d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66173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xl_extra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5" name="Google Shape;2035;xl_extra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xl_extra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2" name="Google Shape;1132;xl_extra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617316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875119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947439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0" name="Google Shape;2040;ge9facb8fde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1" name="Google Shape;2041;ge9facb8fde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885554">
            <a:off x="-370445" y="-2093551"/>
            <a:ext cx="8041354" cy="7564230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13225" y="668375"/>
            <a:ext cx="71178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400" b="1">
                <a:latin typeface="Cairo"/>
                <a:ea typeface="Cairo"/>
                <a:cs typeface="Cairo"/>
                <a:sym typeface="Cai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713225" y="2757925"/>
            <a:ext cx="4792200" cy="5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 rot="9474202" flipH="1">
            <a:off x="1631590" y="15223"/>
            <a:ext cx="5880621" cy="5532119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/>
          <p:nvPr/>
        </p:nvSpPr>
        <p:spPr>
          <a:xfrm rot="1791410">
            <a:off x="7002737" y="-54767"/>
            <a:ext cx="1976590" cy="1188532"/>
          </a:xfrm>
          <a:custGeom>
            <a:avLst/>
            <a:gdLst/>
            <a:ahLst/>
            <a:cxnLst/>
            <a:rect l="l" t="t" r="r" b="b"/>
            <a:pathLst>
              <a:path w="43700" h="26277" extrusionOk="0">
                <a:moveTo>
                  <a:pt x="19535" y="18890"/>
                </a:moveTo>
                <a:cubicBezTo>
                  <a:pt x="19533" y="18890"/>
                  <a:pt x="19531" y="18891"/>
                  <a:pt x="19528" y="18891"/>
                </a:cubicBezTo>
                <a:lnTo>
                  <a:pt x="19528" y="18891"/>
                </a:lnTo>
                <a:cubicBezTo>
                  <a:pt x="19528" y="18891"/>
                  <a:pt x="19529" y="18892"/>
                  <a:pt x="19529" y="18892"/>
                </a:cubicBezTo>
                <a:cubicBezTo>
                  <a:pt x="19531" y="18892"/>
                  <a:pt x="19533" y="18891"/>
                  <a:pt x="19535" y="18890"/>
                </a:cubicBezTo>
                <a:close/>
                <a:moveTo>
                  <a:pt x="26769" y="22294"/>
                </a:moveTo>
                <a:cubicBezTo>
                  <a:pt x="26768" y="22294"/>
                  <a:pt x="26766" y="22294"/>
                  <a:pt x="26765" y="22294"/>
                </a:cubicBezTo>
                <a:cubicBezTo>
                  <a:pt x="26765" y="22294"/>
                  <a:pt x="26765" y="22294"/>
                  <a:pt x="26764" y="22294"/>
                </a:cubicBezTo>
                <a:lnTo>
                  <a:pt x="26764" y="22294"/>
                </a:lnTo>
                <a:cubicBezTo>
                  <a:pt x="26765" y="22295"/>
                  <a:pt x="26766" y="22295"/>
                  <a:pt x="26766" y="22295"/>
                </a:cubicBezTo>
                <a:cubicBezTo>
                  <a:pt x="26767" y="22295"/>
                  <a:pt x="26768" y="22294"/>
                  <a:pt x="26769" y="22294"/>
                </a:cubicBezTo>
                <a:close/>
                <a:moveTo>
                  <a:pt x="13017" y="1"/>
                </a:moveTo>
                <a:cubicBezTo>
                  <a:pt x="11472" y="1"/>
                  <a:pt x="9607" y="308"/>
                  <a:pt x="7954" y="1382"/>
                </a:cubicBezTo>
                <a:cubicBezTo>
                  <a:pt x="6161" y="2537"/>
                  <a:pt x="4428" y="3844"/>
                  <a:pt x="2817" y="5272"/>
                </a:cubicBezTo>
                <a:lnTo>
                  <a:pt x="2088" y="5880"/>
                </a:lnTo>
                <a:cubicBezTo>
                  <a:pt x="1480" y="5820"/>
                  <a:pt x="902" y="5789"/>
                  <a:pt x="294" y="5789"/>
                </a:cubicBezTo>
                <a:cubicBezTo>
                  <a:pt x="285" y="5788"/>
                  <a:pt x="277" y="5787"/>
                  <a:pt x="268" y="5787"/>
                </a:cubicBezTo>
                <a:cubicBezTo>
                  <a:pt x="47" y="5787"/>
                  <a:pt x="0" y="6155"/>
                  <a:pt x="264" y="6184"/>
                </a:cubicBezTo>
                <a:cubicBezTo>
                  <a:pt x="872" y="6275"/>
                  <a:pt x="1449" y="6336"/>
                  <a:pt x="2057" y="6427"/>
                </a:cubicBezTo>
                <a:lnTo>
                  <a:pt x="2148" y="6519"/>
                </a:lnTo>
                <a:cubicBezTo>
                  <a:pt x="2270" y="6671"/>
                  <a:pt x="2452" y="6914"/>
                  <a:pt x="2635" y="7157"/>
                </a:cubicBezTo>
                <a:cubicBezTo>
                  <a:pt x="3455" y="8251"/>
                  <a:pt x="4793" y="10196"/>
                  <a:pt x="6252" y="12324"/>
                </a:cubicBezTo>
                <a:cubicBezTo>
                  <a:pt x="8487" y="15559"/>
                  <a:pt x="12003" y="16461"/>
                  <a:pt x="12311" y="16461"/>
                </a:cubicBezTo>
                <a:cubicBezTo>
                  <a:pt x="12317" y="16461"/>
                  <a:pt x="12322" y="16461"/>
                  <a:pt x="12326" y="16460"/>
                </a:cubicBezTo>
                <a:lnTo>
                  <a:pt x="12326" y="16460"/>
                </a:lnTo>
                <a:cubicBezTo>
                  <a:pt x="12326" y="16460"/>
                  <a:pt x="12326" y="16460"/>
                  <a:pt x="12326" y="16460"/>
                </a:cubicBezTo>
                <a:cubicBezTo>
                  <a:pt x="12328" y="16460"/>
                  <a:pt x="12330" y="16459"/>
                  <a:pt x="12331" y="16458"/>
                </a:cubicBezTo>
                <a:lnTo>
                  <a:pt x="12331" y="16458"/>
                </a:lnTo>
                <a:cubicBezTo>
                  <a:pt x="12330" y="16459"/>
                  <a:pt x="12328" y="16459"/>
                  <a:pt x="12326" y="16460"/>
                </a:cubicBezTo>
                <a:lnTo>
                  <a:pt x="12326" y="16460"/>
                </a:lnTo>
                <a:cubicBezTo>
                  <a:pt x="12200" y="16447"/>
                  <a:pt x="10986" y="13362"/>
                  <a:pt x="8683" y="9953"/>
                </a:cubicBezTo>
                <a:cubicBezTo>
                  <a:pt x="7620" y="8434"/>
                  <a:pt x="6161" y="7309"/>
                  <a:pt x="4428" y="6701"/>
                </a:cubicBezTo>
                <a:lnTo>
                  <a:pt x="4428" y="6701"/>
                </a:lnTo>
                <a:cubicBezTo>
                  <a:pt x="5492" y="6853"/>
                  <a:pt x="6556" y="7035"/>
                  <a:pt x="7620" y="7218"/>
                </a:cubicBezTo>
                <a:cubicBezTo>
                  <a:pt x="8531" y="7400"/>
                  <a:pt x="9413" y="7582"/>
                  <a:pt x="10325" y="7765"/>
                </a:cubicBezTo>
                <a:cubicBezTo>
                  <a:pt x="10446" y="7947"/>
                  <a:pt x="10629" y="8221"/>
                  <a:pt x="10842" y="8586"/>
                </a:cubicBezTo>
                <a:cubicBezTo>
                  <a:pt x="11510" y="9771"/>
                  <a:pt x="12665" y="11838"/>
                  <a:pt x="13881" y="14118"/>
                </a:cubicBezTo>
                <a:cubicBezTo>
                  <a:pt x="15811" y="17622"/>
                  <a:pt x="19250" y="18892"/>
                  <a:pt x="19521" y="18892"/>
                </a:cubicBezTo>
                <a:cubicBezTo>
                  <a:pt x="19523" y="18892"/>
                  <a:pt x="19526" y="18892"/>
                  <a:pt x="19528" y="18891"/>
                </a:cubicBezTo>
                <a:lnTo>
                  <a:pt x="19528" y="18891"/>
                </a:lnTo>
                <a:cubicBezTo>
                  <a:pt x="19382" y="18870"/>
                  <a:pt x="18468" y="15665"/>
                  <a:pt x="16556" y="12020"/>
                </a:cubicBezTo>
                <a:cubicBezTo>
                  <a:pt x="15644" y="10409"/>
                  <a:pt x="14276" y="9133"/>
                  <a:pt x="12635" y="8342"/>
                </a:cubicBezTo>
                <a:lnTo>
                  <a:pt x="12635" y="8342"/>
                </a:lnTo>
                <a:cubicBezTo>
                  <a:pt x="13395" y="8525"/>
                  <a:pt x="14124" y="8707"/>
                  <a:pt x="14884" y="8920"/>
                </a:cubicBezTo>
                <a:cubicBezTo>
                  <a:pt x="16191" y="9315"/>
                  <a:pt x="17498" y="9710"/>
                  <a:pt x="18775" y="10166"/>
                </a:cubicBezTo>
                <a:lnTo>
                  <a:pt x="18775" y="10196"/>
                </a:lnTo>
                <a:lnTo>
                  <a:pt x="18805" y="10257"/>
                </a:lnTo>
                <a:cubicBezTo>
                  <a:pt x="18927" y="10470"/>
                  <a:pt x="19048" y="10713"/>
                  <a:pt x="19200" y="11017"/>
                </a:cubicBezTo>
                <a:cubicBezTo>
                  <a:pt x="19747" y="12294"/>
                  <a:pt x="20659" y="14482"/>
                  <a:pt x="21662" y="16884"/>
                </a:cubicBezTo>
                <a:cubicBezTo>
                  <a:pt x="23197" y="20615"/>
                  <a:pt x="26580" y="22291"/>
                  <a:pt x="26764" y="22294"/>
                </a:cubicBezTo>
                <a:lnTo>
                  <a:pt x="26764" y="22294"/>
                </a:lnTo>
                <a:cubicBezTo>
                  <a:pt x="26660" y="22252"/>
                  <a:pt x="26076" y="18951"/>
                  <a:pt x="24550" y="15121"/>
                </a:cubicBezTo>
                <a:cubicBezTo>
                  <a:pt x="23821" y="13388"/>
                  <a:pt x="22574" y="11929"/>
                  <a:pt x="20994" y="10956"/>
                </a:cubicBezTo>
                <a:lnTo>
                  <a:pt x="20994" y="10956"/>
                </a:lnTo>
                <a:cubicBezTo>
                  <a:pt x="22878" y="11655"/>
                  <a:pt x="24732" y="12446"/>
                  <a:pt x="26556" y="13297"/>
                </a:cubicBezTo>
                <a:lnTo>
                  <a:pt x="26647" y="13510"/>
                </a:lnTo>
                <a:cubicBezTo>
                  <a:pt x="26708" y="13692"/>
                  <a:pt x="26830" y="13966"/>
                  <a:pt x="26921" y="14270"/>
                </a:cubicBezTo>
                <a:cubicBezTo>
                  <a:pt x="27346" y="15577"/>
                  <a:pt x="28046" y="17856"/>
                  <a:pt x="28775" y="20349"/>
                </a:cubicBezTo>
                <a:cubicBezTo>
                  <a:pt x="29949" y="24231"/>
                  <a:pt x="33150" y="26266"/>
                  <a:pt x="33330" y="26276"/>
                </a:cubicBezTo>
                <a:lnTo>
                  <a:pt x="33330" y="26276"/>
                </a:lnTo>
                <a:cubicBezTo>
                  <a:pt x="33235" y="26229"/>
                  <a:pt x="32981" y="22868"/>
                  <a:pt x="31815" y="18890"/>
                </a:cubicBezTo>
                <a:cubicBezTo>
                  <a:pt x="31267" y="17066"/>
                  <a:pt x="30112" y="15455"/>
                  <a:pt x="28593" y="14300"/>
                </a:cubicBezTo>
                <a:lnTo>
                  <a:pt x="28593" y="14300"/>
                </a:lnTo>
                <a:lnTo>
                  <a:pt x="28745" y="14361"/>
                </a:lnTo>
                <a:cubicBezTo>
                  <a:pt x="29505" y="14756"/>
                  <a:pt x="30295" y="15181"/>
                  <a:pt x="31055" y="15607"/>
                </a:cubicBezTo>
                <a:cubicBezTo>
                  <a:pt x="31176" y="15759"/>
                  <a:pt x="31328" y="15941"/>
                  <a:pt x="31511" y="16154"/>
                </a:cubicBezTo>
                <a:lnTo>
                  <a:pt x="31602" y="16245"/>
                </a:lnTo>
                <a:cubicBezTo>
                  <a:pt x="33030" y="17917"/>
                  <a:pt x="34702" y="19437"/>
                  <a:pt x="36526" y="20713"/>
                </a:cubicBezTo>
                <a:cubicBezTo>
                  <a:pt x="38745" y="22172"/>
                  <a:pt x="41146" y="23297"/>
                  <a:pt x="43699" y="24026"/>
                </a:cubicBezTo>
                <a:cubicBezTo>
                  <a:pt x="42423" y="21564"/>
                  <a:pt x="40569" y="19437"/>
                  <a:pt x="38289" y="17856"/>
                </a:cubicBezTo>
                <a:cubicBezTo>
                  <a:pt x="36526" y="16671"/>
                  <a:pt x="34550" y="15850"/>
                  <a:pt x="32483" y="15425"/>
                </a:cubicBezTo>
                <a:cubicBezTo>
                  <a:pt x="31906" y="15333"/>
                  <a:pt x="31480" y="15273"/>
                  <a:pt x="31176" y="15242"/>
                </a:cubicBezTo>
                <a:lnTo>
                  <a:pt x="29748" y="14482"/>
                </a:lnTo>
                <a:cubicBezTo>
                  <a:pt x="29322" y="14270"/>
                  <a:pt x="28927" y="14057"/>
                  <a:pt x="28501" y="13844"/>
                </a:cubicBezTo>
                <a:lnTo>
                  <a:pt x="28501" y="13844"/>
                </a:lnTo>
                <a:cubicBezTo>
                  <a:pt x="29630" y="14208"/>
                  <a:pt x="30802" y="14387"/>
                  <a:pt x="31978" y="14387"/>
                </a:cubicBezTo>
                <a:cubicBezTo>
                  <a:pt x="32767" y="14387"/>
                  <a:pt x="33557" y="14306"/>
                  <a:pt x="34337" y="14148"/>
                </a:cubicBezTo>
                <a:cubicBezTo>
                  <a:pt x="38094" y="13244"/>
                  <a:pt x="41351" y="12524"/>
                  <a:pt x="41794" y="12524"/>
                </a:cubicBezTo>
                <a:cubicBezTo>
                  <a:pt x="41828" y="12524"/>
                  <a:pt x="41845" y="12528"/>
                  <a:pt x="41845" y="12537"/>
                </a:cubicBezTo>
                <a:cubicBezTo>
                  <a:pt x="41871" y="12408"/>
                  <a:pt x="38971" y="10336"/>
                  <a:pt x="35552" y="10336"/>
                </a:cubicBezTo>
                <a:cubicBezTo>
                  <a:pt x="34936" y="10336"/>
                  <a:pt x="34304" y="10404"/>
                  <a:pt x="33669" y="10561"/>
                </a:cubicBezTo>
                <a:cubicBezTo>
                  <a:pt x="31602" y="11078"/>
                  <a:pt x="29596" y="11747"/>
                  <a:pt x="27620" y="12567"/>
                </a:cubicBezTo>
                <a:lnTo>
                  <a:pt x="26951" y="12841"/>
                </a:lnTo>
                <a:lnTo>
                  <a:pt x="26678" y="12932"/>
                </a:lnTo>
                <a:cubicBezTo>
                  <a:pt x="25431" y="12355"/>
                  <a:pt x="24216" y="11807"/>
                  <a:pt x="22939" y="11291"/>
                </a:cubicBezTo>
                <a:cubicBezTo>
                  <a:pt x="22270" y="10987"/>
                  <a:pt x="21571" y="10713"/>
                  <a:pt x="20842" y="10440"/>
                </a:cubicBezTo>
                <a:lnTo>
                  <a:pt x="20842" y="10440"/>
                </a:lnTo>
                <a:cubicBezTo>
                  <a:pt x="21582" y="10592"/>
                  <a:pt x="22332" y="10668"/>
                  <a:pt x="23080" y="10668"/>
                </a:cubicBezTo>
                <a:cubicBezTo>
                  <a:pt x="24267" y="10668"/>
                  <a:pt x="25449" y="10478"/>
                  <a:pt x="26587" y="10105"/>
                </a:cubicBezTo>
                <a:cubicBezTo>
                  <a:pt x="30321" y="8773"/>
                  <a:pt x="33532" y="7635"/>
                  <a:pt x="33855" y="7635"/>
                </a:cubicBezTo>
                <a:cubicBezTo>
                  <a:pt x="33871" y="7635"/>
                  <a:pt x="33880" y="7637"/>
                  <a:pt x="33881" y="7643"/>
                </a:cubicBezTo>
                <a:cubicBezTo>
                  <a:pt x="33881" y="7550"/>
                  <a:pt x="31375" y="6124"/>
                  <a:pt x="28388" y="6124"/>
                </a:cubicBezTo>
                <a:cubicBezTo>
                  <a:pt x="27469" y="6124"/>
                  <a:pt x="26504" y="6259"/>
                  <a:pt x="25553" y="6610"/>
                </a:cubicBezTo>
                <a:cubicBezTo>
                  <a:pt x="23577" y="7370"/>
                  <a:pt x="21632" y="8251"/>
                  <a:pt x="19778" y="9285"/>
                </a:cubicBezTo>
                <a:lnTo>
                  <a:pt x="19109" y="9619"/>
                </a:lnTo>
                <a:lnTo>
                  <a:pt x="18927" y="9710"/>
                </a:lnTo>
                <a:lnTo>
                  <a:pt x="18866" y="9710"/>
                </a:lnTo>
                <a:cubicBezTo>
                  <a:pt x="16799" y="8981"/>
                  <a:pt x="14671" y="8373"/>
                  <a:pt x="12544" y="7826"/>
                </a:cubicBezTo>
                <a:lnTo>
                  <a:pt x="12544" y="7826"/>
                </a:lnTo>
                <a:cubicBezTo>
                  <a:pt x="12794" y="7842"/>
                  <a:pt x="13045" y="7850"/>
                  <a:pt x="13295" y="7850"/>
                </a:cubicBezTo>
                <a:cubicBezTo>
                  <a:pt x="14933" y="7850"/>
                  <a:pt x="16573" y="7504"/>
                  <a:pt x="18076" y="6792"/>
                </a:cubicBezTo>
                <a:cubicBezTo>
                  <a:pt x="21707" y="4991"/>
                  <a:pt x="24823" y="3506"/>
                  <a:pt x="25026" y="3506"/>
                </a:cubicBezTo>
                <a:cubicBezTo>
                  <a:pt x="25032" y="3506"/>
                  <a:pt x="25035" y="3507"/>
                  <a:pt x="25036" y="3509"/>
                </a:cubicBezTo>
                <a:cubicBezTo>
                  <a:pt x="25036" y="3429"/>
                  <a:pt x="23058" y="2573"/>
                  <a:pt x="20599" y="2573"/>
                </a:cubicBezTo>
                <a:cubicBezTo>
                  <a:pt x="19350" y="2573"/>
                  <a:pt x="17978" y="2794"/>
                  <a:pt x="16678" y="3449"/>
                </a:cubicBezTo>
                <a:cubicBezTo>
                  <a:pt x="14763" y="4421"/>
                  <a:pt x="12939" y="5516"/>
                  <a:pt x="11176" y="6762"/>
                </a:cubicBezTo>
                <a:lnTo>
                  <a:pt x="10538" y="7187"/>
                </a:lnTo>
                <a:lnTo>
                  <a:pt x="10386" y="7279"/>
                </a:lnTo>
                <a:cubicBezTo>
                  <a:pt x="9808" y="7157"/>
                  <a:pt x="9231" y="7035"/>
                  <a:pt x="8653" y="6914"/>
                </a:cubicBezTo>
                <a:cubicBezTo>
                  <a:pt x="7316" y="6640"/>
                  <a:pt x="5978" y="6397"/>
                  <a:pt x="4610" y="6215"/>
                </a:cubicBezTo>
                <a:lnTo>
                  <a:pt x="4306" y="6184"/>
                </a:lnTo>
                <a:cubicBezTo>
                  <a:pt x="6191" y="6093"/>
                  <a:pt x="8045" y="5516"/>
                  <a:pt x="9656" y="4543"/>
                </a:cubicBezTo>
                <a:cubicBezTo>
                  <a:pt x="13103" y="2363"/>
                  <a:pt x="16065" y="525"/>
                  <a:pt x="16271" y="525"/>
                </a:cubicBezTo>
                <a:cubicBezTo>
                  <a:pt x="16278" y="525"/>
                  <a:pt x="16281" y="527"/>
                  <a:pt x="16282" y="531"/>
                </a:cubicBezTo>
                <a:cubicBezTo>
                  <a:pt x="16282" y="448"/>
                  <a:pt x="14882" y="1"/>
                  <a:pt x="13017" y="1"/>
                </a:cubicBezTo>
                <a:close/>
                <a:moveTo>
                  <a:pt x="33334" y="26276"/>
                </a:moveTo>
                <a:cubicBezTo>
                  <a:pt x="33333" y="26276"/>
                  <a:pt x="33332" y="26276"/>
                  <a:pt x="33331" y="26276"/>
                </a:cubicBezTo>
                <a:cubicBezTo>
                  <a:pt x="33331" y="26276"/>
                  <a:pt x="33330" y="26276"/>
                  <a:pt x="33330" y="26276"/>
                </a:cubicBezTo>
                <a:lnTo>
                  <a:pt x="33330" y="26276"/>
                </a:lnTo>
                <a:cubicBezTo>
                  <a:pt x="33331" y="26276"/>
                  <a:pt x="33331" y="26277"/>
                  <a:pt x="33332" y="26277"/>
                </a:cubicBezTo>
                <a:cubicBezTo>
                  <a:pt x="33333" y="26277"/>
                  <a:pt x="33334" y="26276"/>
                  <a:pt x="33334" y="262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" name="Google Shape;16;p3"/>
          <p:cNvGrpSpPr/>
          <p:nvPr/>
        </p:nvGrpSpPr>
        <p:grpSpPr>
          <a:xfrm rot="-1667100">
            <a:off x="41111" y="3854151"/>
            <a:ext cx="1860850" cy="907981"/>
            <a:chOff x="10083475" y="3839575"/>
            <a:chExt cx="1221925" cy="596225"/>
          </a:xfrm>
        </p:grpSpPr>
        <p:sp>
          <p:nvSpPr>
            <p:cNvPr id="17" name="Google Shape;17;p3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10083475" y="3891625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2038200" y="2360400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2038200" y="1337825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2933550" y="3189325"/>
            <a:ext cx="32769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 rot="1885563">
            <a:off x="-258652" y="-2270432"/>
            <a:ext cx="9952210" cy="9361551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4"/>
          <p:cNvSpPr/>
          <p:nvPr/>
        </p:nvSpPr>
        <p:spPr>
          <a:xfrm rot="874891">
            <a:off x="203487" y="-411797"/>
            <a:ext cx="1019460" cy="1906897"/>
          </a:xfrm>
          <a:custGeom>
            <a:avLst/>
            <a:gdLst/>
            <a:ahLst/>
            <a:cxnLst/>
            <a:rect l="l" t="t" r="r" b="b"/>
            <a:pathLst>
              <a:path w="23953" h="44804" extrusionOk="0">
                <a:moveTo>
                  <a:pt x="6990" y="13248"/>
                </a:moveTo>
                <a:lnTo>
                  <a:pt x="6990" y="13248"/>
                </a:lnTo>
                <a:cubicBezTo>
                  <a:pt x="6990" y="13250"/>
                  <a:pt x="6990" y="13252"/>
                  <a:pt x="6992" y="13253"/>
                </a:cubicBezTo>
                <a:cubicBezTo>
                  <a:pt x="6991" y="13252"/>
                  <a:pt x="6991" y="13250"/>
                  <a:pt x="6990" y="13248"/>
                </a:cubicBezTo>
                <a:close/>
                <a:moveTo>
                  <a:pt x="5531" y="20573"/>
                </a:moveTo>
                <a:cubicBezTo>
                  <a:pt x="5531" y="20575"/>
                  <a:pt x="5531" y="20577"/>
                  <a:pt x="5533" y="20578"/>
                </a:cubicBezTo>
                <a:cubicBezTo>
                  <a:pt x="5532" y="20577"/>
                  <a:pt x="5531" y="20575"/>
                  <a:pt x="5531" y="20573"/>
                </a:cubicBezTo>
                <a:close/>
                <a:moveTo>
                  <a:pt x="3101" y="28051"/>
                </a:moveTo>
                <a:cubicBezTo>
                  <a:pt x="3100" y="28053"/>
                  <a:pt x="3100" y="28054"/>
                  <a:pt x="3101" y="28055"/>
                </a:cubicBezTo>
                <a:cubicBezTo>
                  <a:pt x="3101" y="28054"/>
                  <a:pt x="3101" y="28053"/>
                  <a:pt x="3101" y="28051"/>
                </a:cubicBezTo>
                <a:close/>
                <a:moveTo>
                  <a:pt x="1" y="34950"/>
                </a:moveTo>
                <a:cubicBezTo>
                  <a:pt x="1" y="34952"/>
                  <a:pt x="0" y="34954"/>
                  <a:pt x="1" y="34955"/>
                </a:cubicBezTo>
                <a:cubicBezTo>
                  <a:pt x="1" y="34954"/>
                  <a:pt x="1" y="34952"/>
                  <a:pt x="1" y="34950"/>
                </a:cubicBezTo>
                <a:close/>
                <a:moveTo>
                  <a:pt x="15746" y="0"/>
                </a:moveTo>
                <a:cubicBezTo>
                  <a:pt x="15655" y="0"/>
                  <a:pt x="15564" y="61"/>
                  <a:pt x="15564" y="183"/>
                </a:cubicBezTo>
                <a:cubicBezTo>
                  <a:pt x="15533" y="791"/>
                  <a:pt x="15533" y="1368"/>
                  <a:pt x="15564" y="1976"/>
                </a:cubicBezTo>
                <a:lnTo>
                  <a:pt x="15472" y="2067"/>
                </a:lnTo>
                <a:cubicBezTo>
                  <a:pt x="15320" y="2219"/>
                  <a:pt x="15138" y="2402"/>
                  <a:pt x="14925" y="2614"/>
                </a:cubicBezTo>
                <a:cubicBezTo>
                  <a:pt x="13922" y="3557"/>
                  <a:pt x="12220" y="5107"/>
                  <a:pt x="10305" y="6809"/>
                </a:cubicBezTo>
                <a:cubicBezTo>
                  <a:pt x="7362" y="9421"/>
                  <a:pt x="6941" y="13072"/>
                  <a:pt x="6990" y="13248"/>
                </a:cubicBezTo>
                <a:lnTo>
                  <a:pt x="6990" y="13248"/>
                </a:lnTo>
                <a:cubicBezTo>
                  <a:pt x="7007" y="13133"/>
                  <a:pt x="9876" y="11532"/>
                  <a:pt x="12949" y="8876"/>
                </a:cubicBezTo>
                <a:cubicBezTo>
                  <a:pt x="14287" y="7660"/>
                  <a:pt x="15199" y="6079"/>
                  <a:pt x="15594" y="4317"/>
                </a:cubicBezTo>
                <a:lnTo>
                  <a:pt x="15594" y="4317"/>
                </a:lnTo>
                <a:cubicBezTo>
                  <a:pt x="15594" y="5380"/>
                  <a:pt x="15533" y="6444"/>
                  <a:pt x="15472" y="7508"/>
                </a:cubicBezTo>
                <a:cubicBezTo>
                  <a:pt x="15442" y="8420"/>
                  <a:pt x="15351" y="9301"/>
                  <a:pt x="15260" y="10213"/>
                </a:cubicBezTo>
                <a:cubicBezTo>
                  <a:pt x="15108" y="10335"/>
                  <a:pt x="14864" y="10548"/>
                  <a:pt x="14560" y="10791"/>
                </a:cubicBezTo>
                <a:cubicBezTo>
                  <a:pt x="13466" y="11642"/>
                  <a:pt x="11582" y="13010"/>
                  <a:pt x="9515" y="14499"/>
                </a:cubicBezTo>
                <a:cubicBezTo>
                  <a:pt x="6305" y="16809"/>
                  <a:pt x="5493" y="20391"/>
                  <a:pt x="5531" y="20573"/>
                </a:cubicBezTo>
                <a:lnTo>
                  <a:pt x="5531" y="20573"/>
                </a:lnTo>
                <a:cubicBezTo>
                  <a:pt x="5542" y="20444"/>
                  <a:pt x="8567" y="19141"/>
                  <a:pt x="11886" y="16809"/>
                </a:cubicBezTo>
                <a:cubicBezTo>
                  <a:pt x="13345" y="15745"/>
                  <a:pt x="14439" y="14256"/>
                  <a:pt x="15016" y="12523"/>
                </a:cubicBezTo>
                <a:lnTo>
                  <a:pt x="15016" y="12523"/>
                </a:lnTo>
                <a:cubicBezTo>
                  <a:pt x="14925" y="13283"/>
                  <a:pt x="14834" y="14043"/>
                  <a:pt x="14712" y="14773"/>
                </a:cubicBezTo>
                <a:cubicBezTo>
                  <a:pt x="14500" y="16110"/>
                  <a:pt x="14256" y="17447"/>
                  <a:pt x="13983" y="18754"/>
                </a:cubicBezTo>
                <a:lnTo>
                  <a:pt x="13953" y="18754"/>
                </a:lnTo>
                <a:lnTo>
                  <a:pt x="13892" y="18785"/>
                </a:lnTo>
                <a:cubicBezTo>
                  <a:pt x="13709" y="18906"/>
                  <a:pt x="13466" y="19089"/>
                  <a:pt x="13193" y="19271"/>
                </a:cubicBezTo>
                <a:cubicBezTo>
                  <a:pt x="12007" y="19970"/>
                  <a:pt x="10001" y="21125"/>
                  <a:pt x="7752" y="22402"/>
                </a:cubicBezTo>
                <a:cubicBezTo>
                  <a:pt x="4291" y="24358"/>
                  <a:pt x="3095" y="27862"/>
                  <a:pt x="3101" y="28051"/>
                </a:cubicBezTo>
                <a:lnTo>
                  <a:pt x="3101" y="28051"/>
                </a:lnTo>
                <a:cubicBezTo>
                  <a:pt x="3136" y="27935"/>
                  <a:pt x="6286" y="26961"/>
                  <a:pt x="9849" y="24955"/>
                </a:cubicBezTo>
                <a:cubicBezTo>
                  <a:pt x="11460" y="24043"/>
                  <a:pt x="12737" y="22645"/>
                  <a:pt x="13497" y="20943"/>
                </a:cubicBezTo>
                <a:lnTo>
                  <a:pt x="13497" y="20943"/>
                </a:lnTo>
                <a:cubicBezTo>
                  <a:pt x="13010" y="22888"/>
                  <a:pt x="12494" y="24803"/>
                  <a:pt x="11855" y="26718"/>
                </a:cubicBezTo>
                <a:lnTo>
                  <a:pt x="11673" y="26809"/>
                </a:lnTo>
                <a:cubicBezTo>
                  <a:pt x="11490" y="26931"/>
                  <a:pt x="11247" y="27052"/>
                  <a:pt x="10974" y="27174"/>
                </a:cubicBezTo>
                <a:cubicBezTo>
                  <a:pt x="9758" y="27782"/>
                  <a:pt x="7600" y="28694"/>
                  <a:pt x="5259" y="29758"/>
                </a:cubicBezTo>
                <a:cubicBezTo>
                  <a:pt x="1592" y="31381"/>
                  <a:pt x="35" y="34758"/>
                  <a:pt x="1" y="34950"/>
                </a:cubicBezTo>
                <a:lnTo>
                  <a:pt x="1" y="34950"/>
                </a:lnTo>
                <a:cubicBezTo>
                  <a:pt x="59" y="34816"/>
                  <a:pt x="3275" y="34173"/>
                  <a:pt x="7053" y="32524"/>
                </a:cubicBezTo>
                <a:cubicBezTo>
                  <a:pt x="8785" y="31764"/>
                  <a:pt x="10214" y="30426"/>
                  <a:pt x="11156" y="28785"/>
                </a:cubicBezTo>
                <a:lnTo>
                  <a:pt x="11156" y="28785"/>
                </a:lnTo>
                <a:lnTo>
                  <a:pt x="11095" y="28998"/>
                </a:lnTo>
                <a:cubicBezTo>
                  <a:pt x="10791" y="29788"/>
                  <a:pt x="10487" y="30609"/>
                  <a:pt x="10183" y="31399"/>
                </a:cubicBezTo>
                <a:cubicBezTo>
                  <a:pt x="10031" y="31551"/>
                  <a:pt x="9880" y="31733"/>
                  <a:pt x="9697" y="31916"/>
                </a:cubicBezTo>
                <a:lnTo>
                  <a:pt x="9606" y="32007"/>
                </a:lnTo>
                <a:cubicBezTo>
                  <a:pt x="8147" y="33648"/>
                  <a:pt x="6870" y="35442"/>
                  <a:pt x="5867" y="37387"/>
                </a:cubicBezTo>
                <a:cubicBezTo>
                  <a:pt x="4682" y="39727"/>
                  <a:pt x="3892" y="42220"/>
                  <a:pt x="3496" y="44803"/>
                </a:cubicBezTo>
                <a:cubicBezTo>
                  <a:pt x="5746" y="43253"/>
                  <a:pt x="7600" y="41186"/>
                  <a:pt x="8876" y="38755"/>
                </a:cubicBezTo>
                <a:cubicBezTo>
                  <a:pt x="9819" y="36870"/>
                  <a:pt x="10366" y="34834"/>
                  <a:pt x="10518" y="32767"/>
                </a:cubicBezTo>
                <a:cubicBezTo>
                  <a:pt x="10548" y="32189"/>
                  <a:pt x="10548" y="31764"/>
                  <a:pt x="10548" y="31460"/>
                </a:cubicBezTo>
                <a:cubicBezTo>
                  <a:pt x="10731" y="30943"/>
                  <a:pt x="10943" y="30457"/>
                  <a:pt x="11126" y="29970"/>
                </a:cubicBezTo>
                <a:cubicBezTo>
                  <a:pt x="11278" y="29545"/>
                  <a:pt x="11430" y="29089"/>
                  <a:pt x="11582" y="28663"/>
                </a:cubicBezTo>
                <a:lnTo>
                  <a:pt x="11582" y="28663"/>
                </a:lnTo>
                <a:cubicBezTo>
                  <a:pt x="11217" y="30578"/>
                  <a:pt x="11369" y="32584"/>
                  <a:pt x="12007" y="34408"/>
                </a:cubicBezTo>
                <a:cubicBezTo>
                  <a:pt x="13436" y="38268"/>
                  <a:pt x="14621" y="41551"/>
                  <a:pt x="14530" y="41551"/>
                </a:cubicBezTo>
                <a:cubicBezTo>
                  <a:pt x="14652" y="41551"/>
                  <a:pt x="16962" y="37265"/>
                  <a:pt x="15412" y="33314"/>
                </a:cubicBezTo>
                <a:cubicBezTo>
                  <a:pt x="14652" y="31369"/>
                  <a:pt x="13770" y="29484"/>
                  <a:pt x="12706" y="27660"/>
                </a:cubicBezTo>
                <a:lnTo>
                  <a:pt x="12372" y="27022"/>
                </a:lnTo>
                <a:lnTo>
                  <a:pt x="12250" y="26779"/>
                </a:lnTo>
                <a:cubicBezTo>
                  <a:pt x="12676" y="25502"/>
                  <a:pt x="13041" y="24226"/>
                  <a:pt x="13375" y="22919"/>
                </a:cubicBezTo>
                <a:cubicBezTo>
                  <a:pt x="13588" y="22219"/>
                  <a:pt x="13770" y="21490"/>
                  <a:pt x="13953" y="20761"/>
                </a:cubicBezTo>
                <a:lnTo>
                  <a:pt x="13953" y="20761"/>
                </a:lnTo>
                <a:cubicBezTo>
                  <a:pt x="13801" y="22675"/>
                  <a:pt x="14165" y="24590"/>
                  <a:pt x="14986" y="26323"/>
                </a:cubicBezTo>
                <a:cubicBezTo>
                  <a:pt x="16840" y="30001"/>
                  <a:pt x="18421" y="33101"/>
                  <a:pt x="18299" y="33162"/>
                </a:cubicBezTo>
                <a:cubicBezTo>
                  <a:pt x="18421" y="33162"/>
                  <a:pt x="20244" y="28663"/>
                  <a:pt x="18299" y="24925"/>
                </a:cubicBezTo>
                <a:cubicBezTo>
                  <a:pt x="17296" y="23071"/>
                  <a:pt x="16171" y="21308"/>
                  <a:pt x="14925" y="19636"/>
                </a:cubicBezTo>
                <a:lnTo>
                  <a:pt x="14500" y="19028"/>
                </a:lnTo>
                <a:lnTo>
                  <a:pt x="14408" y="18846"/>
                </a:lnTo>
                <a:lnTo>
                  <a:pt x="14378" y="18815"/>
                </a:lnTo>
                <a:cubicBezTo>
                  <a:pt x="14834" y="16688"/>
                  <a:pt x="15199" y="14529"/>
                  <a:pt x="15472" y="12371"/>
                </a:cubicBezTo>
                <a:cubicBezTo>
                  <a:pt x="15564" y="14256"/>
                  <a:pt x="16141" y="16080"/>
                  <a:pt x="17144" y="17660"/>
                </a:cubicBezTo>
                <a:cubicBezTo>
                  <a:pt x="19424" y="21095"/>
                  <a:pt x="21339" y="24043"/>
                  <a:pt x="21217" y="24074"/>
                </a:cubicBezTo>
                <a:cubicBezTo>
                  <a:pt x="21339" y="24074"/>
                  <a:pt x="22646" y="19423"/>
                  <a:pt x="20244" y="15897"/>
                </a:cubicBezTo>
                <a:cubicBezTo>
                  <a:pt x="19059" y="14165"/>
                  <a:pt x="17752" y="12523"/>
                  <a:pt x="16323" y="10973"/>
                </a:cubicBezTo>
                <a:lnTo>
                  <a:pt x="15837" y="10365"/>
                </a:lnTo>
                <a:lnTo>
                  <a:pt x="15715" y="10244"/>
                </a:lnTo>
                <a:cubicBezTo>
                  <a:pt x="15776" y="9666"/>
                  <a:pt x="15807" y="9089"/>
                  <a:pt x="15867" y="8511"/>
                </a:cubicBezTo>
                <a:cubicBezTo>
                  <a:pt x="15959" y="7174"/>
                  <a:pt x="16019" y="5836"/>
                  <a:pt x="16050" y="4468"/>
                </a:cubicBezTo>
                <a:lnTo>
                  <a:pt x="16050" y="4165"/>
                </a:lnTo>
                <a:cubicBezTo>
                  <a:pt x="16354" y="6019"/>
                  <a:pt x="17114" y="7751"/>
                  <a:pt x="18269" y="9210"/>
                </a:cubicBezTo>
                <a:cubicBezTo>
                  <a:pt x="20913" y="12402"/>
                  <a:pt x="23132" y="15137"/>
                  <a:pt x="23041" y="15198"/>
                </a:cubicBezTo>
                <a:cubicBezTo>
                  <a:pt x="23162" y="15137"/>
                  <a:pt x="23953" y="10396"/>
                  <a:pt x="21187" y="7143"/>
                </a:cubicBezTo>
                <a:cubicBezTo>
                  <a:pt x="19819" y="5502"/>
                  <a:pt x="18330" y="3982"/>
                  <a:pt x="16719" y="2584"/>
                </a:cubicBezTo>
                <a:lnTo>
                  <a:pt x="16050" y="1946"/>
                </a:lnTo>
                <a:cubicBezTo>
                  <a:pt x="16050" y="1338"/>
                  <a:pt x="16019" y="760"/>
                  <a:pt x="15928" y="183"/>
                </a:cubicBezTo>
                <a:cubicBezTo>
                  <a:pt x="15928" y="61"/>
                  <a:pt x="15837" y="0"/>
                  <a:pt x="1574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 rot="8939875">
            <a:off x="7652868" y="3799366"/>
            <a:ext cx="2044464" cy="2157798"/>
            <a:chOff x="-5495613" y="-710869"/>
            <a:chExt cx="2750172" cy="2902627"/>
          </a:xfrm>
        </p:grpSpPr>
        <p:sp>
          <p:nvSpPr>
            <p:cNvPr id="26" name="Google Shape;26;p4"/>
            <p:cNvSpPr/>
            <p:nvPr/>
          </p:nvSpPr>
          <p:spPr>
            <a:xfrm rot="-3863972">
              <a:off x="-4554171" y="-427335"/>
              <a:ext cx="1411060" cy="1264278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3863972">
              <a:off x="-5125593" y="53001"/>
              <a:ext cx="1611659" cy="340129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4"/>
            <p:cNvSpPr/>
            <p:nvPr/>
          </p:nvSpPr>
          <p:spPr>
            <a:xfrm rot="-3863972">
              <a:off x="-5143954" y="-33158"/>
              <a:ext cx="2042354" cy="856538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4"/>
            <p:cNvSpPr/>
            <p:nvPr/>
          </p:nvSpPr>
          <p:spPr>
            <a:xfrm rot="-3863972">
              <a:off x="-3872882" y="1033713"/>
              <a:ext cx="921532" cy="1036962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4"/>
            <p:cNvSpPr/>
            <p:nvPr/>
          </p:nvSpPr>
          <p:spPr>
            <a:xfrm rot="-3863972">
              <a:off x="-3871558" y="1047472"/>
              <a:ext cx="896669" cy="1022622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rot="-3863972">
              <a:off x="-4782169" y="1368422"/>
              <a:ext cx="1030910" cy="408613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 rot="-3863972">
              <a:off x="-4685950" y="1521217"/>
              <a:ext cx="1029220" cy="196291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-3863972">
              <a:off x="-5586968" y="915660"/>
              <a:ext cx="1267931" cy="595852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 rot="-3863972">
              <a:off x="-5533089" y="1002582"/>
              <a:ext cx="1264605" cy="475733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/>
          <p:nvPr/>
        </p:nvSpPr>
        <p:spPr>
          <a:xfrm>
            <a:off x="7977607" y="321803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713100" y="1228675"/>
            <a:ext cx="7717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AutoNum type="arabicPeriod"/>
              <a:defRPr sz="12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 rot="-10515970">
            <a:off x="4367690" y="309938"/>
            <a:ext cx="5196336" cy="3987917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5"/>
          <p:cNvSpPr/>
          <p:nvPr/>
        </p:nvSpPr>
        <p:spPr>
          <a:xfrm rot="-10592469" flipH="1">
            <a:off x="-647466" y="1192984"/>
            <a:ext cx="5196114" cy="3987907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title"/>
          </p:nvPr>
        </p:nvSpPr>
        <p:spPr>
          <a:xfrm flipH="1">
            <a:off x="5685137" y="2359850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title" idx="2"/>
          </p:nvPr>
        </p:nvSpPr>
        <p:spPr>
          <a:xfrm flipH="1">
            <a:off x="953263" y="3198050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iro"/>
              <a:buNone/>
              <a:defRPr b="1">
                <a:solidFill>
                  <a:schemeClr val="dk2"/>
                </a:solidFill>
                <a:latin typeface="Cairo"/>
                <a:ea typeface="Cairo"/>
                <a:cs typeface="Cairo"/>
                <a:sym typeface="Cairo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ubTitle" idx="1"/>
          </p:nvPr>
        </p:nvSpPr>
        <p:spPr>
          <a:xfrm flipH="1">
            <a:off x="953263" y="3638550"/>
            <a:ext cx="2505600" cy="89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ubTitle" idx="3"/>
          </p:nvPr>
        </p:nvSpPr>
        <p:spPr>
          <a:xfrm flipH="1">
            <a:off x="5685137" y="2800350"/>
            <a:ext cx="2505600" cy="89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title" idx="4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 txBox="1">
            <a:spLocks noGrp="1"/>
          </p:cNvSpPr>
          <p:nvPr>
            <p:ph type="title"/>
          </p:nvPr>
        </p:nvSpPr>
        <p:spPr>
          <a:xfrm>
            <a:off x="2642550" y="1323975"/>
            <a:ext cx="5788500" cy="251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0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274850" y="334379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"/>
          <p:cNvSpPr/>
          <p:nvPr/>
        </p:nvSpPr>
        <p:spPr>
          <a:xfrm rot="951758">
            <a:off x="-987503" y="-742852"/>
            <a:ext cx="6230125" cy="5860463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9"/>
          <p:cNvSpPr txBox="1">
            <a:spLocks noGrp="1"/>
          </p:cNvSpPr>
          <p:nvPr>
            <p:ph type="title"/>
          </p:nvPr>
        </p:nvSpPr>
        <p:spPr>
          <a:xfrm>
            <a:off x="720000" y="1645600"/>
            <a:ext cx="4234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7" name="Google Shape;127;p9"/>
          <p:cNvSpPr txBox="1">
            <a:spLocks noGrp="1"/>
          </p:cNvSpPr>
          <p:nvPr>
            <p:ph type="subTitle" idx="1"/>
          </p:nvPr>
        </p:nvSpPr>
        <p:spPr>
          <a:xfrm>
            <a:off x="720000" y="2450200"/>
            <a:ext cx="3642600" cy="15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title"/>
          </p:nvPr>
        </p:nvSpPr>
        <p:spPr>
          <a:xfrm>
            <a:off x="6096000" y="996700"/>
            <a:ext cx="2334900" cy="193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2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3"/>
          <p:cNvSpPr/>
          <p:nvPr/>
        </p:nvSpPr>
        <p:spPr>
          <a:xfrm rot="5886571">
            <a:off x="4037460" y="930215"/>
            <a:ext cx="6171144" cy="5805126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3"/>
          <p:cNvSpPr/>
          <p:nvPr/>
        </p:nvSpPr>
        <p:spPr>
          <a:xfrm rot="1885625">
            <a:off x="-1626966" y="779710"/>
            <a:ext cx="6171098" cy="5805132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3"/>
          <p:cNvSpPr/>
          <p:nvPr/>
        </p:nvSpPr>
        <p:spPr>
          <a:xfrm rot="7161620">
            <a:off x="7612726" y="236795"/>
            <a:ext cx="1976658" cy="1188573"/>
          </a:xfrm>
          <a:custGeom>
            <a:avLst/>
            <a:gdLst/>
            <a:ahLst/>
            <a:cxnLst/>
            <a:rect l="l" t="t" r="r" b="b"/>
            <a:pathLst>
              <a:path w="43700" h="26277" extrusionOk="0">
                <a:moveTo>
                  <a:pt x="19535" y="18890"/>
                </a:moveTo>
                <a:cubicBezTo>
                  <a:pt x="19533" y="18890"/>
                  <a:pt x="19531" y="18891"/>
                  <a:pt x="19528" y="18891"/>
                </a:cubicBezTo>
                <a:lnTo>
                  <a:pt x="19528" y="18891"/>
                </a:lnTo>
                <a:cubicBezTo>
                  <a:pt x="19528" y="18891"/>
                  <a:pt x="19529" y="18892"/>
                  <a:pt x="19529" y="18892"/>
                </a:cubicBezTo>
                <a:cubicBezTo>
                  <a:pt x="19531" y="18892"/>
                  <a:pt x="19533" y="18891"/>
                  <a:pt x="19535" y="18890"/>
                </a:cubicBezTo>
                <a:close/>
                <a:moveTo>
                  <a:pt x="26769" y="22294"/>
                </a:moveTo>
                <a:cubicBezTo>
                  <a:pt x="26768" y="22294"/>
                  <a:pt x="26766" y="22294"/>
                  <a:pt x="26765" y="22294"/>
                </a:cubicBezTo>
                <a:cubicBezTo>
                  <a:pt x="26765" y="22294"/>
                  <a:pt x="26765" y="22294"/>
                  <a:pt x="26764" y="22294"/>
                </a:cubicBezTo>
                <a:lnTo>
                  <a:pt x="26764" y="22294"/>
                </a:lnTo>
                <a:cubicBezTo>
                  <a:pt x="26765" y="22295"/>
                  <a:pt x="26766" y="22295"/>
                  <a:pt x="26766" y="22295"/>
                </a:cubicBezTo>
                <a:cubicBezTo>
                  <a:pt x="26767" y="22295"/>
                  <a:pt x="26768" y="22294"/>
                  <a:pt x="26769" y="22294"/>
                </a:cubicBezTo>
                <a:close/>
                <a:moveTo>
                  <a:pt x="13017" y="1"/>
                </a:moveTo>
                <a:cubicBezTo>
                  <a:pt x="11472" y="1"/>
                  <a:pt x="9607" y="308"/>
                  <a:pt x="7954" y="1382"/>
                </a:cubicBezTo>
                <a:cubicBezTo>
                  <a:pt x="6161" y="2537"/>
                  <a:pt x="4428" y="3844"/>
                  <a:pt x="2817" y="5272"/>
                </a:cubicBezTo>
                <a:lnTo>
                  <a:pt x="2088" y="5880"/>
                </a:lnTo>
                <a:cubicBezTo>
                  <a:pt x="1480" y="5820"/>
                  <a:pt x="902" y="5789"/>
                  <a:pt x="294" y="5789"/>
                </a:cubicBezTo>
                <a:cubicBezTo>
                  <a:pt x="285" y="5788"/>
                  <a:pt x="277" y="5787"/>
                  <a:pt x="268" y="5787"/>
                </a:cubicBezTo>
                <a:cubicBezTo>
                  <a:pt x="47" y="5787"/>
                  <a:pt x="0" y="6155"/>
                  <a:pt x="264" y="6184"/>
                </a:cubicBezTo>
                <a:cubicBezTo>
                  <a:pt x="872" y="6275"/>
                  <a:pt x="1449" y="6336"/>
                  <a:pt x="2057" y="6427"/>
                </a:cubicBezTo>
                <a:lnTo>
                  <a:pt x="2148" y="6519"/>
                </a:lnTo>
                <a:cubicBezTo>
                  <a:pt x="2270" y="6671"/>
                  <a:pt x="2452" y="6914"/>
                  <a:pt x="2635" y="7157"/>
                </a:cubicBezTo>
                <a:cubicBezTo>
                  <a:pt x="3455" y="8251"/>
                  <a:pt x="4793" y="10196"/>
                  <a:pt x="6252" y="12324"/>
                </a:cubicBezTo>
                <a:cubicBezTo>
                  <a:pt x="8487" y="15559"/>
                  <a:pt x="12003" y="16461"/>
                  <a:pt x="12311" y="16461"/>
                </a:cubicBezTo>
                <a:cubicBezTo>
                  <a:pt x="12317" y="16461"/>
                  <a:pt x="12322" y="16461"/>
                  <a:pt x="12326" y="16460"/>
                </a:cubicBezTo>
                <a:lnTo>
                  <a:pt x="12326" y="16460"/>
                </a:lnTo>
                <a:cubicBezTo>
                  <a:pt x="12326" y="16460"/>
                  <a:pt x="12326" y="16460"/>
                  <a:pt x="12326" y="16460"/>
                </a:cubicBezTo>
                <a:cubicBezTo>
                  <a:pt x="12328" y="16460"/>
                  <a:pt x="12330" y="16459"/>
                  <a:pt x="12331" y="16458"/>
                </a:cubicBezTo>
                <a:lnTo>
                  <a:pt x="12331" y="16458"/>
                </a:lnTo>
                <a:cubicBezTo>
                  <a:pt x="12330" y="16459"/>
                  <a:pt x="12328" y="16459"/>
                  <a:pt x="12326" y="16460"/>
                </a:cubicBezTo>
                <a:lnTo>
                  <a:pt x="12326" y="16460"/>
                </a:lnTo>
                <a:cubicBezTo>
                  <a:pt x="12200" y="16447"/>
                  <a:pt x="10986" y="13362"/>
                  <a:pt x="8683" y="9953"/>
                </a:cubicBezTo>
                <a:cubicBezTo>
                  <a:pt x="7620" y="8434"/>
                  <a:pt x="6161" y="7309"/>
                  <a:pt x="4428" y="6701"/>
                </a:cubicBezTo>
                <a:lnTo>
                  <a:pt x="4428" y="6701"/>
                </a:lnTo>
                <a:cubicBezTo>
                  <a:pt x="5492" y="6853"/>
                  <a:pt x="6556" y="7035"/>
                  <a:pt x="7620" y="7218"/>
                </a:cubicBezTo>
                <a:cubicBezTo>
                  <a:pt x="8531" y="7400"/>
                  <a:pt x="9413" y="7582"/>
                  <a:pt x="10325" y="7765"/>
                </a:cubicBezTo>
                <a:cubicBezTo>
                  <a:pt x="10446" y="7947"/>
                  <a:pt x="10629" y="8221"/>
                  <a:pt x="10842" y="8586"/>
                </a:cubicBezTo>
                <a:cubicBezTo>
                  <a:pt x="11510" y="9771"/>
                  <a:pt x="12665" y="11838"/>
                  <a:pt x="13881" y="14118"/>
                </a:cubicBezTo>
                <a:cubicBezTo>
                  <a:pt x="15811" y="17622"/>
                  <a:pt x="19250" y="18892"/>
                  <a:pt x="19521" y="18892"/>
                </a:cubicBezTo>
                <a:cubicBezTo>
                  <a:pt x="19523" y="18892"/>
                  <a:pt x="19526" y="18892"/>
                  <a:pt x="19528" y="18891"/>
                </a:cubicBezTo>
                <a:lnTo>
                  <a:pt x="19528" y="18891"/>
                </a:lnTo>
                <a:cubicBezTo>
                  <a:pt x="19382" y="18870"/>
                  <a:pt x="18468" y="15665"/>
                  <a:pt x="16556" y="12020"/>
                </a:cubicBezTo>
                <a:cubicBezTo>
                  <a:pt x="15644" y="10409"/>
                  <a:pt x="14276" y="9133"/>
                  <a:pt x="12635" y="8342"/>
                </a:cubicBezTo>
                <a:lnTo>
                  <a:pt x="12635" y="8342"/>
                </a:lnTo>
                <a:cubicBezTo>
                  <a:pt x="13395" y="8525"/>
                  <a:pt x="14124" y="8707"/>
                  <a:pt x="14884" y="8920"/>
                </a:cubicBezTo>
                <a:cubicBezTo>
                  <a:pt x="16191" y="9315"/>
                  <a:pt x="17498" y="9710"/>
                  <a:pt x="18775" y="10166"/>
                </a:cubicBezTo>
                <a:lnTo>
                  <a:pt x="18775" y="10196"/>
                </a:lnTo>
                <a:lnTo>
                  <a:pt x="18805" y="10257"/>
                </a:lnTo>
                <a:cubicBezTo>
                  <a:pt x="18927" y="10470"/>
                  <a:pt x="19048" y="10713"/>
                  <a:pt x="19200" y="11017"/>
                </a:cubicBezTo>
                <a:cubicBezTo>
                  <a:pt x="19747" y="12294"/>
                  <a:pt x="20659" y="14482"/>
                  <a:pt x="21662" y="16884"/>
                </a:cubicBezTo>
                <a:cubicBezTo>
                  <a:pt x="23197" y="20615"/>
                  <a:pt x="26580" y="22291"/>
                  <a:pt x="26764" y="22294"/>
                </a:cubicBezTo>
                <a:lnTo>
                  <a:pt x="26764" y="22294"/>
                </a:lnTo>
                <a:cubicBezTo>
                  <a:pt x="26660" y="22252"/>
                  <a:pt x="26076" y="18951"/>
                  <a:pt x="24550" y="15121"/>
                </a:cubicBezTo>
                <a:cubicBezTo>
                  <a:pt x="23821" y="13388"/>
                  <a:pt x="22574" y="11929"/>
                  <a:pt x="20994" y="10956"/>
                </a:cubicBezTo>
                <a:lnTo>
                  <a:pt x="20994" y="10956"/>
                </a:lnTo>
                <a:cubicBezTo>
                  <a:pt x="22878" y="11655"/>
                  <a:pt x="24732" y="12446"/>
                  <a:pt x="26556" y="13297"/>
                </a:cubicBezTo>
                <a:lnTo>
                  <a:pt x="26647" y="13510"/>
                </a:lnTo>
                <a:cubicBezTo>
                  <a:pt x="26708" y="13692"/>
                  <a:pt x="26830" y="13966"/>
                  <a:pt x="26921" y="14270"/>
                </a:cubicBezTo>
                <a:cubicBezTo>
                  <a:pt x="27346" y="15577"/>
                  <a:pt x="28046" y="17856"/>
                  <a:pt x="28775" y="20349"/>
                </a:cubicBezTo>
                <a:cubicBezTo>
                  <a:pt x="29949" y="24231"/>
                  <a:pt x="33150" y="26266"/>
                  <a:pt x="33330" y="26276"/>
                </a:cubicBezTo>
                <a:lnTo>
                  <a:pt x="33330" y="26276"/>
                </a:lnTo>
                <a:cubicBezTo>
                  <a:pt x="33235" y="26229"/>
                  <a:pt x="32981" y="22868"/>
                  <a:pt x="31815" y="18890"/>
                </a:cubicBezTo>
                <a:cubicBezTo>
                  <a:pt x="31267" y="17066"/>
                  <a:pt x="30112" y="15455"/>
                  <a:pt x="28593" y="14300"/>
                </a:cubicBezTo>
                <a:lnTo>
                  <a:pt x="28593" y="14300"/>
                </a:lnTo>
                <a:lnTo>
                  <a:pt x="28745" y="14361"/>
                </a:lnTo>
                <a:cubicBezTo>
                  <a:pt x="29505" y="14756"/>
                  <a:pt x="30295" y="15181"/>
                  <a:pt x="31055" y="15607"/>
                </a:cubicBezTo>
                <a:cubicBezTo>
                  <a:pt x="31176" y="15759"/>
                  <a:pt x="31328" y="15941"/>
                  <a:pt x="31511" y="16154"/>
                </a:cubicBezTo>
                <a:lnTo>
                  <a:pt x="31602" y="16245"/>
                </a:lnTo>
                <a:cubicBezTo>
                  <a:pt x="33030" y="17917"/>
                  <a:pt x="34702" y="19437"/>
                  <a:pt x="36526" y="20713"/>
                </a:cubicBezTo>
                <a:cubicBezTo>
                  <a:pt x="38745" y="22172"/>
                  <a:pt x="41146" y="23297"/>
                  <a:pt x="43699" y="24026"/>
                </a:cubicBezTo>
                <a:cubicBezTo>
                  <a:pt x="42423" y="21564"/>
                  <a:pt x="40569" y="19437"/>
                  <a:pt x="38289" y="17856"/>
                </a:cubicBezTo>
                <a:cubicBezTo>
                  <a:pt x="36526" y="16671"/>
                  <a:pt x="34550" y="15850"/>
                  <a:pt x="32483" y="15425"/>
                </a:cubicBezTo>
                <a:cubicBezTo>
                  <a:pt x="31906" y="15333"/>
                  <a:pt x="31480" y="15273"/>
                  <a:pt x="31176" y="15242"/>
                </a:cubicBezTo>
                <a:lnTo>
                  <a:pt x="29748" y="14482"/>
                </a:lnTo>
                <a:cubicBezTo>
                  <a:pt x="29322" y="14270"/>
                  <a:pt x="28927" y="14057"/>
                  <a:pt x="28501" y="13844"/>
                </a:cubicBezTo>
                <a:lnTo>
                  <a:pt x="28501" y="13844"/>
                </a:lnTo>
                <a:cubicBezTo>
                  <a:pt x="29630" y="14208"/>
                  <a:pt x="30802" y="14387"/>
                  <a:pt x="31978" y="14387"/>
                </a:cubicBezTo>
                <a:cubicBezTo>
                  <a:pt x="32767" y="14387"/>
                  <a:pt x="33557" y="14306"/>
                  <a:pt x="34337" y="14148"/>
                </a:cubicBezTo>
                <a:cubicBezTo>
                  <a:pt x="38094" y="13244"/>
                  <a:pt x="41351" y="12524"/>
                  <a:pt x="41794" y="12524"/>
                </a:cubicBezTo>
                <a:cubicBezTo>
                  <a:pt x="41828" y="12524"/>
                  <a:pt x="41845" y="12528"/>
                  <a:pt x="41845" y="12537"/>
                </a:cubicBezTo>
                <a:cubicBezTo>
                  <a:pt x="41871" y="12408"/>
                  <a:pt x="38971" y="10336"/>
                  <a:pt x="35552" y="10336"/>
                </a:cubicBezTo>
                <a:cubicBezTo>
                  <a:pt x="34936" y="10336"/>
                  <a:pt x="34304" y="10404"/>
                  <a:pt x="33669" y="10561"/>
                </a:cubicBezTo>
                <a:cubicBezTo>
                  <a:pt x="31602" y="11078"/>
                  <a:pt x="29596" y="11747"/>
                  <a:pt x="27620" y="12567"/>
                </a:cubicBezTo>
                <a:lnTo>
                  <a:pt x="26951" y="12841"/>
                </a:lnTo>
                <a:lnTo>
                  <a:pt x="26678" y="12932"/>
                </a:lnTo>
                <a:cubicBezTo>
                  <a:pt x="25431" y="12355"/>
                  <a:pt x="24216" y="11807"/>
                  <a:pt x="22939" y="11291"/>
                </a:cubicBezTo>
                <a:cubicBezTo>
                  <a:pt x="22270" y="10987"/>
                  <a:pt x="21571" y="10713"/>
                  <a:pt x="20842" y="10440"/>
                </a:cubicBezTo>
                <a:lnTo>
                  <a:pt x="20842" y="10440"/>
                </a:lnTo>
                <a:cubicBezTo>
                  <a:pt x="21582" y="10592"/>
                  <a:pt x="22332" y="10668"/>
                  <a:pt x="23080" y="10668"/>
                </a:cubicBezTo>
                <a:cubicBezTo>
                  <a:pt x="24267" y="10668"/>
                  <a:pt x="25449" y="10478"/>
                  <a:pt x="26587" y="10105"/>
                </a:cubicBezTo>
                <a:cubicBezTo>
                  <a:pt x="30321" y="8773"/>
                  <a:pt x="33532" y="7635"/>
                  <a:pt x="33855" y="7635"/>
                </a:cubicBezTo>
                <a:cubicBezTo>
                  <a:pt x="33871" y="7635"/>
                  <a:pt x="33880" y="7637"/>
                  <a:pt x="33881" y="7643"/>
                </a:cubicBezTo>
                <a:cubicBezTo>
                  <a:pt x="33881" y="7550"/>
                  <a:pt x="31375" y="6124"/>
                  <a:pt x="28388" y="6124"/>
                </a:cubicBezTo>
                <a:cubicBezTo>
                  <a:pt x="27469" y="6124"/>
                  <a:pt x="26504" y="6259"/>
                  <a:pt x="25553" y="6610"/>
                </a:cubicBezTo>
                <a:cubicBezTo>
                  <a:pt x="23577" y="7370"/>
                  <a:pt x="21632" y="8251"/>
                  <a:pt x="19778" y="9285"/>
                </a:cubicBezTo>
                <a:lnTo>
                  <a:pt x="19109" y="9619"/>
                </a:lnTo>
                <a:lnTo>
                  <a:pt x="18927" y="9710"/>
                </a:lnTo>
                <a:lnTo>
                  <a:pt x="18866" y="9710"/>
                </a:lnTo>
                <a:cubicBezTo>
                  <a:pt x="16799" y="8981"/>
                  <a:pt x="14671" y="8373"/>
                  <a:pt x="12544" y="7826"/>
                </a:cubicBezTo>
                <a:lnTo>
                  <a:pt x="12544" y="7826"/>
                </a:lnTo>
                <a:cubicBezTo>
                  <a:pt x="12794" y="7842"/>
                  <a:pt x="13045" y="7850"/>
                  <a:pt x="13295" y="7850"/>
                </a:cubicBezTo>
                <a:cubicBezTo>
                  <a:pt x="14933" y="7850"/>
                  <a:pt x="16573" y="7504"/>
                  <a:pt x="18076" y="6792"/>
                </a:cubicBezTo>
                <a:cubicBezTo>
                  <a:pt x="21707" y="4991"/>
                  <a:pt x="24823" y="3506"/>
                  <a:pt x="25026" y="3506"/>
                </a:cubicBezTo>
                <a:cubicBezTo>
                  <a:pt x="25032" y="3506"/>
                  <a:pt x="25035" y="3507"/>
                  <a:pt x="25036" y="3509"/>
                </a:cubicBezTo>
                <a:cubicBezTo>
                  <a:pt x="25036" y="3429"/>
                  <a:pt x="23058" y="2573"/>
                  <a:pt x="20599" y="2573"/>
                </a:cubicBezTo>
                <a:cubicBezTo>
                  <a:pt x="19350" y="2573"/>
                  <a:pt x="17978" y="2794"/>
                  <a:pt x="16678" y="3449"/>
                </a:cubicBezTo>
                <a:cubicBezTo>
                  <a:pt x="14763" y="4421"/>
                  <a:pt x="12939" y="5516"/>
                  <a:pt x="11176" y="6762"/>
                </a:cubicBezTo>
                <a:lnTo>
                  <a:pt x="10538" y="7187"/>
                </a:lnTo>
                <a:lnTo>
                  <a:pt x="10386" y="7279"/>
                </a:lnTo>
                <a:cubicBezTo>
                  <a:pt x="9808" y="7157"/>
                  <a:pt x="9231" y="7035"/>
                  <a:pt x="8653" y="6914"/>
                </a:cubicBezTo>
                <a:cubicBezTo>
                  <a:pt x="7316" y="6640"/>
                  <a:pt x="5978" y="6397"/>
                  <a:pt x="4610" y="6215"/>
                </a:cubicBezTo>
                <a:lnTo>
                  <a:pt x="4306" y="6184"/>
                </a:lnTo>
                <a:cubicBezTo>
                  <a:pt x="6191" y="6093"/>
                  <a:pt x="8045" y="5516"/>
                  <a:pt x="9656" y="4543"/>
                </a:cubicBezTo>
                <a:cubicBezTo>
                  <a:pt x="13103" y="2363"/>
                  <a:pt x="16065" y="525"/>
                  <a:pt x="16271" y="525"/>
                </a:cubicBezTo>
                <a:cubicBezTo>
                  <a:pt x="16278" y="525"/>
                  <a:pt x="16281" y="527"/>
                  <a:pt x="16282" y="531"/>
                </a:cubicBezTo>
                <a:cubicBezTo>
                  <a:pt x="16282" y="448"/>
                  <a:pt x="14882" y="1"/>
                  <a:pt x="13017" y="1"/>
                </a:cubicBezTo>
                <a:close/>
                <a:moveTo>
                  <a:pt x="33334" y="26276"/>
                </a:moveTo>
                <a:cubicBezTo>
                  <a:pt x="33333" y="26276"/>
                  <a:pt x="33332" y="26276"/>
                  <a:pt x="33331" y="26276"/>
                </a:cubicBezTo>
                <a:cubicBezTo>
                  <a:pt x="33331" y="26276"/>
                  <a:pt x="33330" y="26276"/>
                  <a:pt x="33330" y="26276"/>
                </a:cubicBezTo>
                <a:lnTo>
                  <a:pt x="33330" y="26276"/>
                </a:lnTo>
                <a:cubicBezTo>
                  <a:pt x="33331" y="26276"/>
                  <a:pt x="33331" y="26277"/>
                  <a:pt x="33332" y="26277"/>
                </a:cubicBezTo>
                <a:cubicBezTo>
                  <a:pt x="33333" y="26277"/>
                  <a:pt x="33334" y="26276"/>
                  <a:pt x="33334" y="262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1" name="Google Shape;141;p13"/>
          <p:cNvGrpSpPr/>
          <p:nvPr/>
        </p:nvGrpSpPr>
        <p:grpSpPr>
          <a:xfrm rot="-1445245" flipH="1">
            <a:off x="7346223" y="-48500"/>
            <a:ext cx="1860747" cy="907931"/>
            <a:chOff x="10083475" y="3839575"/>
            <a:chExt cx="1221925" cy="596225"/>
          </a:xfrm>
        </p:grpSpPr>
        <p:sp>
          <p:nvSpPr>
            <p:cNvPr id="142" name="Google Shape;142;p13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10083475" y="3891625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4" name="Google Shape;144;p13"/>
          <p:cNvSpPr txBox="1">
            <a:spLocks noGrp="1"/>
          </p:cNvSpPr>
          <p:nvPr>
            <p:ph type="title"/>
          </p:nvPr>
        </p:nvSpPr>
        <p:spPr>
          <a:xfrm>
            <a:off x="1620750" y="1768250"/>
            <a:ext cx="27684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7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145" name="Google Shape;145;p13"/>
          <p:cNvSpPr txBox="1">
            <a:spLocks noGrp="1"/>
          </p:cNvSpPr>
          <p:nvPr>
            <p:ph type="subTitle" idx="1"/>
          </p:nvPr>
        </p:nvSpPr>
        <p:spPr>
          <a:xfrm>
            <a:off x="1620751" y="2238283"/>
            <a:ext cx="27684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6" name="Google Shape;146;p13"/>
          <p:cNvSpPr txBox="1">
            <a:spLocks noGrp="1"/>
          </p:cNvSpPr>
          <p:nvPr>
            <p:ph type="title" idx="2"/>
          </p:nvPr>
        </p:nvSpPr>
        <p:spPr>
          <a:xfrm>
            <a:off x="1620764" y="3265095"/>
            <a:ext cx="27684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7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147" name="Google Shape;147;p13"/>
          <p:cNvSpPr txBox="1">
            <a:spLocks noGrp="1"/>
          </p:cNvSpPr>
          <p:nvPr>
            <p:ph type="subTitle" idx="3"/>
          </p:nvPr>
        </p:nvSpPr>
        <p:spPr>
          <a:xfrm>
            <a:off x="1620751" y="3735125"/>
            <a:ext cx="27684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8" name="Google Shape;148;p13"/>
          <p:cNvSpPr txBox="1">
            <a:spLocks noGrp="1"/>
          </p:cNvSpPr>
          <p:nvPr>
            <p:ph type="title" idx="4"/>
          </p:nvPr>
        </p:nvSpPr>
        <p:spPr>
          <a:xfrm>
            <a:off x="5776800" y="1768250"/>
            <a:ext cx="27684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7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149" name="Google Shape;149;p13"/>
          <p:cNvSpPr txBox="1">
            <a:spLocks noGrp="1"/>
          </p:cNvSpPr>
          <p:nvPr>
            <p:ph type="subTitle" idx="5"/>
          </p:nvPr>
        </p:nvSpPr>
        <p:spPr>
          <a:xfrm>
            <a:off x="5776800" y="2238283"/>
            <a:ext cx="27684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0" name="Google Shape;150;p13"/>
          <p:cNvSpPr txBox="1">
            <a:spLocks noGrp="1"/>
          </p:cNvSpPr>
          <p:nvPr>
            <p:ph type="title" idx="6"/>
          </p:nvPr>
        </p:nvSpPr>
        <p:spPr>
          <a:xfrm>
            <a:off x="5776800" y="3265095"/>
            <a:ext cx="27684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7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151" name="Google Shape;151;p13"/>
          <p:cNvSpPr txBox="1">
            <a:spLocks noGrp="1"/>
          </p:cNvSpPr>
          <p:nvPr>
            <p:ph type="subTitle" idx="7"/>
          </p:nvPr>
        </p:nvSpPr>
        <p:spPr>
          <a:xfrm>
            <a:off x="5776800" y="3735125"/>
            <a:ext cx="27684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title" idx="8" hasCustomPrompt="1"/>
          </p:nvPr>
        </p:nvSpPr>
        <p:spPr>
          <a:xfrm>
            <a:off x="598800" y="1954243"/>
            <a:ext cx="983100" cy="81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4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53" name="Google Shape;153;p13"/>
          <p:cNvSpPr txBox="1">
            <a:spLocks noGrp="1"/>
          </p:cNvSpPr>
          <p:nvPr>
            <p:ph type="title" idx="9" hasCustomPrompt="1"/>
          </p:nvPr>
        </p:nvSpPr>
        <p:spPr>
          <a:xfrm>
            <a:off x="598800" y="3440150"/>
            <a:ext cx="983100" cy="81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4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54" name="Google Shape;154;p13"/>
          <p:cNvSpPr txBox="1">
            <a:spLocks noGrp="1"/>
          </p:cNvSpPr>
          <p:nvPr>
            <p:ph type="title" idx="13" hasCustomPrompt="1"/>
          </p:nvPr>
        </p:nvSpPr>
        <p:spPr>
          <a:xfrm>
            <a:off x="4749750" y="1954243"/>
            <a:ext cx="983100" cy="81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4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55" name="Google Shape;155;p13"/>
          <p:cNvSpPr txBox="1">
            <a:spLocks noGrp="1"/>
          </p:cNvSpPr>
          <p:nvPr>
            <p:ph type="title" idx="14" hasCustomPrompt="1"/>
          </p:nvPr>
        </p:nvSpPr>
        <p:spPr>
          <a:xfrm>
            <a:off x="4749750" y="3440150"/>
            <a:ext cx="983100" cy="81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None/>
              <a:defRPr sz="4500">
                <a:solidFill>
                  <a:schemeClr val="accent6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Raleway"/>
              <a:buNone/>
              <a:defRPr sz="2000" b="1">
                <a:solidFill>
                  <a:schemeClr val="accent5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156" name="Google Shape;156;p13"/>
          <p:cNvSpPr txBox="1">
            <a:spLocks noGrp="1"/>
          </p:cNvSpPr>
          <p:nvPr>
            <p:ph type="title" idx="15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8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6"/>
          <p:cNvSpPr/>
          <p:nvPr/>
        </p:nvSpPr>
        <p:spPr>
          <a:xfrm rot="5139672" flipH="1">
            <a:off x="253567" y="86923"/>
            <a:ext cx="8903709" cy="10037058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9" name="Google Shape;179;p16"/>
          <p:cNvGrpSpPr/>
          <p:nvPr/>
        </p:nvGrpSpPr>
        <p:grpSpPr>
          <a:xfrm rot="3456501">
            <a:off x="-576240" y="-724656"/>
            <a:ext cx="2257709" cy="2528312"/>
            <a:chOff x="-5056092" y="-10"/>
            <a:chExt cx="2257725" cy="2528329"/>
          </a:xfrm>
        </p:grpSpPr>
        <p:sp>
          <p:nvSpPr>
            <p:cNvPr id="180" name="Google Shape;180;p16"/>
            <p:cNvSpPr/>
            <p:nvPr/>
          </p:nvSpPr>
          <p:spPr>
            <a:xfrm>
              <a:off x="-4313774" y="181634"/>
              <a:ext cx="1138595" cy="1199450"/>
            </a:xfrm>
            <a:custGeom>
              <a:avLst/>
              <a:gdLst/>
              <a:ahLst/>
              <a:cxnLst/>
              <a:rect l="l" t="t" r="r" b="b"/>
              <a:pathLst>
                <a:path w="33341" h="35123" extrusionOk="0">
                  <a:moveTo>
                    <a:pt x="20483" y="22131"/>
                  </a:moveTo>
                  <a:cubicBezTo>
                    <a:pt x="20483" y="22132"/>
                    <a:pt x="20483" y="22133"/>
                    <a:pt x="20483" y="22134"/>
                  </a:cubicBezTo>
                  <a:lnTo>
                    <a:pt x="20483" y="22134"/>
                  </a:lnTo>
                  <a:cubicBezTo>
                    <a:pt x="20484" y="22133"/>
                    <a:pt x="20484" y="22132"/>
                    <a:pt x="20483" y="22131"/>
                  </a:cubicBezTo>
                  <a:close/>
                  <a:moveTo>
                    <a:pt x="15863" y="27724"/>
                  </a:moveTo>
                  <a:lnTo>
                    <a:pt x="15863" y="27724"/>
                  </a:lnTo>
                  <a:cubicBezTo>
                    <a:pt x="15863" y="27725"/>
                    <a:pt x="15863" y="27726"/>
                    <a:pt x="15863" y="27727"/>
                  </a:cubicBezTo>
                  <a:lnTo>
                    <a:pt x="15863" y="27727"/>
                  </a:lnTo>
                  <a:cubicBezTo>
                    <a:pt x="15863" y="27726"/>
                    <a:pt x="15864" y="27725"/>
                    <a:pt x="15863" y="27724"/>
                  </a:cubicBezTo>
                  <a:close/>
                  <a:moveTo>
                    <a:pt x="22390" y="1"/>
                  </a:moveTo>
                  <a:cubicBezTo>
                    <a:pt x="22176" y="1"/>
                    <a:pt x="18347" y="2625"/>
                    <a:pt x="17839" y="6629"/>
                  </a:cubicBezTo>
                  <a:cubicBezTo>
                    <a:pt x="17626" y="8666"/>
                    <a:pt x="17535" y="10702"/>
                    <a:pt x="17596" y="12709"/>
                  </a:cubicBezTo>
                  <a:lnTo>
                    <a:pt x="17596" y="13438"/>
                  </a:lnTo>
                  <a:lnTo>
                    <a:pt x="17596" y="13712"/>
                  </a:lnTo>
                  <a:cubicBezTo>
                    <a:pt x="16653" y="14593"/>
                    <a:pt x="15742" y="15535"/>
                    <a:pt x="14830" y="16478"/>
                  </a:cubicBezTo>
                  <a:cubicBezTo>
                    <a:pt x="14343" y="16994"/>
                    <a:pt x="13857" y="17541"/>
                    <a:pt x="13371" y="18058"/>
                  </a:cubicBezTo>
                  <a:cubicBezTo>
                    <a:pt x="14374" y="16478"/>
                    <a:pt x="14921" y="14684"/>
                    <a:pt x="15012" y="12830"/>
                  </a:cubicBezTo>
                  <a:cubicBezTo>
                    <a:pt x="15103" y="8836"/>
                    <a:pt x="15194" y="5474"/>
                    <a:pt x="15314" y="5474"/>
                  </a:cubicBezTo>
                  <a:cubicBezTo>
                    <a:pt x="15315" y="5474"/>
                    <a:pt x="15315" y="5474"/>
                    <a:pt x="15316" y="5474"/>
                  </a:cubicBezTo>
                  <a:cubicBezTo>
                    <a:pt x="15315" y="5474"/>
                    <a:pt x="15313" y="5473"/>
                    <a:pt x="15311" y="5473"/>
                  </a:cubicBezTo>
                  <a:cubicBezTo>
                    <a:pt x="15123" y="5473"/>
                    <a:pt x="11577" y="8464"/>
                    <a:pt x="11547" y="12526"/>
                  </a:cubicBezTo>
                  <a:cubicBezTo>
                    <a:pt x="11547" y="14593"/>
                    <a:pt x="11669" y="16630"/>
                    <a:pt x="11972" y="18666"/>
                  </a:cubicBezTo>
                  <a:cubicBezTo>
                    <a:pt x="12003" y="18940"/>
                    <a:pt x="12033" y="19183"/>
                    <a:pt x="12033" y="19365"/>
                  </a:cubicBezTo>
                  <a:lnTo>
                    <a:pt x="12064" y="19578"/>
                  </a:lnTo>
                  <a:lnTo>
                    <a:pt x="12064" y="19608"/>
                  </a:lnTo>
                  <a:cubicBezTo>
                    <a:pt x="10696" y="21250"/>
                    <a:pt x="9389" y="22921"/>
                    <a:pt x="8173" y="24624"/>
                  </a:cubicBezTo>
                  <a:cubicBezTo>
                    <a:pt x="8933" y="22982"/>
                    <a:pt x="9267" y="21128"/>
                    <a:pt x="9146" y="19304"/>
                  </a:cubicBezTo>
                  <a:cubicBezTo>
                    <a:pt x="8781" y="15323"/>
                    <a:pt x="8477" y="11949"/>
                    <a:pt x="8599" y="11949"/>
                  </a:cubicBezTo>
                  <a:cubicBezTo>
                    <a:pt x="8598" y="11948"/>
                    <a:pt x="8597" y="11948"/>
                    <a:pt x="8597" y="11948"/>
                  </a:cubicBezTo>
                  <a:cubicBezTo>
                    <a:pt x="8448" y="11948"/>
                    <a:pt x="5257" y="15310"/>
                    <a:pt x="5681" y="19396"/>
                  </a:cubicBezTo>
                  <a:cubicBezTo>
                    <a:pt x="5893" y="21432"/>
                    <a:pt x="6258" y="23469"/>
                    <a:pt x="6775" y="25444"/>
                  </a:cubicBezTo>
                  <a:cubicBezTo>
                    <a:pt x="6836" y="25748"/>
                    <a:pt x="6896" y="25991"/>
                    <a:pt x="6927" y="26174"/>
                  </a:cubicBezTo>
                  <a:lnTo>
                    <a:pt x="6988" y="26356"/>
                  </a:lnTo>
                  <a:cubicBezTo>
                    <a:pt x="6653" y="26812"/>
                    <a:pt x="6349" y="27298"/>
                    <a:pt x="6045" y="27785"/>
                  </a:cubicBezTo>
                  <a:cubicBezTo>
                    <a:pt x="5377" y="28879"/>
                    <a:pt x="4708" y="30004"/>
                    <a:pt x="4070" y="31159"/>
                  </a:cubicBezTo>
                  <a:lnTo>
                    <a:pt x="3918" y="31402"/>
                  </a:lnTo>
                  <a:cubicBezTo>
                    <a:pt x="4495" y="29700"/>
                    <a:pt x="4617" y="27846"/>
                    <a:pt x="4282" y="26052"/>
                  </a:cubicBezTo>
                  <a:cubicBezTo>
                    <a:pt x="3492" y="22131"/>
                    <a:pt x="2823" y="18788"/>
                    <a:pt x="2945" y="18757"/>
                  </a:cubicBezTo>
                  <a:cubicBezTo>
                    <a:pt x="2944" y="18757"/>
                    <a:pt x="2944" y="18757"/>
                    <a:pt x="2943" y="18757"/>
                  </a:cubicBezTo>
                  <a:cubicBezTo>
                    <a:pt x="2801" y="18757"/>
                    <a:pt x="0" y="22482"/>
                    <a:pt x="848" y="26508"/>
                  </a:cubicBezTo>
                  <a:cubicBezTo>
                    <a:pt x="1304" y="28545"/>
                    <a:pt x="1881" y="30520"/>
                    <a:pt x="2641" y="32466"/>
                  </a:cubicBezTo>
                  <a:cubicBezTo>
                    <a:pt x="2763" y="32861"/>
                    <a:pt x="2854" y="33134"/>
                    <a:pt x="2915" y="33317"/>
                  </a:cubicBezTo>
                  <a:cubicBezTo>
                    <a:pt x="2641" y="33833"/>
                    <a:pt x="2428" y="34350"/>
                    <a:pt x="2215" y="34897"/>
                  </a:cubicBezTo>
                  <a:cubicBezTo>
                    <a:pt x="2156" y="35016"/>
                    <a:pt x="2265" y="35123"/>
                    <a:pt x="2373" y="35123"/>
                  </a:cubicBezTo>
                  <a:cubicBezTo>
                    <a:pt x="2431" y="35123"/>
                    <a:pt x="2488" y="35093"/>
                    <a:pt x="2519" y="35019"/>
                  </a:cubicBezTo>
                  <a:cubicBezTo>
                    <a:pt x="2823" y="34533"/>
                    <a:pt x="3097" y="34016"/>
                    <a:pt x="3340" y="33499"/>
                  </a:cubicBezTo>
                  <a:lnTo>
                    <a:pt x="3492" y="33469"/>
                  </a:lnTo>
                  <a:cubicBezTo>
                    <a:pt x="3674" y="33408"/>
                    <a:pt x="3918" y="33317"/>
                    <a:pt x="4191" y="33226"/>
                  </a:cubicBezTo>
                  <a:cubicBezTo>
                    <a:pt x="5468" y="32891"/>
                    <a:pt x="7656" y="32344"/>
                    <a:pt x="10088" y="31767"/>
                  </a:cubicBezTo>
                  <a:cubicBezTo>
                    <a:pt x="13827" y="30832"/>
                    <a:pt x="15831" y="27892"/>
                    <a:pt x="15863" y="27727"/>
                  </a:cubicBezTo>
                  <a:lnTo>
                    <a:pt x="15863" y="27727"/>
                  </a:lnTo>
                  <a:cubicBezTo>
                    <a:pt x="15813" y="27817"/>
                    <a:pt x="12623" y="27887"/>
                    <a:pt x="8781" y="28788"/>
                  </a:cubicBezTo>
                  <a:cubicBezTo>
                    <a:pt x="7079" y="29213"/>
                    <a:pt x="5559" y="30156"/>
                    <a:pt x="4434" y="31493"/>
                  </a:cubicBezTo>
                  <a:cubicBezTo>
                    <a:pt x="4921" y="30581"/>
                    <a:pt x="5468" y="29669"/>
                    <a:pt x="5985" y="28788"/>
                  </a:cubicBezTo>
                  <a:cubicBezTo>
                    <a:pt x="6440" y="28028"/>
                    <a:pt x="6927" y="27298"/>
                    <a:pt x="7413" y="26569"/>
                  </a:cubicBezTo>
                  <a:cubicBezTo>
                    <a:pt x="7595" y="26539"/>
                    <a:pt x="7899" y="26478"/>
                    <a:pt x="8295" y="26387"/>
                  </a:cubicBezTo>
                  <a:cubicBezTo>
                    <a:pt x="9602" y="26174"/>
                    <a:pt x="11820" y="25870"/>
                    <a:pt x="14313" y="25535"/>
                  </a:cubicBezTo>
                  <a:cubicBezTo>
                    <a:pt x="18143" y="25023"/>
                    <a:pt x="20447" y="22296"/>
                    <a:pt x="20483" y="22134"/>
                  </a:cubicBezTo>
                  <a:lnTo>
                    <a:pt x="20483" y="22134"/>
                  </a:lnTo>
                  <a:cubicBezTo>
                    <a:pt x="20475" y="22147"/>
                    <a:pt x="20388" y="22152"/>
                    <a:pt x="20232" y="22152"/>
                  </a:cubicBezTo>
                  <a:cubicBezTo>
                    <a:pt x="19922" y="22152"/>
                    <a:pt x="19339" y="22135"/>
                    <a:pt x="18558" y="22135"/>
                  </a:cubicBezTo>
                  <a:cubicBezTo>
                    <a:pt x="17249" y="22135"/>
                    <a:pt x="15382" y="22182"/>
                    <a:pt x="13310" y="22435"/>
                  </a:cubicBezTo>
                  <a:cubicBezTo>
                    <a:pt x="11577" y="22678"/>
                    <a:pt x="9966" y="23469"/>
                    <a:pt x="8690" y="24684"/>
                  </a:cubicBezTo>
                  <a:cubicBezTo>
                    <a:pt x="9115" y="24076"/>
                    <a:pt x="9541" y="23469"/>
                    <a:pt x="9997" y="22891"/>
                  </a:cubicBezTo>
                  <a:cubicBezTo>
                    <a:pt x="10757" y="21827"/>
                    <a:pt x="11577" y="20824"/>
                    <a:pt x="12428" y="19821"/>
                  </a:cubicBezTo>
                  <a:lnTo>
                    <a:pt x="12550" y="19821"/>
                  </a:lnTo>
                  <a:cubicBezTo>
                    <a:pt x="12732" y="19791"/>
                    <a:pt x="13006" y="19760"/>
                    <a:pt x="13340" y="19730"/>
                  </a:cubicBezTo>
                  <a:cubicBezTo>
                    <a:pt x="14678" y="19669"/>
                    <a:pt x="16927" y="19608"/>
                    <a:pt x="19419" y="19548"/>
                  </a:cubicBezTo>
                  <a:cubicBezTo>
                    <a:pt x="23340" y="19426"/>
                    <a:pt x="25984" y="16934"/>
                    <a:pt x="25985" y="16812"/>
                  </a:cubicBezTo>
                  <a:lnTo>
                    <a:pt x="25985" y="16812"/>
                  </a:lnTo>
                  <a:cubicBezTo>
                    <a:pt x="25985" y="16823"/>
                    <a:pt x="25961" y="16827"/>
                    <a:pt x="25914" y="16827"/>
                  </a:cubicBezTo>
                  <a:cubicBezTo>
                    <a:pt x="25451" y="16827"/>
                    <a:pt x="22763" y="16352"/>
                    <a:pt x="19355" y="16352"/>
                  </a:cubicBezTo>
                  <a:cubicBezTo>
                    <a:pt x="19176" y="16352"/>
                    <a:pt x="18995" y="16353"/>
                    <a:pt x="18812" y="16356"/>
                  </a:cubicBezTo>
                  <a:cubicBezTo>
                    <a:pt x="17018" y="16417"/>
                    <a:pt x="15286" y="17055"/>
                    <a:pt x="13857" y="18149"/>
                  </a:cubicBezTo>
                  <a:cubicBezTo>
                    <a:pt x="15164" y="16690"/>
                    <a:pt x="16501" y="15292"/>
                    <a:pt x="17900" y="13955"/>
                  </a:cubicBezTo>
                  <a:lnTo>
                    <a:pt x="18872" y="13955"/>
                  </a:lnTo>
                  <a:cubicBezTo>
                    <a:pt x="20179" y="14016"/>
                    <a:pt x="22459" y="14198"/>
                    <a:pt x="24951" y="14380"/>
                  </a:cubicBezTo>
                  <a:cubicBezTo>
                    <a:pt x="25177" y="14396"/>
                    <a:pt x="25399" y="14404"/>
                    <a:pt x="25618" y="14404"/>
                  </a:cubicBezTo>
                  <a:cubicBezTo>
                    <a:pt x="29173" y="14404"/>
                    <a:pt x="31789" y="12429"/>
                    <a:pt x="31790" y="12313"/>
                  </a:cubicBezTo>
                  <a:lnTo>
                    <a:pt x="31790" y="12313"/>
                  </a:lnTo>
                  <a:cubicBezTo>
                    <a:pt x="31790" y="12321"/>
                    <a:pt x="31779" y="12324"/>
                    <a:pt x="31757" y="12324"/>
                  </a:cubicBezTo>
                  <a:cubicBezTo>
                    <a:pt x="31415" y="12324"/>
                    <a:pt x="28449" y="11474"/>
                    <a:pt x="24678" y="11189"/>
                  </a:cubicBezTo>
                  <a:cubicBezTo>
                    <a:pt x="24482" y="11176"/>
                    <a:pt x="24287" y="11170"/>
                    <a:pt x="24092" y="11170"/>
                  </a:cubicBezTo>
                  <a:cubicBezTo>
                    <a:pt x="22441" y="11170"/>
                    <a:pt x="20833" y="11629"/>
                    <a:pt x="19419" y="12526"/>
                  </a:cubicBezTo>
                  <a:lnTo>
                    <a:pt x="19571" y="12374"/>
                  </a:lnTo>
                  <a:cubicBezTo>
                    <a:pt x="20210" y="11797"/>
                    <a:pt x="20848" y="11250"/>
                    <a:pt x="21486" y="10702"/>
                  </a:cubicBezTo>
                  <a:cubicBezTo>
                    <a:pt x="21669" y="10672"/>
                    <a:pt x="21851" y="10581"/>
                    <a:pt x="22125" y="10490"/>
                  </a:cubicBezTo>
                  <a:lnTo>
                    <a:pt x="22216" y="10459"/>
                  </a:lnTo>
                  <a:cubicBezTo>
                    <a:pt x="24222" y="9730"/>
                    <a:pt x="26137" y="8757"/>
                    <a:pt x="27900" y="7572"/>
                  </a:cubicBezTo>
                  <a:cubicBezTo>
                    <a:pt x="29967" y="6082"/>
                    <a:pt x="31790" y="4319"/>
                    <a:pt x="33341" y="2283"/>
                  </a:cubicBezTo>
                  <a:lnTo>
                    <a:pt x="33341" y="2283"/>
                  </a:lnTo>
                  <a:cubicBezTo>
                    <a:pt x="30696" y="2587"/>
                    <a:pt x="28173" y="3499"/>
                    <a:pt x="25954" y="4988"/>
                  </a:cubicBezTo>
                  <a:cubicBezTo>
                    <a:pt x="24283" y="6173"/>
                    <a:pt x="22885" y="7663"/>
                    <a:pt x="21821" y="9365"/>
                  </a:cubicBezTo>
                  <a:cubicBezTo>
                    <a:pt x="21517" y="9851"/>
                    <a:pt x="21304" y="10216"/>
                    <a:pt x="21182" y="10459"/>
                  </a:cubicBezTo>
                  <a:lnTo>
                    <a:pt x="20027" y="11493"/>
                  </a:lnTo>
                  <a:cubicBezTo>
                    <a:pt x="19693" y="11797"/>
                    <a:pt x="19359" y="12101"/>
                    <a:pt x="19024" y="12374"/>
                  </a:cubicBezTo>
                  <a:cubicBezTo>
                    <a:pt x="20210" y="10915"/>
                    <a:pt x="21000" y="9152"/>
                    <a:pt x="21304" y="7268"/>
                  </a:cubicBezTo>
                  <a:cubicBezTo>
                    <a:pt x="21818" y="3334"/>
                    <a:pt x="22303" y="3"/>
                    <a:pt x="22397" y="3"/>
                  </a:cubicBezTo>
                  <a:cubicBezTo>
                    <a:pt x="22397" y="3"/>
                    <a:pt x="22398" y="3"/>
                    <a:pt x="22398" y="3"/>
                  </a:cubicBezTo>
                  <a:cubicBezTo>
                    <a:pt x="22397" y="2"/>
                    <a:pt x="22394" y="1"/>
                    <a:pt x="223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6"/>
            <p:cNvSpPr/>
            <p:nvPr/>
          </p:nvSpPr>
          <p:spPr>
            <a:xfrm>
              <a:off x="-4993700" y="-10"/>
              <a:ext cx="1138629" cy="1200168"/>
            </a:xfrm>
            <a:custGeom>
              <a:avLst/>
              <a:gdLst/>
              <a:ahLst/>
              <a:cxnLst/>
              <a:rect l="l" t="t" r="r" b="b"/>
              <a:pathLst>
                <a:path w="33342" h="35144" extrusionOk="0">
                  <a:moveTo>
                    <a:pt x="31822" y="12344"/>
                  </a:moveTo>
                  <a:lnTo>
                    <a:pt x="31822" y="12344"/>
                  </a:lnTo>
                  <a:cubicBezTo>
                    <a:pt x="31821" y="12345"/>
                    <a:pt x="31821" y="12346"/>
                    <a:pt x="31820" y="12348"/>
                  </a:cubicBezTo>
                  <a:lnTo>
                    <a:pt x="31820" y="12348"/>
                  </a:lnTo>
                  <a:cubicBezTo>
                    <a:pt x="31821" y="12347"/>
                    <a:pt x="31822" y="12345"/>
                    <a:pt x="31822" y="12344"/>
                  </a:cubicBezTo>
                  <a:close/>
                  <a:moveTo>
                    <a:pt x="26016" y="16812"/>
                  </a:moveTo>
                  <a:cubicBezTo>
                    <a:pt x="26016" y="16813"/>
                    <a:pt x="26015" y="16815"/>
                    <a:pt x="26014" y="16816"/>
                  </a:cubicBezTo>
                  <a:lnTo>
                    <a:pt x="26014" y="16816"/>
                  </a:lnTo>
                  <a:cubicBezTo>
                    <a:pt x="26015" y="16815"/>
                    <a:pt x="26016" y="16813"/>
                    <a:pt x="26016" y="16812"/>
                  </a:cubicBezTo>
                  <a:close/>
                  <a:moveTo>
                    <a:pt x="20514" y="22131"/>
                  </a:moveTo>
                  <a:cubicBezTo>
                    <a:pt x="20514" y="22132"/>
                    <a:pt x="20514" y="22134"/>
                    <a:pt x="20513" y="22136"/>
                  </a:cubicBezTo>
                  <a:lnTo>
                    <a:pt x="20513" y="22136"/>
                  </a:lnTo>
                  <a:cubicBezTo>
                    <a:pt x="20515" y="22135"/>
                    <a:pt x="20515" y="22133"/>
                    <a:pt x="20514" y="22131"/>
                  </a:cubicBezTo>
                  <a:close/>
                  <a:moveTo>
                    <a:pt x="15864" y="27754"/>
                  </a:moveTo>
                  <a:cubicBezTo>
                    <a:pt x="15864" y="27755"/>
                    <a:pt x="15864" y="27757"/>
                    <a:pt x="15864" y="27759"/>
                  </a:cubicBezTo>
                  <a:lnTo>
                    <a:pt x="15864" y="27759"/>
                  </a:lnTo>
                  <a:cubicBezTo>
                    <a:pt x="15865" y="27757"/>
                    <a:pt x="15865" y="27756"/>
                    <a:pt x="15864" y="27754"/>
                  </a:cubicBezTo>
                  <a:close/>
                  <a:moveTo>
                    <a:pt x="22420" y="1"/>
                  </a:moveTo>
                  <a:cubicBezTo>
                    <a:pt x="22177" y="1"/>
                    <a:pt x="18348" y="2624"/>
                    <a:pt x="17870" y="6629"/>
                  </a:cubicBezTo>
                  <a:cubicBezTo>
                    <a:pt x="17627" y="8666"/>
                    <a:pt x="17536" y="10702"/>
                    <a:pt x="17596" y="12708"/>
                  </a:cubicBezTo>
                  <a:lnTo>
                    <a:pt x="17596" y="13438"/>
                  </a:lnTo>
                  <a:lnTo>
                    <a:pt x="17596" y="13711"/>
                  </a:lnTo>
                  <a:cubicBezTo>
                    <a:pt x="16654" y="14593"/>
                    <a:pt x="15742" y="15535"/>
                    <a:pt x="14861" y="16477"/>
                  </a:cubicBezTo>
                  <a:cubicBezTo>
                    <a:pt x="14375" y="16994"/>
                    <a:pt x="13888" y="17541"/>
                    <a:pt x="13402" y="18058"/>
                  </a:cubicBezTo>
                  <a:cubicBezTo>
                    <a:pt x="14375" y="16477"/>
                    <a:pt x="14952" y="14684"/>
                    <a:pt x="15043" y="12830"/>
                  </a:cubicBezTo>
                  <a:cubicBezTo>
                    <a:pt x="15134" y="8836"/>
                    <a:pt x="15225" y="5474"/>
                    <a:pt x="15346" y="5474"/>
                  </a:cubicBezTo>
                  <a:cubicBezTo>
                    <a:pt x="15346" y="5474"/>
                    <a:pt x="15347" y="5474"/>
                    <a:pt x="15347" y="5474"/>
                  </a:cubicBezTo>
                  <a:cubicBezTo>
                    <a:pt x="15346" y="5474"/>
                    <a:pt x="15344" y="5473"/>
                    <a:pt x="15343" y="5473"/>
                  </a:cubicBezTo>
                  <a:cubicBezTo>
                    <a:pt x="15154" y="5473"/>
                    <a:pt x="11608" y="8463"/>
                    <a:pt x="11578" y="12526"/>
                  </a:cubicBezTo>
                  <a:cubicBezTo>
                    <a:pt x="11548" y="14593"/>
                    <a:pt x="11700" y="16629"/>
                    <a:pt x="11973" y="18666"/>
                  </a:cubicBezTo>
                  <a:cubicBezTo>
                    <a:pt x="12004" y="18939"/>
                    <a:pt x="12034" y="19183"/>
                    <a:pt x="12034" y="19365"/>
                  </a:cubicBezTo>
                  <a:lnTo>
                    <a:pt x="12064" y="19578"/>
                  </a:lnTo>
                  <a:lnTo>
                    <a:pt x="12064" y="19608"/>
                  </a:lnTo>
                  <a:cubicBezTo>
                    <a:pt x="10697" y="21249"/>
                    <a:pt x="9420" y="22921"/>
                    <a:pt x="8174" y="24623"/>
                  </a:cubicBezTo>
                  <a:cubicBezTo>
                    <a:pt x="8964" y="22982"/>
                    <a:pt x="9298" y="21128"/>
                    <a:pt x="9146" y="19304"/>
                  </a:cubicBezTo>
                  <a:cubicBezTo>
                    <a:pt x="8782" y="15322"/>
                    <a:pt x="8478" y="11948"/>
                    <a:pt x="8599" y="11948"/>
                  </a:cubicBezTo>
                  <a:cubicBezTo>
                    <a:pt x="8599" y="11948"/>
                    <a:pt x="8598" y="11948"/>
                    <a:pt x="8598" y="11948"/>
                  </a:cubicBezTo>
                  <a:cubicBezTo>
                    <a:pt x="8449" y="11948"/>
                    <a:pt x="5258" y="15310"/>
                    <a:pt x="5681" y="19395"/>
                  </a:cubicBezTo>
                  <a:cubicBezTo>
                    <a:pt x="5925" y="21432"/>
                    <a:pt x="6289" y="23468"/>
                    <a:pt x="6806" y="25444"/>
                  </a:cubicBezTo>
                  <a:cubicBezTo>
                    <a:pt x="6867" y="25748"/>
                    <a:pt x="6897" y="25991"/>
                    <a:pt x="6958" y="26174"/>
                  </a:cubicBezTo>
                  <a:lnTo>
                    <a:pt x="6988" y="26356"/>
                  </a:lnTo>
                  <a:cubicBezTo>
                    <a:pt x="6684" y="26812"/>
                    <a:pt x="6380" y="27298"/>
                    <a:pt x="6077" y="27785"/>
                  </a:cubicBezTo>
                  <a:cubicBezTo>
                    <a:pt x="5377" y="28879"/>
                    <a:pt x="4709" y="30003"/>
                    <a:pt x="4070" y="31158"/>
                  </a:cubicBezTo>
                  <a:lnTo>
                    <a:pt x="3918" y="31402"/>
                  </a:lnTo>
                  <a:cubicBezTo>
                    <a:pt x="4496" y="29699"/>
                    <a:pt x="4618" y="27845"/>
                    <a:pt x="4314" y="26052"/>
                  </a:cubicBezTo>
                  <a:cubicBezTo>
                    <a:pt x="3493" y="22131"/>
                    <a:pt x="2855" y="18787"/>
                    <a:pt x="2946" y="18757"/>
                  </a:cubicBezTo>
                  <a:cubicBezTo>
                    <a:pt x="2945" y="18757"/>
                    <a:pt x="2945" y="18757"/>
                    <a:pt x="2944" y="18757"/>
                  </a:cubicBezTo>
                  <a:cubicBezTo>
                    <a:pt x="2801" y="18757"/>
                    <a:pt x="1" y="22482"/>
                    <a:pt x="879" y="26508"/>
                  </a:cubicBezTo>
                  <a:cubicBezTo>
                    <a:pt x="1304" y="28514"/>
                    <a:pt x="1882" y="30520"/>
                    <a:pt x="2611" y="32435"/>
                  </a:cubicBezTo>
                  <a:cubicBezTo>
                    <a:pt x="2733" y="32830"/>
                    <a:pt x="2855" y="33104"/>
                    <a:pt x="2885" y="33316"/>
                  </a:cubicBezTo>
                  <a:cubicBezTo>
                    <a:pt x="2642" y="33803"/>
                    <a:pt x="2399" y="34320"/>
                    <a:pt x="2216" y="34867"/>
                  </a:cubicBezTo>
                  <a:cubicBezTo>
                    <a:pt x="2112" y="35012"/>
                    <a:pt x="2236" y="35144"/>
                    <a:pt x="2374" y="35144"/>
                  </a:cubicBezTo>
                  <a:cubicBezTo>
                    <a:pt x="2437" y="35144"/>
                    <a:pt x="2503" y="35116"/>
                    <a:pt x="2551" y="35049"/>
                  </a:cubicBezTo>
                  <a:cubicBezTo>
                    <a:pt x="2824" y="34563"/>
                    <a:pt x="3098" y="34046"/>
                    <a:pt x="3371" y="33529"/>
                  </a:cubicBezTo>
                  <a:lnTo>
                    <a:pt x="3493" y="33499"/>
                  </a:lnTo>
                  <a:cubicBezTo>
                    <a:pt x="3675" y="33438"/>
                    <a:pt x="3918" y="33347"/>
                    <a:pt x="4222" y="33256"/>
                  </a:cubicBezTo>
                  <a:cubicBezTo>
                    <a:pt x="5499" y="32921"/>
                    <a:pt x="7687" y="32374"/>
                    <a:pt x="10089" y="31797"/>
                  </a:cubicBezTo>
                  <a:cubicBezTo>
                    <a:pt x="13811" y="30866"/>
                    <a:pt x="15844" y="27919"/>
                    <a:pt x="15864" y="27759"/>
                  </a:cubicBezTo>
                  <a:lnTo>
                    <a:pt x="15864" y="27759"/>
                  </a:lnTo>
                  <a:cubicBezTo>
                    <a:pt x="15811" y="27847"/>
                    <a:pt x="12605" y="27892"/>
                    <a:pt x="8782" y="28788"/>
                  </a:cubicBezTo>
                  <a:cubicBezTo>
                    <a:pt x="7080" y="29213"/>
                    <a:pt x="5560" y="30155"/>
                    <a:pt x="4435" y="31493"/>
                  </a:cubicBezTo>
                  <a:cubicBezTo>
                    <a:pt x="4952" y="30581"/>
                    <a:pt x="5469" y="29699"/>
                    <a:pt x="6016" y="28818"/>
                  </a:cubicBezTo>
                  <a:cubicBezTo>
                    <a:pt x="6472" y="28058"/>
                    <a:pt x="6928" y="27329"/>
                    <a:pt x="7414" y="26599"/>
                  </a:cubicBezTo>
                  <a:cubicBezTo>
                    <a:pt x="7627" y="26538"/>
                    <a:pt x="7931" y="26477"/>
                    <a:pt x="8295" y="26417"/>
                  </a:cubicBezTo>
                  <a:cubicBezTo>
                    <a:pt x="9602" y="26204"/>
                    <a:pt x="11852" y="25900"/>
                    <a:pt x="14314" y="25566"/>
                  </a:cubicBezTo>
                  <a:cubicBezTo>
                    <a:pt x="18128" y="25025"/>
                    <a:pt x="20458" y="22318"/>
                    <a:pt x="20513" y="22136"/>
                  </a:cubicBezTo>
                  <a:lnTo>
                    <a:pt x="20513" y="22136"/>
                  </a:lnTo>
                  <a:cubicBezTo>
                    <a:pt x="20500" y="22157"/>
                    <a:pt x="20373" y="22163"/>
                    <a:pt x="20150" y="22163"/>
                  </a:cubicBezTo>
                  <a:cubicBezTo>
                    <a:pt x="19822" y="22163"/>
                    <a:pt x="19284" y="22150"/>
                    <a:pt x="18590" y="22150"/>
                  </a:cubicBezTo>
                  <a:cubicBezTo>
                    <a:pt x="17281" y="22150"/>
                    <a:pt x="15414" y="22196"/>
                    <a:pt x="13341" y="22465"/>
                  </a:cubicBezTo>
                  <a:cubicBezTo>
                    <a:pt x="11578" y="22708"/>
                    <a:pt x="9967" y="23499"/>
                    <a:pt x="8691" y="24684"/>
                  </a:cubicBezTo>
                  <a:cubicBezTo>
                    <a:pt x="9116" y="24107"/>
                    <a:pt x="9542" y="23499"/>
                    <a:pt x="9998" y="22891"/>
                  </a:cubicBezTo>
                  <a:cubicBezTo>
                    <a:pt x="10788" y="21857"/>
                    <a:pt x="11578" y="20824"/>
                    <a:pt x="12429" y="19821"/>
                  </a:cubicBezTo>
                  <a:lnTo>
                    <a:pt x="12551" y="19821"/>
                  </a:lnTo>
                  <a:cubicBezTo>
                    <a:pt x="12764" y="19821"/>
                    <a:pt x="13037" y="19790"/>
                    <a:pt x="13371" y="19760"/>
                  </a:cubicBezTo>
                  <a:cubicBezTo>
                    <a:pt x="14679" y="19699"/>
                    <a:pt x="16958" y="19608"/>
                    <a:pt x="19451" y="19547"/>
                  </a:cubicBezTo>
                  <a:cubicBezTo>
                    <a:pt x="23300" y="19427"/>
                    <a:pt x="25930" y="16985"/>
                    <a:pt x="26014" y="16816"/>
                  </a:cubicBezTo>
                  <a:lnTo>
                    <a:pt x="26014" y="16816"/>
                  </a:lnTo>
                  <a:cubicBezTo>
                    <a:pt x="26008" y="16824"/>
                    <a:pt x="25984" y="16827"/>
                    <a:pt x="25944" y="16827"/>
                  </a:cubicBezTo>
                  <a:cubicBezTo>
                    <a:pt x="25488" y="16827"/>
                    <a:pt x="22898" y="16377"/>
                    <a:pt x="19608" y="16377"/>
                  </a:cubicBezTo>
                  <a:cubicBezTo>
                    <a:pt x="19347" y="16377"/>
                    <a:pt x="19082" y="16380"/>
                    <a:pt x="18812" y="16386"/>
                  </a:cubicBezTo>
                  <a:cubicBezTo>
                    <a:pt x="17019" y="16447"/>
                    <a:pt x="15286" y="17055"/>
                    <a:pt x="13888" y="18149"/>
                  </a:cubicBezTo>
                  <a:cubicBezTo>
                    <a:pt x="15165" y="16721"/>
                    <a:pt x="16502" y="15322"/>
                    <a:pt x="17900" y="13985"/>
                  </a:cubicBezTo>
                  <a:lnTo>
                    <a:pt x="18873" y="13985"/>
                  </a:lnTo>
                  <a:cubicBezTo>
                    <a:pt x="20211" y="14046"/>
                    <a:pt x="22460" y="14198"/>
                    <a:pt x="24952" y="14380"/>
                  </a:cubicBezTo>
                  <a:cubicBezTo>
                    <a:pt x="25203" y="14400"/>
                    <a:pt x="25450" y="14409"/>
                    <a:pt x="25692" y="14409"/>
                  </a:cubicBezTo>
                  <a:cubicBezTo>
                    <a:pt x="29194" y="14409"/>
                    <a:pt x="31734" y="12502"/>
                    <a:pt x="31820" y="12348"/>
                  </a:cubicBezTo>
                  <a:lnTo>
                    <a:pt x="31820" y="12348"/>
                  </a:lnTo>
                  <a:cubicBezTo>
                    <a:pt x="31816" y="12352"/>
                    <a:pt x="31805" y="12354"/>
                    <a:pt x="31789" y="12354"/>
                  </a:cubicBezTo>
                  <a:cubicBezTo>
                    <a:pt x="31446" y="12354"/>
                    <a:pt x="28479" y="11503"/>
                    <a:pt x="24679" y="11189"/>
                  </a:cubicBezTo>
                  <a:cubicBezTo>
                    <a:pt x="24524" y="11181"/>
                    <a:pt x="24369" y="11177"/>
                    <a:pt x="24215" y="11177"/>
                  </a:cubicBezTo>
                  <a:cubicBezTo>
                    <a:pt x="22522" y="11177"/>
                    <a:pt x="20871" y="11635"/>
                    <a:pt x="19451" y="12526"/>
                  </a:cubicBezTo>
                  <a:lnTo>
                    <a:pt x="19603" y="12404"/>
                  </a:lnTo>
                  <a:cubicBezTo>
                    <a:pt x="20211" y="11827"/>
                    <a:pt x="20849" y="11280"/>
                    <a:pt x="21487" y="10733"/>
                  </a:cubicBezTo>
                  <a:cubicBezTo>
                    <a:pt x="21670" y="10672"/>
                    <a:pt x="21882" y="10611"/>
                    <a:pt x="22125" y="10520"/>
                  </a:cubicBezTo>
                  <a:lnTo>
                    <a:pt x="22247" y="10489"/>
                  </a:lnTo>
                  <a:cubicBezTo>
                    <a:pt x="24253" y="9760"/>
                    <a:pt x="26138" y="8787"/>
                    <a:pt x="27931" y="7602"/>
                  </a:cubicBezTo>
                  <a:cubicBezTo>
                    <a:pt x="29998" y="6112"/>
                    <a:pt x="31822" y="4319"/>
                    <a:pt x="33341" y="2313"/>
                  </a:cubicBezTo>
                  <a:lnTo>
                    <a:pt x="33341" y="2313"/>
                  </a:lnTo>
                  <a:cubicBezTo>
                    <a:pt x="30697" y="2587"/>
                    <a:pt x="28174" y="3529"/>
                    <a:pt x="25986" y="4988"/>
                  </a:cubicBezTo>
                  <a:cubicBezTo>
                    <a:pt x="24314" y="6173"/>
                    <a:pt x="22916" y="7663"/>
                    <a:pt x="21821" y="9365"/>
                  </a:cubicBezTo>
                  <a:cubicBezTo>
                    <a:pt x="21548" y="9851"/>
                    <a:pt x="21335" y="10216"/>
                    <a:pt x="21214" y="10459"/>
                  </a:cubicBezTo>
                  <a:lnTo>
                    <a:pt x="20028" y="11492"/>
                  </a:lnTo>
                  <a:cubicBezTo>
                    <a:pt x="19694" y="11796"/>
                    <a:pt x="19359" y="12100"/>
                    <a:pt x="19025" y="12374"/>
                  </a:cubicBezTo>
                  <a:cubicBezTo>
                    <a:pt x="20211" y="10915"/>
                    <a:pt x="21001" y="9152"/>
                    <a:pt x="21305" y="7267"/>
                  </a:cubicBezTo>
                  <a:cubicBezTo>
                    <a:pt x="21849" y="3334"/>
                    <a:pt x="22304" y="3"/>
                    <a:pt x="22428" y="3"/>
                  </a:cubicBezTo>
                  <a:cubicBezTo>
                    <a:pt x="22428" y="3"/>
                    <a:pt x="22429" y="3"/>
                    <a:pt x="22429" y="3"/>
                  </a:cubicBezTo>
                  <a:cubicBezTo>
                    <a:pt x="22427" y="1"/>
                    <a:pt x="22424" y="1"/>
                    <a:pt x="224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-4409087" y="1002703"/>
              <a:ext cx="1502771" cy="696865"/>
            </a:xfrm>
            <a:custGeom>
              <a:avLst/>
              <a:gdLst/>
              <a:ahLst/>
              <a:cxnLst/>
              <a:rect l="l" t="t" r="r" b="b"/>
              <a:pathLst>
                <a:path w="44005" h="20406" extrusionOk="0">
                  <a:moveTo>
                    <a:pt x="37226" y="15444"/>
                  </a:moveTo>
                  <a:lnTo>
                    <a:pt x="37226" y="15444"/>
                  </a:lnTo>
                  <a:cubicBezTo>
                    <a:pt x="37225" y="15445"/>
                    <a:pt x="37222" y="15447"/>
                    <a:pt x="37219" y="15448"/>
                  </a:cubicBezTo>
                  <a:lnTo>
                    <a:pt x="37219" y="15448"/>
                  </a:lnTo>
                  <a:cubicBezTo>
                    <a:pt x="37222" y="15448"/>
                    <a:pt x="37225" y="15447"/>
                    <a:pt x="37226" y="15444"/>
                  </a:cubicBezTo>
                  <a:close/>
                  <a:moveTo>
                    <a:pt x="29901" y="16022"/>
                  </a:moveTo>
                  <a:cubicBezTo>
                    <a:pt x="29899" y="16023"/>
                    <a:pt x="29897" y="16024"/>
                    <a:pt x="29894" y="16026"/>
                  </a:cubicBezTo>
                  <a:lnTo>
                    <a:pt x="29894" y="16026"/>
                  </a:lnTo>
                  <a:cubicBezTo>
                    <a:pt x="29897" y="16025"/>
                    <a:pt x="29899" y="16024"/>
                    <a:pt x="29901" y="16022"/>
                  </a:cubicBezTo>
                  <a:close/>
                  <a:moveTo>
                    <a:pt x="22362" y="17481"/>
                  </a:moveTo>
                  <a:lnTo>
                    <a:pt x="22362" y="17481"/>
                  </a:lnTo>
                  <a:cubicBezTo>
                    <a:pt x="22361" y="17482"/>
                    <a:pt x="22360" y="17484"/>
                    <a:pt x="22357" y="17485"/>
                  </a:cubicBezTo>
                  <a:lnTo>
                    <a:pt x="22357" y="17485"/>
                  </a:lnTo>
                  <a:cubicBezTo>
                    <a:pt x="22360" y="17485"/>
                    <a:pt x="22362" y="17483"/>
                    <a:pt x="22362" y="17481"/>
                  </a:cubicBezTo>
                  <a:close/>
                  <a:moveTo>
                    <a:pt x="15432" y="19639"/>
                  </a:moveTo>
                  <a:cubicBezTo>
                    <a:pt x="15432" y="19640"/>
                    <a:pt x="15431" y="19641"/>
                    <a:pt x="15429" y="19643"/>
                  </a:cubicBezTo>
                  <a:lnTo>
                    <a:pt x="15429" y="19643"/>
                  </a:lnTo>
                  <a:cubicBezTo>
                    <a:pt x="15431" y="19642"/>
                    <a:pt x="15432" y="19640"/>
                    <a:pt x="15432" y="19639"/>
                  </a:cubicBezTo>
                  <a:close/>
                  <a:moveTo>
                    <a:pt x="35775" y="1"/>
                  </a:moveTo>
                  <a:cubicBezTo>
                    <a:pt x="34652" y="1"/>
                    <a:pt x="30898" y="447"/>
                    <a:pt x="28654" y="3103"/>
                  </a:cubicBezTo>
                  <a:cubicBezTo>
                    <a:pt x="27347" y="4654"/>
                    <a:pt x="26162" y="6295"/>
                    <a:pt x="25098" y="8028"/>
                  </a:cubicBezTo>
                  <a:lnTo>
                    <a:pt x="24733" y="8635"/>
                  </a:lnTo>
                  <a:lnTo>
                    <a:pt x="24581" y="8848"/>
                  </a:lnTo>
                  <a:cubicBezTo>
                    <a:pt x="23305" y="9091"/>
                    <a:pt x="22058" y="9365"/>
                    <a:pt x="20782" y="9669"/>
                  </a:cubicBezTo>
                  <a:cubicBezTo>
                    <a:pt x="20083" y="9851"/>
                    <a:pt x="19384" y="10034"/>
                    <a:pt x="18685" y="10216"/>
                  </a:cubicBezTo>
                  <a:cubicBezTo>
                    <a:pt x="20387" y="9426"/>
                    <a:pt x="21846" y="8210"/>
                    <a:pt x="22940" y="6720"/>
                  </a:cubicBezTo>
                  <a:cubicBezTo>
                    <a:pt x="25165" y="3443"/>
                    <a:pt x="27063" y="701"/>
                    <a:pt x="27192" y="701"/>
                  </a:cubicBezTo>
                  <a:cubicBezTo>
                    <a:pt x="27193" y="701"/>
                    <a:pt x="27194" y="702"/>
                    <a:pt x="27195" y="702"/>
                  </a:cubicBezTo>
                  <a:cubicBezTo>
                    <a:pt x="27191" y="696"/>
                    <a:pt x="27168" y="693"/>
                    <a:pt x="27128" y="693"/>
                  </a:cubicBezTo>
                  <a:cubicBezTo>
                    <a:pt x="26544" y="693"/>
                    <a:pt x="22307" y="1379"/>
                    <a:pt x="20174" y="4593"/>
                  </a:cubicBezTo>
                  <a:cubicBezTo>
                    <a:pt x="19049" y="6265"/>
                    <a:pt x="18046" y="8058"/>
                    <a:pt x="17195" y="9912"/>
                  </a:cubicBezTo>
                  <a:lnTo>
                    <a:pt x="16861" y="10520"/>
                  </a:lnTo>
                  <a:lnTo>
                    <a:pt x="16770" y="10702"/>
                  </a:lnTo>
                  <a:lnTo>
                    <a:pt x="16770" y="10733"/>
                  </a:lnTo>
                  <a:cubicBezTo>
                    <a:pt x="14733" y="11341"/>
                    <a:pt x="12727" y="12040"/>
                    <a:pt x="10782" y="12830"/>
                  </a:cubicBezTo>
                  <a:cubicBezTo>
                    <a:pt x="12332" y="11857"/>
                    <a:pt x="13608" y="10520"/>
                    <a:pt x="14490" y="8909"/>
                  </a:cubicBezTo>
                  <a:cubicBezTo>
                    <a:pt x="16347" y="5435"/>
                    <a:pt x="17908" y="2463"/>
                    <a:pt x="18041" y="2463"/>
                  </a:cubicBezTo>
                  <a:cubicBezTo>
                    <a:pt x="18043" y="2463"/>
                    <a:pt x="18045" y="2464"/>
                    <a:pt x="18046" y="2465"/>
                  </a:cubicBezTo>
                  <a:cubicBezTo>
                    <a:pt x="18044" y="2462"/>
                    <a:pt x="18035" y="2460"/>
                    <a:pt x="18020" y="2460"/>
                  </a:cubicBezTo>
                  <a:cubicBezTo>
                    <a:pt x="17638" y="2460"/>
                    <a:pt x="13353" y="3580"/>
                    <a:pt x="11542" y="7116"/>
                  </a:cubicBezTo>
                  <a:cubicBezTo>
                    <a:pt x="10599" y="8939"/>
                    <a:pt x="9809" y="10824"/>
                    <a:pt x="9140" y="12769"/>
                  </a:cubicBezTo>
                  <a:lnTo>
                    <a:pt x="8867" y="13468"/>
                  </a:lnTo>
                  <a:lnTo>
                    <a:pt x="8806" y="13620"/>
                  </a:lnTo>
                  <a:cubicBezTo>
                    <a:pt x="8320" y="13833"/>
                    <a:pt x="7803" y="14076"/>
                    <a:pt x="7286" y="14319"/>
                  </a:cubicBezTo>
                  <a:cubicBezTo>
                    <a:pt x="6101" y="14836"/>
                    <a:pt x="4915" y="15414"/>
                    <a:pt x="3760" y="16052"/>
                  </a:cubicBezTo>
                  <a:lnTo>
                    <a:pt x="3487" y="16174"/>
                  </a:lnTo>
                  <a:cubicBezTo>
                    <a:pt x="4915" y="15049"/>
                    <a:pt x="6010" y="13590"/>
                    <a:pt x="6739" y="11918"/>
                  </a:cubicBezTo>
                  <a:cubicBezTo>
                    <a:pt x="8214" y="8215"/>
                    <a:pt x="9481" y="5078"/>
                    <a:pt x="9593" y="5078"/>
                  </a:cubicBezTo>
                  <a:cubicBezTo>
                    <a:pt x="9594" y="5078"/>
                    <a:pt x="9595" y="5079"/>
                    <a:pt x="9596" y="5079"/>
                  </a:cubicBezTo>
                  <a:cubicBezTo>
                    <a:pt x="9594" y="5077"/>
                    <a:pt x="9588" y="5075"/>
                    <a:pt x="9579" y="5075"/>
                  </a:cubicBezTo>
                  <a:cubicBezTo>
                    <a:pt x="9264" y="5075"/>
                    <a:pt x="5057" y="6645"/>
                    <a:pt x="3608" y="10398"/>
                  </a:cubicBezTo>
                  <a:cubicBezTo>
                    <a:pt x="2879" y="12344"/>
                    <a:pt x="2271" y="14319"/>
                    <a:pt x="1815" y="16325"/>
                  </a:cubicBezTo>
                  <a:cubicBezTo>
                    <a:pt x="1724" y="16721"/>
                    <a:pt x="1633" y="17025"/>
                    <a:pt x="1602" y="17207"/>
                  </a:cubicBezTo>
                  <a:cubicBezTo>
                    <a:pt x="1085" y="17511"/>
                    <a:pt x="569" y="17815"/>
                    <a:pt x="113" y="18180"/>
                  </a:cubicBezTo>
                  <a:cubicBezTo>
                    <a:pt x="0" y="18292"/>
                    <a:pt x="96" y="18457"/>
                    <a:pt x="231" y="18457"/>
                  </a:cubicBezTo>
                  <a:cubicBezTo>
                    <a:pt x="242" y="18457"/>
                    <a:pt x="253" y="18455"/>
                    <a:pt x="265" y="18453"/>
                  </a:cubicBezTo>
                  <a:cubicBezTo>
                    <a:pt x="781" y="18210"/>
                    <a:pt x="1298" y="17936"/>
                    <a:pt x="1785" y="17633"/>
                  </a:cubicBezTo>
                  <a:lnTo>
                    <a:pt x="1906" y="17663"/>
                  </a:lnTo>
                  <a:cubicBezTo>
                    <a:pt x="2088" y="17724"/>
                    <a:pt x="2362" y="17784"/>
                    <a:pt x="2636" y="17876"/>
                  </a:cubicBezTo>
                  <a:cubicBezTo>
                    <a:pt x="3912" y="18271"/>
                    <a:pt x="6040" y="19031"/>
                    <a:pt x="8380" y="19851"/>
                  </a:cubicBezTo>
                  <a:cubicBezTo>
                    <a:pt x="9527" y="20262"/>
                    <a:pt x="10643" y="20406"/>
                    <a:pt x="11637" y="20406"/>
                  </a:cubicBezTo>
                  <a:cubicBezTo>
                    <a:pt x="13774" y="20406"/>
                    <a:pt x="15345" y="19741"/>
                    <a:pt x="15429" y="19643"/>
                  </a:cubicBezTo>
                  <a:lnTo>
                    <a:pt x="15429" y="19643"/>
                  </a:lnTo>
                  <a:cubicBezTo>
                    <a:pt x="15427" y="19644"/>
                    <a:pt x="15424" y="19645"/>
                    <a:pt x="15420" y="19645"/>
                  </a:cubicBezTo>
                  <a:cubicBezTo>
                    <a:pt x="15218" y="19645"/>
                    <a:pt x="12540" y="17982"/>
                    <a:pt x="8897" y="16660"/>
                  </a:cubicBezTo>
                  <a:cubicBezTo>
                    <a:pt x="8008" y="16347"/>
                    <a:pt x="7075" y="16186"/>
                    <a:pt x="6140" y="16186"/>
                  </a:cubicBezTo>
                  <a:cubicBezTo>
                    <a:pt x="5349" y="16186"/>
                    <a:pt x="4557" y="16301"/>
                    <a:pt x="3791" y="16538"/>
                  </a:cubicBezTo>
                  <a:cubicBezTo>
                    <a:pt x="4702" y="16052"/>
                    <a:pt x="5645" y="15566"/>
                    <a:pt x="6587" y="15110"/>
                  </a:cubicBezTo>
                  <a:cubicBezTo>
                    <a:pt x="7377" y="14745"/>
                    <a:pt x="8168" y="14380"/>
                    <a:pt x="8958" y="14046"/>
                  </a:cubicBezTo>
                  <a:cubicBezTo>
                    <a:pt x="9171" y="14107"/>
                    <a:pt x="9444" y="14228"/>
                    <a:pt x="9809" y="14380"/>
                  </a:cubicBezTo>
                  <a:cubicBezTo>
                    <a:pt x="11025" y="14927"/>
                    <a:pt x="13061" y="15900"/>
                    <a:pt x="15311" y="16964"/>
                  </a:cubicBezTo>
                  <a:cubicBezTo>
                    <a:pt x="16834" y="17686"/>
                    <a:pt x="18346" y="17898"/>
                    <a:pt x="19578" y="17898"/>
                  </a:cubicBezTo>
                  <a:cubicBezTo>
                    <a:pt x="21152" y="17898"/>
                    <a:pt x="22267" y="17552"/>
                    <a:pt x="22357" y="17485"/>
                  </a:cubicBezTo>
                  <a:lnTo>
                    <a:pt x="22357" y="17485"/>
                  </a:lnTo>
                  <a:cubicBezTo>
                    <a:pt x="22356" y="17486"/>
                    <a:pt x="22355" y="17486"/>
                    <a:pt x="22353" y="17486"/>
                  </a:cubicBezTo>
                  <a:cubicBezTo>
                    <a:pt x="22183" y="17486"/>
                    <a:pt x="19675" y="15545"/>
                    <a:pt x="16192" y="13833"/>
                  </a:cubicBezTo>
                  <a:cubicBezTo>
                    <a:pt x="15051" y="13295"/>
                    <a:pt x="13833" y="13031"/>
                    <a:pt x="12605" y="13031"/>
                  </a:cubicBezTo>
                  <a:cubicBezTo>
                    <a:pt x="12099" y="13031"/>
                    <a:pt x="11591" y="13076"/>
                    <a:pt x="11086" y="13164"/>
                  </a:cubicBezTo>
                  <a:cubicBezTo>
                    <a:pt x="11754" y="12891"/>
                    <a:pt x="12453" y="12617"/>
                    <a:pt x="13153" y="12374"/>
                  </a:cubicBezTo>
                  <a:cubicBezTo>
                    <a:pt x="14368" y="11918"/>
                    <a:pt x="15615" y="11523"/>
                    <a:pt x="16861" y="11128"/>
                  </a:cubicBezTo>
                  <a:lnTo>
                    <a:pt x="16891" y="11128"/>
                  </a:lnTo>
                  <a:lnTo>
                    <a:pt x="16982" y="11189"/>
                  </a:lnTo>
                  <a:cubicBezTo>
                    <a:pt x="17165" y="11280"/>
                    <a:pt x="17408" y="11401"/>
                    <a:pt x="17712" y="11553"/>
                  </a:cubicBezTo>
                  <a:cubicBezTo>
                    <a:pt x="18837" y="12222"/>
                    <a:pt x="20782" y="13408"/>
                    <a:pt x="22910" y="14715"/>
                  </a:cubicBezTo>
                  <a:cubicBezTo>
                    <a:pt x="24868" y="15918"/>
                    <a:pt x="26922" y="16188"/>
                    <a:pt x="28293" y="16188"/>
                  </a:cubicBezTo>
                  <a:cubicBezTo>
                    <a:pt x="29207" y="16188"/>
                    <a:pt x="29817" y="16068"/>
                    <a:pt x="29894" y="16026"/>
                  </a:cubicBezTo>
                  <a:lnTo>
                    <a:pt x="29894" y="16026"/>
                  </a:lnTo>
                  <a:cubicBezTo>
                    <a:pt x="29893" y="16026"/>
                    <a:pt x="29892" y="16026"/>
                    <a:pt x="29891" y="16026"/>
                  </a:cubicBezTo>
                  <a:cubicBezTo>
                    <a:pt x="29720" y="16026"/>
                    <a:pt x="27442" y="13809"/>
                    <a:pt x="24095" y="11736"/>
                  </a:cubicBezTo>
                  <a:cubicBezTo>
                    <a:pt x="22777" y="10918"/>
                    <a:pt x="21252" y="10490"/>
                    <a:pt x="19701" y="10490"/>
                  </a:cubicBezTo>
                  <a:cubicBezTo>
                    <a:pt x="19464" y="10490"/>
                    <a:pt x="19226" y="10500"/>
                    <a:pt x="18988" y="10520"/>
                  </a:cubicBezTo>
                  <a:cubicBezTo>
                    <a:pt x="20873" y="10003"/>
                    <a:pt x="22758" y="9578"/>
                    <a:pt x="24672" y="9213"/>
                  </a:cubicBezTo>
                  <a:lnTo>
                    <a:pt x="24855" y="9335"/>
                  </a:lnTo>
                  <a:cubicBezTo>
                    <a:pt x="25007" y="9426"/>
                    <a:pt x="25220" y="9578"/>
                    <a:pt x="25463" y="9730"/>
                  </a:cubicBezTo>
                  <a:cubicBezTo>
                    <a:pt x="26557" y="10520"/>
                    <a:pt x="28350" y="11888"/>
                    <a:pt x="30356" y="13408"/>
                  </a:cubicBezTo>
                  <a:cubicBezTo>
                    <a:pt x="32671" y="15200"/>
                    <a:pt x="35307" y="15502"/>
                    <a:pt x="36533" y="15502"/>
                  </a:cubicBezTo>
                  <a:cubicBezTo>
                    <a:pt x="36924" y="15502"/>
                    <a:pt x="37172" y="15471"/>
                    <a:pt x="37219" y="15448"/>
                  </a:cubicBezTo>
                  <a:lnTo>
                    <a:pt x="37219" y="15448"/>
                  </a:lnTo>
                  <a:cubicBezTo>
                    <a:pt x="37219" y="15448"/>
                    <a:pt x="37219" y="15448"/>
                    <a:pt x="37218" y="15448"/>
                  </a:cubicBezTo>
                  <a:cubicBezTo>
                    <a:pt x="37066" y="15448"/>
                    <a:pt x="34993" y="13015"/>
                    <a:pt x="31876" y="10581"/>
                  </a:cubicBezTo>
                  <a:cubicBezTo>
                    <a:pt x="30387" y="9486"/>
                    <a:pt x="28594" y="8879"/>
                    <a:pt x="26770" y="8848"/>
                  </a:cubicBezTo>
                  <a:lnTo>
                    <a:pt x="26952" y="8818"/>
                  </a:lnTo>
                  <a:cubicBezTo>
                    <a:pt x="27773" y="8666"/>
                    <a:pt x="28624" y="8575"/>
                    <a:pt x="29445" y="8453"/>
                  </a:cubicBezTo>
                  <a:cubicBezTo>
                    <a:pt x="29627" y="8514"/>
                    <a:pt x="29840" y="8575"/>
                    <a:pt x="30113" y="8635"/>
                  </a:cubicBezTo>
                  <a:lnTo>
                    <a:pt x="30235" y="8666"/>
                  </a:lnTo>
                  <a:cubicBezTo>
                    <a:pt x="32187" y="9125"/>
                    <a:pt x="34193" y="9367"/>
                    <a:pt x="36227" y="9367"/>
                  </a:cubicBezTo>
                  <a:cubicBezTo>
                    <a:pt x="36347" y="9367"/>
                    <a:pt x="36467" y="9367"/>
                    <a:pt x="36588" y="9365"/>
                  </a:cubicBezTo>
                  <a:cubicBezTo>
                    <a:pt x="39110" y="9243"/>
                    <a:pt x="41603" y="8787"/>
                    <a:pt x="44004" y="7936"/>
                  </a:cubicBezTo>
                  <a:cubicBezTo>
                    <a:pt x="41741" y="6776"/>
                    <a:pt x="39229" y="6169"/>
                    <a:pt x="36679" y="6169"/>
                  </a:cubicBezTo>
                  <a:cubicBezTo>
                    <a:pt x="36558" y="6169"/>
                    <a:pt x="36436" y="6171"/>
                    <a:pt x="36314" y="6173"/>
                  </a:cubicBezTo>
                  <a:cubicBezTo>
                    <a:pt x="34308" y="6234"/>
                    <a:pt x="32302" y="6690"/>
                    <a:pt x="30448" y="7541"/>
                  </a:cubicBezTo>
                  <a:cubicBezTo>
                    <a:pt x="29961" y="7784"/>
                    <a:pt x="29566" y="7967"/>
                    <a:pt x="29323" y="8119"/>
                  </a:cubicBezTo>
                  <a:lnTo>
                    <a:pt x="27803" y="8331"/>
                  </a:lnTo>
                  <a:cubicBezTo>
                    <a:pt x="27378" y="8392"/>
                    <a:pt x="26922" y="8453"/>
                    <a:pt x="26496" y="8544"/>
                  </a:cubicBezTo>
                  <a:cubicBezTo>
                    <a:pt x="28290" y="7936"/>
                    <a:pt x="29901" y="6903"/>
                    <a:pt x="31177" y="5505"/>
                  </a:cubicBezTo>
                  <a:cubicBezTo>
                    <a:pt x="33746" y="2548"/>
                    <a:pt x="35962" y="31"/>
                    <a:pt x="36096" y="31"/>
                  </a:cubicBezTo>
                  <a:cubicBezTo>
                    <a:pt x="36098" y="31"/>
                    <a:pt x="36100" y="32"/>
                    <a:pt x="36101" y="33"/>
                  </a:cubicBezTo>
                  <a:cubicBezTo>
                    <a:pt x="36092" y="15"/>
                    <a:pt x="35975" y="1"/>
                    <a:pt x="35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-4805841" y="890964"/>
              <a:ext cx="214804" cy="428514"/>
            </a:xfrm>
            <a:custGeom>
              <a:avLst/>
              <a:gdLst/>
              <a:ahLst/>
              <a:cxnLst/>
              <a:rect l="l" t="t" r="r" b="b"/>
              <a:pathLst>
                <a:path w="6290" h="12548" extrusionOk="0">
                  <a:moveTo>
                    <a:pt x="571" y="1"/>
                  </a:moveTo>
                  <a:cubicBezTo>
                    <a:pt x="232" y="1"/>
                    <a:pt x="1" y="515"/>
                    <a:pt x="363" y="722"/>
                  </a:cubicBezTo>
                  <a:cubicBezTo>
                    <a:pt x="2247" y="1786"/>
                    <a:pt x="3980" y="3457"/>
                    <a:pt x="4709" y="5524"/>
                  </a:cubicBezTo>
                  <a:cubicBezTo>
                    <a:pt x="5439" y="7561"/>
                    <a:pt x="4497" y="10023"/>
                    <a:pt x="3980" y="12059"/>
                  </a:cubicBezTo>
                  <a:cubicBezTo>
                    <a:pt x="3906" y="12353"/>
                    <a:pt x="4144" y="12547"/>
                    <a:pt x="4370" y="12547"/>
                  </a:cubicBezTo>
                  <a:cubicBezTo>
                    <a:pt x="4518" y="12547"/>
                    <a:pt x="4661" y="12464"/>
                    <a:pt x="4709" y="12272"/>
                  </a:cubicBezTo>
                  <a:cubicBezTo>
                    <a:pt x="5287" y="9992"/>
                    <a:pt x="6290" y="7348"/>
                    <a:pt x="5348" y="5038"/>
                  </a:cubicBezTo>
                  <a:cubicBezTo>
                    <a:pt x="4405" y="2910"/>
                    <a:pt x="2794" y="1178"/>
                    <a:pt x="758" y="53"/>
                  </a:cubicBezTo>
                  <a:cubicBezTo>
                    <a:pt x="694" y="17"/>
                    <a:pt x="631" y="1"/>
                    <a:pt x="571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-4721832" y="939457"/>
              <a:ext cx="83053" cy="114232"/>
            </a:xfrm>
            <a:custGeom>
              <a:avLst/>
              <a:gdLst/>
              <a:ahLst/>
              <a:cxnLst/>
              <a:rect l="l" t="t" r="r" b="b"/>
              <a:pathLst>
                <a:path w="2432" h="3345" extrusionOk="0">
                  <a:moveTo>
                    <a:pt x="1034" y="1"/>
                  </a:moveTo>
                  <a:lnTo>
                    <a:pt x="0" y="1490"/>
                  </a:lnTo>
                  <a:cubicBezTo>
                    <a:pt x="760" y="1673"/>
                    <a:pt x="2432" y="3344"/>
                    <a:pt x="2432" y="3344"/>
                  </a:cubicBezTo>
                  <a:lnTo>
                    <a:pt x="1034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-5056092" y="693953"/>
              <a:ext cx="383061" cy="307828"/>
            </a:xfrm>
            <a:custGeom>
              <a:avLst/>
              <a:gdLst/>
              <a:ahLst/>
              <a:cxnLst/>
              <a:rect l="l" t="t" r="r" b="b"/>
              <a:pathLst>
                <a:path w="11217" h="9014" extrusionOk="0">
                  <a:moveTo>
                    <a:pt x="1814" y="1"/>
                  </a:moveTo>
                  <a:cubicBezTo>
                    <a:pt x="1356" y="1"/>
                    <a:pt x="903" y="132"/>
                    <a:pt x="517" y="381"/>
                  </a:cubicBezTo>
                  <a:cubicBezTo>
                    <a:pt x="396" y="503"/>
                    <a:pt x="274" y="655"/>
                    <a:pt x="213" y="807"/>
                  </a:cubicBezTo>
                  <a:cubicBezTo>
                    <a:pt x="1" y="1324"/>
                    <a:pt x="244" y="1932"/>
                    <a:pt x="517" y="2418"/>
                  </a:cubicBezTo>
                  <a:cubicBezTo>
                    <a:pt x="2736" y="6278"/>
                    <a:pt x="6748" y="8740"/>
                    <a:pt x="11186" y="8983"/>
                  </a:cubicBezTo>
                  <a:lnTo>
                    <a:pt x="11217" y="9014"/>
                  </a:lnTo>
                  <a:cubicBezTo>
                    <a:pt x="10943" y="6673"/>
                    <a:pt x="9910" y="4515"/>
                    <a:pt x="8268" y="2843"/>
                  </a:cubicBezTo>
                  <a:cubicBezTo>
                    <a:pt x="6627" y="1263"/>
                    <a:pt x="4530" y="260"/>
                    <a:pt x="2280" y="47"/>
                  </a:cubicBezTo>
                  <a:cubicBezTo>
                    <a:pt x="2126" y="16"/>
                    <a:pt x="1969" y="1"/>
                    <a:pt x="18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-5056092" y="706964"/>
              <a:ext cx="382036" cy="293792"/>
            </a:xfrm>
            <a:custGeom>
              <a:avLst/>
              <a:gdLst/>
              <a:ahLst/>
              <a:cxnLst/>
              <a:rect l="l" t="t" r="r" b="b"/>
              <a:pathLst>
                <a:path w="11187" h="8603" extrusionOk="0">
                  <a:moveTo>
                    <a:pt x="517" y="0"/>
                  </a:moveTo>
                  <a:cubicBezTo>
                    <a:pt x="396" y="92"/>
                    <a:pt x="274" y="243"/>
                    <a:pt x="213" y="426"/>
                  </a:cubicBezTo>
                  <a:cubicBezTo>
                    <a:pt x="1" y="943"/>
                    <a:pt x="244" y="1520"/>
                    <a:pt x="517" y="2006"/>
                  </a:cubicBezTo>
                  <a:cubicBezTo>
                    <a:pt x="2736" y="5867"/>
                    <a:pt x="6748" y="8359"/>
                    <a:pt x="11186" y="8602"/>
                  </a:cubicBezTo>
                  <a:lnTo>
                    <a:pt x="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-4443407" y="1604084"/>
              <a:ext cx="324664" cy="583760"/>
            </a:xfrm>
            <a:custGeom>
              <a:avLst/>
              <a:gdLst/>
              <a:ahLst/>
              <a:cxnLst/>
              <a:rect l="l" t="t" r="r" b="b"/>
              <a:pathLst>
                <a:path w="9507" h="17094" extrusionOk="0">
                  <a:moveTo>
                    <a:pt x="567" y="1"/>
                  </a:moveTo>
                  <a:cubicBezTo>
                    <a:pt x="228" y="1"/>
                    <a:pt x="1" y="515"/>
                    <a:pt x="388" y="722"/>
                  </a:cubicBezTo>
                  <a:lnTo>
                    <a:pt x="358" y="722"/>
                  </a:lnTo>
                  <a:cubicBezTo>
                    <a:pt x="6103" y="3761"/>
                    <a:pt x="8686" y="10570"/>
                    <a:pt x="6437" y="16618"/>
                  </a:cubicBezTo>
                  <a:cubicBezTo>
                    <a:pt x="6327" y="16911"/>
                    <a:pt x="6547" y="17093"/>
                    <a:pt x="6780" y="17093"/>
                  </a:cubicBezTo>
                  <a:cubicBezTo>
                    <a:pt x="6934" y="17093"/>
                    <a:pt x="7094" y="17013"/>
                    <a:pt x="7166" y="16831"/>
                  </a:cubicBezTo>
                  <a:cubicBezTo>
                    <a:pt x="9507" y="10418"/>
                    <a:pt x="6771" y="3275"/>
                    <a:pt x="753" y="53"/>
                  </a:cubicBezTo>
                  <a:cubicBezTo>
                    <a:pt x="689" y="16"/>
                    <a:pt x="626" y="1"/>
                    <a:pt x="56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-4562352" y="608646"/>
              <a:ext cx="774659" cy="817653"/>
            </a:xfrm>
            <a:custGeom>
              <a:avLst/>
              <a:gdLst/>
              <a:ahLst/>
              <a:cxnLst/>
              <a:rect l="l" t="t" r="r" b="b"/>
              <a:pathLst>
                <a:path w="22684" h="23943" extrusionOk="0">
                  <a:moveTo>
                    <a:pt x="22142" y="0"/>
                  </a:moveTo>
                  <a:cubicBezTo>
                    <a:pt x="22083" y="0"/>
                    <a:pt x="22021" y="16"/>
                    <a:pt x="21957" y="53"/>
                  </a:cubicBezTo>
                  <a:cubicBezTo>
                    <a:pt x="19525" y="1329"/>
                    <a:pt x="17397" y="3092"/>
                    <a:pt x="15665" y="5189"/>
                  </a:cubicBezTo>
                  <a:cubicBezTo>
                    <a:pt x="13811" y="7469"/>
                    <a:pt x="12747" y="10144"/>
                    <a:pt x="11409" y="12727"/>
                  </a:cubicBezTo>
                  <a:cubicBezTo>
                    <a:pt x="10194" y="14977"/>
                    <a:pt x="8613" y="17044"/>
                    <a:pt x="6698" y="18776"/>
                  </a:cubicBezTo>
                  <a:cubicBezTo>
                    <a:pt x="4874" y="20539"/>
                    <a:pt x="2777" y="22272"/>
                    <a:pt x="406" y="23184"/>
                  </a:cubicBezTo>
                  <a:cubicBezTo>
                    <a:pt x="0" y="23346"/>
                    <a:pt x="100" y="23942"/>
                    <a:pt x="449" y="23942"/>
                  </a:cubicBezTo>
                  <a:cubicBezTo>
                    <a:pt x="492" y="23942"/>
                    <a:pt x="539" y="23933"/>
                    <a:pt x="589" y="23913"/>
                  </a:cubicBezTo>
                  <a:cubicBezTo>
                    <a:pt x="2777" y="23092"/>
                    <a:pt x="4662" y="21633"/>
                    <a:pt x="6394" y="20083"/>
                  </a:cubicBezTo>
                  <a:cubicBezTo>
                    <a:pt x="8279" y="18472"/>
                    <a:pt x="9920" y="16588"/>
                    <a:pt x="11257" y="14521"/>
                  </a:cubicBezTo>
                  <a:cubicBezTo>
                    <a:pt x="12868" y="11907"/>
                    <a:pt x="13811" y="8958"/>
                    <a:pt x="15634" y="6466"/>
                  </a:cubicBezTo>
                  <a:cubicBezTo>
                    <a:pt x="17397" y="4065"/>
                    <a:pt x="19677" y="2089"/>
                    <a:pt x="22321" y="691"/>
                  </a:cubicBezTo>
                  <a:cubicBezTo>
                    <a:pt x="22683" y="510"/>
                    <a:pt x="22474" y="0"/>
                    <a:pt x="22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-3930884" y="596932"/>
              <a:ext cx="140152" cy="103816"/>
            </a:xfrm>
            <a:custGeom>
              <a:avLst/>
              <a:gdLst/>
              <a:ahLst/>
              <a:cxnLst/>
              <a:rect l="l" t="t" r="r" b="b"/>
              <a:pathLst>
                <a:path w="4104" h="3040" extrusionOk="0">
                  <a:moveTo>
                    <a:pt x="2189" y="0"/>
                  </a:moveTo>
                  <a:lnTo>
                    <a:pt x="1" y="3040"/>
                  </a:lnTo>
                  <a:lnTo>
                    <a:pt x="4104" y="127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-3891441" y="243821"/>
              <a:ext cx="522154" cy="425816"/>
            </a:xfrm>
            <a:custGeom>
              <a:avLst/>
              <a:gdLst/>
              <a:ahLst/>
              <a:cxnLst/>
              <a:rect l="l" t="t" r="r" b="b"/>
              <a:pathLst>
                <a:path w="15290" h="12469" extrusionOk="0">
                  <a:moveTo>
                    <a:pt x="12783" y="1"/>
                  </a:moveTo>
                  <a:cubicBezTo>
                    <a:pt x="12571" y="1"/>
                    <a:pt x="12361" y="14"/>
                    <a:pt x="12159" y="36"/>
                  </a:cubicBezTo>
                  <a:cubicBezTo>
                    <a:pt x="9059" y="401"/>
                    <a:pt x="6171" y="1769"/>
                    <a:pt x="3982" y="3957"/>
                  </a:cubicBezTo>
                  <a:cubicBezTo>
                    <a:pt x="1794" y="6146"/>
                    <a:pt x="365" y="9398"/>
                    <a:pt x="1" y="12468"/>
                  </a:cubicBezTo>
                  <a:lnTo>
                    <a:pt x="61" y="12468"/>
                  </a:lnTo>
                  <a:cubicBezTo>
                    <a:pt x="6141" y="12073"/>
                    <a:pt x="11612" y="8608"/>
                    <a:pt x="14591" y="3289"/>
                  </a:cubicBezTo>
                  <a:cubicBezTo>
                    <a:pt x="14955" y="2590"/>
                    <a:pt x="15290" y="1799"/>
                    <a:pt x="14986" y="1070"/>
                  </a:cubicBezTo>
                  <a:cubicBezTo>
                    <a:pt x="14895" y="857"/>
                    <a:pt x="14743" y="644"/>
                    <a:pt x="14530" y="492"/>
                  </a:cubicBezTo>
                  <a:cubicBezTo>
                    <a:pt x="14094" y="125"/>
                    <a:pt x="13434" y="1"/>
                    <a:pt x="127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-3889358" y="261648"/>
              <a:ext cx="520070" cy="407990"/>
            </a:xfrm>
            <a:custGeom>
              <a:avLst/>
              <a:gdLst/>
              <a:ahLst/>
              <a:cxnLst/>
              <a:rect l="l" t="t" r="r" b="b"/>
              <a:pathLst>
                <a:path w="15229" h="11947" extrusionOk="0">
                  <a:moveTo>
                    <a:pt x="14499" y="1"/>
                  </a:moveTo>
                  <a:lnTo>
                    <a:pt x="0" y="11946"/>
                  </a:lnTo>
                  <a:cubicBezTo>
                    <a:pt x="6080" y="11551"/>
                    <a:pt x="11551" y="8086"/>
                    <a:pt x="14530" y="2767"/>
                  </a:cubicBezTo>
                  <a:cubicBezTo>
                    <a:pt x="14894" y="2098"/>
                    <a:pt x="15229" y="1277"/>
                    <a:pt x="14925" y="578"/>
                  </a:cubicBezTo>
                  <a:cubicBezTo>
                    <a:pt x="14834" y="335"/>
                    <a:pt x="14682" y="153"/>
                    <a:pt x="14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6"/>
            <p:cNvSpPr/>
            <p:nvPr/>
          </p:nvSpPr>
          <p:spPr>
            <a:xfrm>
              <a:off x="-4439514" y="983067"/>
              <a:ext cx="104875" cy="116281"/>
            </a:xfrm>
            <a:custGeom>
              <a:avLst/>
              <a:gdLst/>
              <a:ahLst/>
              <a:cxnLst/>
              <a:rect l="l" t="t" r="r" b="b"/>
              <a:pathLst>
                <a:path w="3071" h="3405" extrusionOk="0">
                  <a:moveTo>
                    <a:pt x="700" y="1"/>
                  </a:moveTo>
                  <a:cubicBezTo>
                    <a:pt x="700" y="1"/>
                    <a:pt x="761" y="2280"/>
                    <a:pt x="1" y="3405"/>
                  </a:cubicBezTo>
                  <a:cubicBezTo>
                    <a:pt x="1" y="3405"/>
                    <a:pt x="1764" y="3131"/>
                    <a:pt x="3071" y="700"/>
                  </a:cubicBezTo>
                  <a:lnTo>
                    <a:pt x="70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6"/>
            <p:cNvSpPr/>
            <p:nvPr/>
          </p:nvSpPr>
          <p:spPr>
            <a:xfrm>
              <a:off x="-4182091" y="1688913"/>
              <a:ext cx="131887" cy="87219"/>
            </a:xfrm>
            <a:custGeom>
              <a:avLst/>
              <a:gdLst/>
              <a:ahLst/>
              <a:cxnLst/>
              <a:rect l="l" t="t" r="r" b="b"/>
              <a:pathLst>
                <a:path w="3862" h="2554" extrusionOk="0">
                  <a:moveTo>
                    <a:pt x="1" y="1"/>
                  </a:moveTo>
                  <a:cubicBezTo>
                    <a:pt x="1" y="1"/>
                    <a:pt x="2676" y="1916"/>
                    <a:pt x="2858" y="2554"/>
                  </a:cubicBezTo>
                  <a:lnTo>
                    <a:pt x="3861" y="1064"/>
                  </a:lnTo>
                  <a:cubicBezTo>
                    <a:pt x="2524" y="912"/>
                    <a:pt x="1217" y="548"/>
                    <a:pt x="1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6"/>
            <p:cNvSpPr/>
            <p:nvPr/>
          </p:nvSpPr>
          <p:spPr>
            <a:xfrm>
              <a:off x="-4235024" y="1834221"/>
              <a:ext cx="56074" cy="103850"/>
            </a:xfrm>
            <a:custGeom>
              <a:avLst/>
              <a:gdLst/>
              <a:ahLst/>
              <a:cxnLst/>
              <a:rect l="l" t="t" r="r" b="b"/>
              <a:pathLst>
                <a:path w="1642" h="3041" extrusionOk="0">
                  <a:moveTo>
                    <a:pt x="609" y="1"/>
                  </a:moveTo>
                  <a:lnTo>
                    <a:pt x="609" y="1"/>
                  </a:lnTo>
                  <a:cubicBezTo>
                    <a:pt x="639" y="700"/>
                    <a:pt x="426" y="1369"/>
                    <a:pt x="1" y="1946"/>
                  </a:cubicBezTo>
                  <a:lnTo>
                    <a:pt x="1612" y="3040"/>
                  </a:lnTo>
                  <a:cubicBezTo>
                    <a:pt x="1642" y="1916"/>
                    <a:pt x="1308" y="852"/>
                    <a:pt x="609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6"/>
            <p:cNvSpPr/>
            <p:nvPr/>
          </p:nvSpPr>
          <p:spPr>
            <a:xfrm>
              <a:off x="-4467517" y="301911"/>
              <a:ext cx="432851" cy="767351"/>
            </a:xfrm>
            <a:custGeom>
              <a:avLst/>
              <a:gdLst/>
              <a:ahLst/>
              <a:cxnLst/>
              <a:rect l="l" t="t" r="r" b="b"/>
              <a:pathLst>
                <a:path w="12675" h="22470" extrusionOk="0">
                  <a:moveTo>
                    <a:pt x="10499" y="0"/>
                  </a:moveTo>
                  <a:cubicBezTo>
                    <a:pt x="9632" y="0"/>
                    <a:pt x="8692" y="456"/>
                    <a:pt x="7933" y="980"/>
                  </a:cubicBezTo>
                  <a:cubicBezTo>
                    <a:pt x="4681" y="3259"/>
                    <a:pt x="2280" y="6603"/>
                    <a:pt x="1125" y="10433"/>
                  </a:cubicBezTo>
                  <a:cubicBezTo>
                    <a:pt x="0" y="14232"/>
                    <a:pt x="365" y="18792"/>
                    <a:pt x="1854" y="22469"/>
                  </a:cubicBezTo>
                  <a:lnTo>
                    <a:pt x="1915" y="22409"/>
                  </a:lnTo>
                  <a:cubicBezTo>
                    <a:pt x="8541" y="18214"/>
                    <a:pt x="12584" y="10980"/>
                    <a:pt x="12675" y="3138"/>
                  </a:cubicBezTo>
                  <a:cubicBezTo>
                    <a:pt x="12675" y="2135"/>
                    <a:pt x="12553" y="1041"/>
                    <a:pt x="11794" y="402"/>
                  </a:cubicBezTo>
                  <a:cubicBezTo>
                    <a:pt x="11520" y="220"/>
                    <a:pt x="11216" y="68"/>
                    <a:pt x="10912" y="37"/>
                  </a:cubicBezTo>
                  <a:cubicBezTo>
                    <a:pt x="10777" y="12"/>
                    <a:pt x="10639" y="0"/>
                    <a:pt x="10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6"/>
            <p:cNvSpPr/>
            <p:nvPr/>
          </p:nvSpPr>
          <p:spPr>
            <a:xfrm>
              <a:off x="-4402154" y="303174"/>
              <a:ext cx="367488" cy="764004"/>
            </a:xfrm>
            <a:custGeom>
              <a:avLst/>
              <a:gdLst/>
              <a:ahLst/>
              <a:cxnLst/>
              <a:rect l="l" t="t" r="r" b="b"/>
              <a:pathLst>
                <a:path w="10761" h="22372" extrusionOk="0">
                  <a:moveTo>
                    <a:pt x="9028" y="0"/>
                  </a:moveTo>
                  <a:lnTo>
                    <a:pt x="1" y="22372"/>
                  </a:lnTo>
                  <a:cubicBezTo>
                    <a:pt x="6627" y="18177"/>
                    <a:pt x="10670" y="10943"/>
                    <a:pt x="10761" y="3101"/>
                  </a:cubicBezTo>
                  <a:cubicBezTo>
                    <a:pt x="10761" y="2098"/>
                    <a:pt x="10639" y="1004"/>
                    <a:pt x="9880" y="365"/>
                  </a:cubicBezTo>
                  <a:cubicBezTo>
                    <a:pt x="9636" y="183"/>
                    <a:pt x="9332" y="31"/>
                    <a:pt x="90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6"/>
            <p:cNvSpPr/>
            <p:nvPr/>
          </p:nvSpPr>
          <p:spPr>
            <a:xfrm>
              <a:off x="-4499721" y="1871615"/>
              <a:ext cx="360248" cy="656705"/>
            </a:xfrm>
            <a:custGeom>
              <a:avLst/>
              <a:gdLst/>
              <a:ahLst/>
              <a:cxnLst/>
              <a:rect l="l" t="t" r="r" b="b"/>
              <a:pathLst>
                <a:path w="10549" h="19230" extrusionOk="0">
                  <a:moveTo>
                    <a:pt x="8724" y="0"/>
                  </a:moveTo>
                  <a:lnTo>
                    <a:pt x="8664" y="31"/>
                  </a:lnTo>
                  <a:cubicBezTo>
                    <a:pt x="3223" y="3769"/>
                    <a:pt x="1" y="10000"/>
                    <a:pt x="153" y="16627"/>
                  </a:cubicBezTo>
                  <a:cubicBezTo>
                    <a:pt x="183" y="17478"/>
                    <a:pt x="335" y="18420"/>
                    <a:pt x="1004" y="18906"/>
                  </a:cubicBezTo>
                  <a:cubicBezTo>
                    <a:pt x="1217" y="19089"/>
                    <a:pt x="1490" y="19180"/>
                    <a:pt x="1733" y="19210"/>
                  </a:cubicBezTo>
                  <a:cubicBezTo>
                    <a:pt x="1823" y="19223"/>
                    <a:pt x="1913" y="19229"/>
                    <a:pt x="2005" y="19229"/>
                  </a:cubicBezTo>
                  <a:cubicBezTo>
                    <a:pt x="2780" y="19229"/>
                    <a:pt x="3600" y="18791"/>
                    <a:pt x="4226" y="18329"/>
                  </a:cubicBezTo>
                  <a:cubicBezTo>
                    <a:pt x="6931" y="16292"/>
                    <a:pt x="8846" y="13405"/>
                    <a:pt x="9727" y="10122"/>
                  </a:cubicBezTo>
                  <a:cubicBezTo>
                    <a:pt x="10548" y="6900"/>
                    <a:pt x="10092" y="3040"/>
                    <a:pt x="8724" y="0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6"/>
            <p:cNvSpPr/>
            <p:nvPr/>
          </p:nvSpPr>
          <p:spPr>
            <a:xfrm>
              <a:off x="-4499721" y="1872640"/>
              <a:ext cx="295876" cy="655031"/>
            </a:xfrm>
            <a:custGeom>
              <a:avLst/>
              <a:gdLst/>
              <a:ahLst/>
              <a:cxnLst/>
              <a:rect l="l" t="t" r="r" b="b"/>
              <a:pathLst>
                <a:path w="8664" h="19181" extrusionOk="0">
                  <a:moveTo>
                    <a:pt x="8664" y="1"/>
                  </a:moveTo>
                  <a:lnTo>
                    <a:pt x="8664" y="1"/>
                  </a:lnTo>
                  <a:cubicBezTo>
                    <a:pt x="3223" y="3739"/>
                    <a:pt x="1" y="9970"/>
                    <a:pt x="153" y="16597"/>
                  </a:cubicBezTo>
                  <a:cubicBezTo>
                    <a:pt x="183" y="17448"/>
                    <a:pt x="335" y="18390"/>
                    <a:pt x="1004" y="18876"/>
                  </a:cubicBezTo>
                  <a:cubicBezTo>
                    <a:pt x="1217" y="19059"/>
                    <a:pt x="1490" y="19150"/>
                    <a:pt x="1733" y="19180"/>
                  </a:cubicBezTo>
                  <a:lnTo>
                    <a:pt x="86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6"/>
            <p:cNvSpPr/>
            <p:nvPr/>
          </p:nvSpPr>
          <p:spPr>
            <a:xfrm>
              <a:off x="-4106313" y="1723165"/>
              <a:ext cx="543975" cy="398770"/>
            </a:xfrm>
            <a:custGeom>
              <a:avLst/>
              <a:gdLst/>
              <a:ahLst/>
              <a:cxnLst/>
              <a:rect l="l" t="t" r="r" b="b"/>
              <a:pathLst>
                <a:path w="15929" h="11677" extrusionOk="0">
                  <a:moveTo>
                    <a:pt x="1" y="1"/>
                  </a:moveTo>
                  <a:cubicBezTo>
                    <a:pt x="548" y="3040"/>
                    <a:pt x="2189" y="6201"/>
                    <a:pt x="4499" y="8238"/>
                  </a:cubicBezTo>
                  <a:cubicBezTo>
                    <a:pt x="6840" y="10305"/>
                    <a:pt x="9788" y="11521"/>
                    <a:pt x="12888" y="11673"/>
                  </a:cubicBezTo>
                  <a:cubicBezTo>
                    <a:pt x="12965" y="11675"/>
                    <a:pt x="13043" y="11677"/>
                    <a:pt x="13121" y="11677"/>
                  </a:cubicBezTo>
                  <a:cubicBezTo>
                    <a:pt x="13887" y="11677"/>
                    <a:pt x="14736" y="11533"/>
                    <a:pt x="15259" y="11065"/>
                  </a:cubicBezTo>
                  <a:cubicBezTo>
                    <a:pt x="15442" y="10913"/>
                    <a:pt x="15594" y="10700"/>
                    <a:pt x="15685" y="10457"/>
                  </a:cubicBezTo>
                  <a:cubicBezTo>
                    <a:pt x="15928" y="9727"/>
                    <a:pt x="15533" y="8937"/>
                    <a:pt x="15138" y="8299"/>
                  </a:cubicBezTo>
                  <a:cubicBezTo>
                    <a:pt x="11825" y="3162"/>
                    <a:pt x="6171" y="3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6"/>
            <p:cNvSpPr/>
            <p:nvPr/>
          </p:nvSpPr>
          <p:spPr>
            <a:xfrm>
              <a:off x="-4104229" y="1723165"/>
              <a:ext cx="541892" cy="377870"/>
            </a:xfrm>
            <a:custGeom>
              <a:avLst/>
              <a:gdLst/>
              <a:ahLst/>
              <a:cxnLst/>
              <a:rect l="l" t="t" r="r" b="b"/>
              <a:pathLst>
                <a:path w="15868" h="11065" extrusionOk="0">
                  <a:moveTo>
                    <a:pt x="1" y="1"/>
                  </a:moveTo>
                  <a:lnTo>
                    <a:pt x="15198" y="11065"/>
                  </a:lnTo>
                  <a:cubicBezTo>
                    <a:pt x="15411" y="10913"/>
                    <a:pt x="15533" y="10700"/>
                    <a:pt x="15624" y="10457"/>
                  </a:cubicBezTo>
                  <a:cubicBezTo>
                    <a:pt x="15867" y="9727"/>
                    <a:pt x="15502" y="8937"/>
                    <a:pt x="15077" y="8299"/>
                  </a:cubicBezTo>
                  <a:cubicBezTo>
                    <a:pt x="11794" y="3162"/>
                    <a:pt x="6110" y="3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6"/>
            <p:cNvSpPr/>
            <p:nvPr/>
          </p:nvSpPr>
          <p:spPr>
            <a:xfrm>
              <a:off x="-4536432" y="997410"/>
              <a:ext cx="1080950" cy="488208"/>
            </a:xfrm>
            <a:custGeom>
              <a:avLst/>
              <a:gdLst/>
              <a:ahLst/>
              <a:cxnLst/>
              <a:rect l="l" t="t" r="r" b="b"/>
              <a:pathLst>
                <a:path w="31653" h="14296" extrusionOk="0">
                  <a:moveTo>
                    <a:pt x="31150" y="0"/>
                  </a:moveTo>
                  <a:cubicBezTo>
                    <a:pt x="31088" y="0"/>
                    <a:pt x="31022" y="20"/>
                    <a:pt x="30955" y="67"/>
                  </a:cubicBezTo>
                  <a:cubicBezTo>
                    <a:pt x="26304" y="3441"/>
                    <a:pt x="21714" y="7362"/>
                    <a:pt x="16365" y="9611"/>
                  </a:cubicBezTo>
                  <a:cubicBezTo>
                    <a:pt x="11319" y="11769"/>
                    <a:pt x="5848" y="12651"/>
                    <a:pt x="468" y="13563"/>
                  </a:cubicBezTo>
                  <a:cubicBezTo>
                    <a:pt x="1" y="13621"/>
                    <a:pt x="178" y="14296"/>
                    <a:pt x="597" y="14296"/>
                  </a:cubicBezTo>
                  <a:cubicBezTo>
                    <a:pt x="614" y="14296"/>
                    <a:pt x="632" y="14294"/>
                    <a:pt x="650" y="14292"/>
                  </a:cubicBezTo>
                  <a:cubicBezTo>
                    <a:pt x="6091" y="13380"/>
                    <a:pt x="11562" y="12468"/>
                    <a:pt x="16669" y="10310"/>
                  </a:cubicBezTo>
                  <a:cubicBezTo>
                    <a:pt x="22049" y="8031"/>
                    <a:pt x="26639" y="4140"/>
                    <a:pt x="31350" y="736"/>
                  </a:cubicBezTo>
                  <a:cubicBezTo>
                    <a:pt x="31653" y="483"/>
                    <a:pt x="31453" y="0"/>
                    <a:pt x="31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6"/>
            <p:cNvSpPr/>
            <p:nvPr/>
          </p:nvSpPr>
          <p:spPr>
            <a:xfrm>
              <a:off x="-4456623" y="1416532"/>
              <a:ext cx="1001039" cy="248680"/>
            </a:xfrm>
            <a:custGeom>
              <a:avLst/>
              <a:gdLst/>
              <a:ahLst/>
              <a:cxnLst/>
              <a:rect l="l" t="t" r="r" b="b"/>
              <a:pathLst>
                <a:path w="29313" h="7282" extrusionOk="0">
                  <a:moveTo>
                    <a:pt x="9169" y="1"/>
                  </a:moveTo>
                  <a:cubicBezTo>
                    <a:pt x="6249" y="1"/>
                    <a:pt x="3314" y="385"/>
                    <a:pt x="441" y="1168"/>
                  </a:cubicBezTo>
                  <a:cubicBezTo>
                    <a:pt x="0" y="1306"/>
                    <a:pt x="109" y="1918"/>
                    <a:pt x="495" y="1918"/>
                  </a:cubicBezTo>
                  <a:cubicBezTo>
                    <a:pt x="535" y="1918"/>
                    <a:pt x="578" y="1912"/>
                    <a:pt x="623" y="1897"/>
                  </a:cubicBezTo>
                  <a:lnTo>
                    <a:pt x="654" y="1928"/>
                  </a:lnTo>
                  <a:cubicBezTo>
                    <a:pt x="3479" y="1152"/>
                    <a:pt x="6361" y="772"/>
                    <a:pt x="9227" y="772"/>
                  </a:cubicBezTo>
                  <a:cubicBezTo>
                    <a:pt x="16136" y="772"/>
                    <a:pt x="22946" y="2984"/>
                    <a:pt x="28618" y="7217"/>
                  </a:cubicBezTo>
                  <a:cubicBezTo>
                    <a:pt x="28678" y="7262"/>
                    <a:pt x="28738" y="7281"/>
                    <a:pt x="28796" y="7281"/>
                  </a:cubicBezTo>
                  <a:cubicBezTo>
                    <a:pt x="29091" y="7281"/>
                    <a:pt x="29313" y="6777"/>
                    <a:pt x="28982" y="6548"/>
                  </a:cubicBezTo>
                  <a:cubicBezTo>
                    <a:pt x="23199" y="2248"/>
                    <a:pt x="16228" y="1"/>
                    <a:pt x="91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6"/>
            <p:cNvSpPr/>
            <p:nvPr/>
          </p:nvSpPr>
          <p:spPr>
            <a:xfrm>
              <a:off x="-4543296" y="1234752"/>
              <a:ext cx="1369278" cy="220677"/>
            </a:xfrm>
            <a:custGeom>
              <a:avLst/>
              <a:gdLst/>
              <a:ahLst/>
              <a:cxnLst/>
              <a:rect l="l" t="t" r="r" b="b"/>
              <a:pathLst>
                <a:path w="40096" h="6462" extrusionOk="0">
                  <a:moveTo>
                    <a:pt x="26455" y="0"/>
                  </a:moveTo>
                  <a:cubicBezTo>
                    <a:pt x="24524" y="0"/>
                    <a:pt x="22576" y="201"/>
                    <a:pt x="20639" y="594"/>
                  </a:cubicBezTo>
                  <a:cubicBezTo>
                    <a:pt x="13861" y="1992"/>
                    <a:pt x="7477" y="5184"/>
                    <a:pt x="486" y="5701"/>
                  </a:cubicBezTo>
                  <a:cubicBezTo>
                    <a:pt x="10" y="5730"/>
                    <a:pt x="0" y="6461"/>
                    <a:pt x="458" y="6461"/>
                  </a:cubicBezTo>
                  <a:cubicBezTo>
                    <a:pt x="468" y="6461"/>
                    <a:pt x="477" y="6461"/>
                    <a:pt x="486" y="6461"/>
                  </a:cubicBezTo>
                  <a:cubicBezTo>
                    <a:pt x="7113" y="5974"/>
                    <a:pt x="13192" y="3147"/>
                    <a:pt x="19575" y="1628"/>
                  </a:cubicBezTo>
                  <a:cubicBezTo>
                    <a:pt x="21885" y="1071"/>
                    <a:pt x="24210" y="780"/>
                    <a:pt x="26509" y="780"/>
                  </a:cubicBezTo>
                  <a:cubicBezTo>
                    <a:pt x="30986" y="780"/>
                    <a:pt x="35366" y="1882"/>
                    <a:pt x="39363" y="4272"/>
                  </a:cubicBezTo>
                  <a:cubicBezTo>
                    <a:pt x="39424" y="4303"/>
                    <a:pt x="39484" y="4316"/>
                    <a:pt x="39541" y="4316"/>
                  </a:cubicBezTo>
                  <a:cubicBezTo>
                    <a:pt x="39878" y="4316"/>
                    <a:pt x="40096" y="3837"/>
                    <a:pt x="39758" y="3603"/>
                  </a:cubicBezTo>
                  <a:lnTo>
                    <a:pt x="39758" y="3603"/>
                  </a:lnTo>
                  <a:lnTo>
                    <a:pt x="39758" y="3634"/>
                  </a:lnTo>
                  <a:cubicBezTo>
                    <a:pt x="35657" y="1165"/>
                    <a:pt x="31102" y="0"/>
                    <a:pt x="26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16"/>
            <p:cNvSpPr/>
            <p:nvPr/>
          </p:nvSpPr>
          <p:spPr>
            <a:xfrm>
              <a:off x="-3558239" y="609363"/>
              <a:ext cx="722512" cy="477690"/>
            </a:xfrm>
            <a:custGeom>
              <a:avLst/>
              <a:gdLst/>
              <a:ahLst/>
              <a:cxnLst/>
              <a:rect l="l" t="t" r="r" b="b"/>
              <a:pathLst>
                <a:path w="21157" h="13988" extrusionOk="0">
                  <a:moveTo>
                    <a:pt x="17282" y="1"/>
                  </a:moveTo>
                  <a:cubicBezTo>
                    <a:pt x="13347" y="1"/>
                    <a:pt x="9509" y="1306"/>
                    <a:pt x="6384" y="3740"/>
                  </a:cubicBezTo>
                  <a:cubicBezTo>
                    <a:pt x="3253" y="6171"/>
                    <a:pt x="913" y="10092"/>
                    <a:pt x="1" y="13953"/>
                  </a:cubicBezTo>
                  <a:lnTo>
                    <a:pt x="61" y="13953"/>
                  </a:lnTo>
                  <a:cubicBezTo>
                    <a:pt x="482" y="13976"/>
                    <a:pt x="902" y="13987"/>
                    <a:pt x="1321" y="13987"/>
                  </a:cubicBezTo>
                  <a:cubicBezTo>
                    <a:pt x="8674" y="13987"/>
                    <a:pt x="15631" y="10481"/>
                    <a:pt x="20031" y="4500"/>
                  </a:cubicBezTo>
                  <a:cubicBezTo>
                    <a:pt x="20609" y="3709"/>
                    <a:pt x="21156" y="2737"/>
                    <a:pt x="20882" y="1764"/>
                  </a:cubicBezTo>
                  <a:cubicBezTo>
                    <a:pt x="20791" y="1460"/>
                    <a:pt x="20609" y="1187"/>
                    <a:pt x="20396" y="943"/>
                  </a:cubicBezTo>
                  <a:cubicBezTo>
                    <a:pt x="19697" y="244"/>
                    <a:pt x="18481" y="1"/>
                    <a:pt x="17417" y="1"/>
                  </a:cubicBezTo>
                  <a:cubicBezTo>
                    <a:pt x="17372" y="1"/>
                    <a:pt x="17327" y="1"/>
                    <a:pt x="172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16"/>
            <p:cNvSpPr/>
            <p:nvPr/>
          </p:nvSpPr>
          <p:spPr>
            <a:xfrm>
              <a:off x="-3556156" y="641567"/>
              <a:ext cx="720428" cy="445487"/>
            </a:xfrm>
            <a:custGeom>
              <a:avLst/>
              <a:gdLst/>
              <a:ahLst/>
              <a:cxnLst/>
              <a:rect l="l" t="t" r="r" b="b"/>
              <a:pathLst>
                <a:path w="21096" h="13045" extrusionOk="0">
                  <a:moveTo>
                    <a:pt x="20335" y="0"/>
                  </a:moveTo>
                  <a:lnTo>
                    <a:pt x="0" y="13010"/>
                  </a:lnTo>
                  <a:cubicBezTo>
                    <a:pt x="423" y="13033"/>
                    <a:pt x="844" y="13044"/>
                    <a:pt x="1265" y="13044"/>
                  </a:cubicBezTo>
                  <a:cubicBezTo>
                    <a:pt x="8643" y="13044"/>
                    <a:pt x="15599" y="9538"/>
                    <a:pt x="19970" y="3557"/>
                  </a:cubicBezTo>
                  <a:cubicBezTo>
                    <a:pt x="20548" y="2766"/>
                    <a:pt x="21095" y="1763"/>
                    <a:pt x="20821" y="821"/>
                  </a:cubicBezTo>
                  <a:cubicBezTo>
                    <a:pt x="20730" y="517"/>
                    <a:pt x="20548" y="244"/>
                    <a:pt x="20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16"/>
            <p:cNvSpPr/>
            <p:nvPr/>
          </p:nvSpPr>
          <p:spPr>
            <a:xfrm>
              <a:off x="-3412897" y="1249402"/>
              <a:ext cx="614529" cy="294715"/>
            </a:xfrm>
            <a:custGeom>
              <a:avLst/>
              <a:gdLst/>
              <a:ahLst/>
              <a:cxnLst/>
              <a:rect l="l" t="t" r="r" b="b"/>
              <a:pathLst>
                <a:path w="17995" h="8630" extrusionOk="0">
                  <a:moveTo>
                    <a:pt x="5037" y="0"/>
                  </a:moveTo>
                  <a:cubicBezTo>
                    <a:pt x="3364" y="0"/>
                    <a:pt x="1679" y="234"/>
                    <a:pt x="30" y="712"/>
                  </a:cubicBezTo>
                  <a:lnTo>
                    <a:pt x="0" y="712"/>
                  </a:lnTo>
                  <a:cubicBezTo>
                    <a:pt x="1368" y="3448"/>
                    <a:pt x="3830" y="6032"/>
                    <a:pt x="6626" y="7339"/>
                  </a:cubicBezTo>
                  <a:cubicBezTo>
                    <a:pt x="8449" y="8191"/>
                    <a:pt x="10441" y="8629"/>
                    <a:pt x="12448" y="8629"/>
                  </a:cubicBezTo>
                  <a:cubicBezTo>
                    <a:pt x="13520" y="8629"/>
                    <a:pt x="14596" y="8504"/>
                    <a:pt x="15654" y="8250"/>
                  </a:cubicBezTo>
                  <a:cubicBezTo>
                    <a:pt x="16444" y="8068"/>
                    <a:pt x="17326" y="7673"/>
                    <a:pt x="17721" y="7035"/>
                  </a:cubicBezTo>
                  <a:cubicBezTo>
                    <a:pt x="17873" y="6822"/>
                    <a:pt x="17934" y="6579"/>
                    <a:pt x="17964" y="6305"/>
                  </a:cubicBezTo>
                  <a:cubicBezTo>
                    <a:pt x="17994" y="5545"/>
                    <a:pt x="17417" y="4907"/>
                    <a:pt x="16809" y="4390"/>
                  </a:cubicBezTo>
                  <a:cubicBezTo>
                    <a:pt x="13509" y="1528"/>
                    <a:pt x="9314" y="0"/>
                    <a:pt x="5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6"/>
            <p:cNvSpPr/>
            <p:nvPr/>
          </p:nvSpPr>
          <p:spPr>
            <a:xfrm>
              <a:off x="-3411872" y="1249402"/>
              <a:ext cx="613505" cy="240245"/>
            </a:xfrm>
            <a:custGeom>
              <a:avLst/>
              <a:gdLst/>
              <a:ahLst/>
              <a:cxnLst/>
              <a:rect l="l" t="t" r="r" b="b"/>
              <a:pathLst>
                <a:path w="17965" h="7035" extrusionOk="0">
                  <a:moveTo>
                    <a:pt x="5007" y="0"/>
                  </a:moveTo>
                  <a:cubicBezTo>
                    <a:pt x="3334" y="0"/>
                    <a:pt x="1649" y="234"/>
                    <a:pt x="0" y="712"/>
                  </a:cubicBezTo>
                  <a:lnTo>
                    <a:pt x="17691" y="7035"/>
                  </a:lnTo>
                  <a:cubicBezTo>
                    <a:pt x="17843" y="6822"/>
                    <a:pt x="17904" y="6579"/>
                    <a:pt x="17934" y="6335"/>
                  </a:cubicBezTo>
                  <a:cubicBezTo>
                    <a:pt x="17964" y="5576"/>
                    <a:pt x="17387" y="4907"/>
                    <a:pt x="16779" y="4390"/>
                  </a:cubicBezTo>
                  <a:cubicBezTo>
                    <a:pt x="13479" y="1528"/>
                    <a:pt x="9284" y="0"/>
                    <a:pt x="5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16"/>
            <p:cNvSpPr/>
            <p:nvPr/>
          </p:nvSpPr>
          <p:spPr>
            <a:xfrm>
              <a:off x="-3611172" y="1580965"/>
              <a:ext cx="691333" cy="520480"/>
            </a:xfrm>
            <a:custGeom>
              <a:avLst/>
              <a:gdLst/>
              <a:ahLst/>
              <a:cxnLst/>
              <a:rect l="l" t="t" r="r" b="b"/>
              <a:pathLst>
                <a:path w="20244" h="15241" extrusionOk="0">
                  <a:moveTo>
                    <a:pt x="0" y="0"/>
                  </a:moveTo>
                  <a:lnTo>
                    <a:pt x="0" y="0"/>
                  </a:lnTo>
                  <a:cubicBezTo>
                    <a:pt x="639" y="3921"/>
                    <a:pt x="2675" y="7994"/>
                    <a:pt x="5593" y="10669"/>
                  </a:cubicBezTo>
                  <a:cubicBezTo>
                    <a:pt x="8572" y="13344"/>
                    <a:pt x="12341" y="14955"/>
                    <a:pt x="16323" y="15229"/>
                  </a:cubicBezTo>
                  <a:cubicBezTo>
                    <a:pt x="16463" y="15237"/>
                    <a:pt x="16606" y="15241"/>
                    <a:pt x="16750" y="15241"/>
                  </a:cubicBezTo>
                  <a:cubicBezTo>
                    <a:pt x="17699" y="15241"/>
                    <a:pt x="18703" y="15053"/>
                    <a:pt x="19363" y="14499"/>
                  </a:cubicBezTo>
                  <a:cubicBezTo>
                    <a:pt x="19606" y="14286"/>
                    <a:pt x="19788" y="14043"/>
                    <a:pt x="19910" y="13739"/>
                  </a:cubicBezTo>
                  <a:cubicBezTo>
                    <a:pt x="20244" y="12827"/>
                    <a:pt x="19788" y="11794"/>
                    <a:pt x="19271" y="10943"/>
                  </a:cubicBezTo>
                  <a:cubicBezTo>
                    <a:pt x="15138" y="4286"/>
                    <a:pt x="7903" y="183"/>
                    <a:pt x="61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6"/>
            <p:cNvSpPr/>
            <p:nvPr/>
          </p:nvSpPr>
          <p:spPr>
            <a:xfrm>
              <a:off x="-3608064" y="1580965"/>
              <a:ext cx="688225" cy="495175"/>
            </a:xfrm>
            <a:custGeom>
              <a:avLst/>
              <a:gdLst/>
              <a:ahLst/>
              <a:cxnLst/>
              <a:rect l="l" t="t" r="r" b="b"/>
              <a:pathLst>
                <a:path w="20153" h="14500" extrusionOk="0">
                  <a:moveTo>
                    <a:pt x="1" y="0"/>
                  </a:moveTo>
                  <a:lnTo>
                    <a:pt x="19272" y="14499"/>
                  </a:lnTo>
                  <a:cubicBezTo>
                    <a:pt x="19515" y="14286"/>
                    <a:pt x="19697" y="14013"/>
                    <a:pt x="19819" y="13739"/>
                  </a:cubicBezTo>
                  <a:cubicBezTo>
                    <a:pt x="20153" y="12797"/>
                    <a:pt x="19697" y="11794"/>
                    <a:pt x="19180" y="10943"/>
                  </a:cubicBezTo>
                  <a:cubicBezTo>
                    <a:pt x="15047" y="4286"/>
                    <a:pt x="7812" y="15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" name="Google Shape;210;p16"/>
          <p:cNvGrpSpPr/>
          <p:nvPr/>
        </p:nvGrpSpPr>
        <p:grpSpPr>
          <a:xfrm>
            <a:off x="7502658" y="-1090935"/>
            <a:ext cx="2431070" cy="2849374"/>
            <a:chOff x="-7501642" y="749515"/>
            <a:chExt cx="2431070" cy="2849374"/>
          </a:xfrm>
        </p:grpSpPr>
        <p:sp>
          <p:nvSpPr>
            <p:cNvPr id="211" name="Google Shape;211;p16"/>
            <p:cNvSpPr/>
            <p:nvPr/>
          </p:nvSpPr>
          <p:spPr>
            <a:xfrm>
              <a:off x="-6039100" y="2068832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16"/>
            <p:cNvSpPr/>
            <p:nvPr/>
          </p:nvSpPr>
          <p:spPr>
            <a:xfrm>
              <a:off x="-6723125" y="1593361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6"/>
            <p:cNvSpPr/>
            <p:nvPr/>
          </p:nvSpPr>
          <p:spPr>
            <a:xfrm>
              <a:off x="-7165333" y="1433642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6"/>
            <p:cNvSpPr/>
            <p:nvPr/>
          </p:nvSpPr>
          <p:spPr>
            <a:xfrm>
              <a:off x="-7100960" y="74951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6"/>
            <p:cNvSpPr/>
            <p:nvPr/>
          </p:nvSpPr>
          <p:spPr>
            <a:xfrm>
              <a:off x="-7015858" y="794319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6"/>
            <p:cNvSpPr/>
            <p:nvPr/>
          </p:nvSpPr>
          <p:spPr>
            <a:xfrm>
              <a:off x="-5642038" y="195982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6"/>
            <p:cNvSpPr/>
            <p:nvPr/>
          </p:nvSpPr>
          <p:spPr>
            <a:xfrm>
              <a:off x="-5565747" y="2219331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6"/>
            <p:cNvSpPr/>
            <p:nvPr/>
          </p:nvSpPr>
          <p:spPr>
            <a:xfrm>
              <a:off x="-5518005" y="2241699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6"/>
            <p:cNvSpPr/>
            <p:nvPr/>
          </p:nvSpPr>
          <p:spPr>
            <a:xfrm>
              <a:off x="-5515922" y="2241699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6"/>
            <p:cNvSpPr/>
            <p:nvPr/>
          </p:nvSpPr>
          <p:spPr>
            <a:xfrm>
              <a:off x="-6345289" y="127501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6"/>
            <p:cNvSpPr/>
            <p:nvPr/>
          </p:nvSpPr>
          <p:spPr>
            <a:xfrm>
              <a:off x="-6237785" y="1894496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6"/>
            <p:cNvSpPr/>
            <p:nvPr/>
          </p:nvSpPr>
          <p:spPr>
            <a:xfrm>
              <a:off x="-6241507" y="2776761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-6536290" y="2818253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6"/>
            <p:cNvSpPr/>
            <p:nvPr/>
          </p:nvSpPr>
          <p:spPr>
            <a:xfrm>
              <a:off x="-6536290" y="2819312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6"/>
            <p:cNvSpPr/>
            <p:nvPr/>
          </p:nvSpPr>
          <p:spPr>
            <a:xfrm>
              <a:off x="-5840825" y="2238011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6"/>
            <p:cNvSpPr/>
            <p:nvPr/>
          </p:nvSpPr>
          <p:spPr>
            <a:xfrm>
              <a:off x="-6335966" y="1707593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6"/>
            <p:cNvSpPr/>
            <p:nvPr/>
          </p:nvSpPr>
          <p:spPr>
            <a:xfrm>
              <a:off x="-6279892" y="1523866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6"/>
            <p:cNvSpPr/>
            <p:nvPr/>
          </p:nvSpPr>
          <p:spPr>
            <a:xfrm>
              <a:off x="-6018337" y="2278513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6"/>
            <p:cNvSpPr/>
            <p:nvPr/>
          </p:nvSpPr>
          <p:spPr>
            <a:xfrm>
              <a:off x="-6017278" y="2280596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6"/>
            <p:cNvSpPr/>
            <p:nvPr/>
          </p:nvSpPr>
          <p:spPr>
            <a:xfrm>
              <a:off x="-6386815" y="880924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-6237341" y="880924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6"/>
            <p:cNvSpPr/>
            <p:nvPr/>
          </p:nvSpPr>
          <p:spPr>
            <a:xfrm>
              <a:off x="-6902720" y="1494599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-6902720" y="155603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-6677808" y="1846276"/>
              <a:ext cx="883768" cy="791836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-6878439" y="1874518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-7057180" y="1870625"/>
              <a:ext cx="1279157" cy="536462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-7167416" y="2528661"/>
              <a:ext cx="577169" cy="649465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6"/>
            <p:cNvSpPr/>
            <p:nvPr/>
          </p:nvSpPr>
          <p:spPr>
            <a:xfrm>
              <a:off x="-7166358" y="2528661"/>
              <a:ext cx="561597" cy="640483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6"/>
            <p:cNvSpPr/>
            <p:nvPr/>
          </p:nvSpPr>
          <p:spPr>
            <a:xfrm>
              <a:off x="-7444543" y="224829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6"/>
            <p:cNvSpPr/>
            <p:nvPr/>
          </p:nvSpPr>
          <p:spPr>
            <a:xfrm>
              <a:off x="-7444543" y="238127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-7501642" y="1704827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-7501642" y="177920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3" name="Google Shape;243;p16"/>
          <p:cNvSpPr/>
          <p:nvPr/>
        </p:nvSpPr>
        <p:spPr>
          <a:xfrm>
            <a:off x="-254350" y="4353092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6"/>
          <p:cNvSpPr/>
          <p:nvPr/>
        </p:nvSpPr>
        <p:spPr>
          <a:xfrm>
            <a:off x="8482700" y="2906567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6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8"/>
          <p:cNvSpPr/>
          <p:nvPr/>
        </p:nvSpPr>
        <p:spPr>
          <a:xfrm rot="10422725">
            <a:off x="3430180" y="846394"/>
            <a:ext cx="5886014" cy="5127728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18"/>
          <p:cNvSpPr/>
          <p:nvPr/>
        </p:nvSpPr>
        <p:spPr>
          <a:xfrm>
            <a:off x="8170051" y="941526"/>
            <a:ext cx="1196432" cy="439695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8"/>
          <p:cNvSpPr/>
          <p:nvPr/>
        </p:nvSpPr>
        <p:spPr>
          <a:xfrm rot="6209914">
            <a:off x="7731168" y="3943070"/>
            <a:ext cx="1976526" cy="1188494"/>
          </a:xfrm>
          <a:custGeom>
            <a:avLst/>
            <a:gdLst/>
            <a:ahLst/>
            <a:cxnLst/>
            <a:rect l="l" t="t" r="r" b="b"/>
            <a:pathLst>
              <a:path w="43700" h="26277" extrusionOk="0">
                <a:moveTo>
                  <a:pt x="19535" y="18890"/>
                </a:moveTo>
                <a:cubicBezTo>
                  <a:pt x="19533" y="18890"/>
                  <a:pt x="19531" y="18891"/>
                  <a:pt x="19528" y="18891"/>
                </a:cubicBezTo>
                <a:lnTo>
                  <a:pt x="19528" y="18891"/>
                </a:lnTo>
                <a:cubicBezTo>
                  <a:pt x="19528" y="18891"/>
                  <a:pt x="19529" y="18892"/>
                  <a:pt x="19529" y="18892"/>
                </a:cubicBezTo>
                <a:cubicBezTo>
                  <a:pt x="19531" y="18892"/>
                  <a:pt x="19533" y="18891"/>
                  <a:pt x="19535" y="18890"/>
                </a:cubicBezTo>
                <a:close/>
                <a:moveTo>
                  <a:pt x="26769" y="22294"/>
                </a:moveTo>
                <a:cubicBezTo>
                  <a:pt x="26768" y="22294"/>
                  <a:pt x="26766" y="22294"/>
                  <a:pt x="26765" y="22294"/>
                </a:cubicBezTo>
                <a:cubicBezTo>
                  <a:pt x="26765" y="22294"/>
                  <a:pt x="26765" y="22294"/>
                  <a:pt x="26764" y="22294"/>
                </a:cubicBezTo>
                <a:lnTo>
                  <a:pt x="26764" y="22294"/>
                </a:lnTo>
                <a:cubicBezTo>
                  <a:pt x="26765" y="22295"/>
                  <a:pt x="26766" y="22295"/>
                  <a:pt x="26766" y="22295"/>
                </a:cubicBezTo>
                <a:cubicBezTo>
                  <a:pt x="26767" y="22295"/>
                  <a:pt x="26768" y="22294"/>
                  <a:pt x="26769" y="22294"/>
                </a:cubicBezTo>
                <a:close/>
                <a:moveTo>
                  <a:pt x="13017" y="1"/>
                </a:moveTo>
                <a:cubicBezTo>
                  <a:pt x="11472" y="1"/>
                  <a:pt x="9607" y="308"/>
                  <a:pt x="7954" y="1382"/>
                </a:cubicBezTo>
                <a:cubicBezTo>
                  <a:pt x="6161" y="2537"/>
                  <a:pt x="4428" y="3844"/>
                  <a:pt x="2817" y="5272"/>
                </a:cubicBezTo>
                <a:lnTo>
                  <a:pt x="2088" y="5880"/>
                </a:lnTo>
                <a:cubicBezTo>
                  <a:pt x="1480" y="5820"/>
                  <a:pt x="902" y="5789"/>
                  <a:pt x="294" y="5789"/>
                </a:cubicBezTo>
                <a:cubicBezTo>
                  <a:pt x="285" y="5788"/>
                  <a:pt x="277" y="5787"/>
                  <a:pt x="268" y="5787"/>
                </a:cubicBezTo>
                <a:cubicBezTo>
                  <a:pt x="47" y="5787"/>
                  <a:pt x="0" y="6155"/>
                  <a:pt x="264" y="6184"/>
                </a:cubicBezTo>
                <a:cubicBezTo>
                  <a:pt x="872" y="6275"/>
                  <a:pt x="1449" y="6336"/>
                  <a:pt x="2057" y="6427"/>
                </a:cubicBezTo>
                <a:lnTo>
                  <a:pt x="2148" y="6519"/>
                </a:lnTo>
                <a:cubicBezTo>
                  <a:pt x="2270" y="6671"/>
                  <a:pt x="2452" y="6914"/>
                  <a:pt x="2635" y="7157"/>
                </a:cubicBezTo>
                <a:cubicBezTo>
                  <a:pt x="3455" y="8251"/>
                  <a:pt x="4793" y="10196"/>
                  <a:pt x="6252" y="12324"/>
                </a:cubicBezTo>
                <a:cubicBezTo>
                  <a:pt x="8487" y="15559"/>
                  <a:pt x="12003" y="16461"/>
                  <a:pt x="12311" y="16461"/>
                </a:cubicBezTo>
                <a:cubicBezTo>
                  <a:pt x="12317" y="16461"/>
                  <a:pt x="12322" y="16461"/>
                  <a:pt x="12326" y="16460"/>
                </a:cubicBezTo>
                <a:lnTo>
                  <a:pt x="12326" y="16460"/>
                </a:lnTo>
                <a:cubicBezTo>
                  <a:pt x="12326" y="16460"/>
                  <a:pt x="12326" y="16460"/>
                  <a:pt x="12326" y="16460"/>
                </a:cubicBezTo>
                <a:cubicBezTo>
                  <a:pt x="12328" y="16460"/>
                  <a:pt x="12330" y="16459"/>
                  <a:pt x="12331" y="16458"/>
                </a:cubicBezTo>
                <a:lnTo>
                  <a:pt x="12331" y="16458"/>
                </a:lnTo>
                <a:cubicBezTo>
                  <a:pt x="12330" y="16459"/>
                  <a:pt x="12328" y="16459"/>
                  <a:pt x="12326" y="16460"/>
                </a:cubicBezTo>
                <a:lnTo>
                  <a:pt x="12326" y="16460"/>
                </a:lnTo>
                <a:cubicBezTo>
                  <a:pt x="12200" y="16447"/>
                  <a:pt x="10986" y="13362"/>
                  <a:pt x="8683" y="9953"/>
                </a:cubicBezTo>
                <a:cubicBezTo>
                  <a:pt x="7620" y="8434"/>
                  <a:pt x="6161" y="7309"/>
                  <a:pt x="4428" y="6701"/>
                </a:cubicBezTo>
                <a:lnTo>
                  <a:pt x="4428" y="6701"/>
                </a:lnTo>
                <a:cubicBezTo>
                  <a:pt x="5492" y="6853"/>
                  <a:pt x="6556" y="7035"/>
                  <a:pt x="7620" y="7218"/>
                </a:cubicBezTo>
                <a:cubicBezTo>
                  <a:pt x="8531" y="7400"/>
                  <a:pt x="9413" y="7582"/>
                  <a:pt x="10325" y="7765"/>
                </a:cubicBezTo>
                <a:cubicBezTo>
                  <a:pt x="10446" y="7947"/>
                  <a:pt x="10629" y="8221"/>
                  <a:pt x="10842" y="8586"/>
                </a:cubicBezTo>
                <a:cubicBezTo>
                  <a:pt x="11510" y="9771"/>
                  <a:pt x="12665" y="11838"/>
                  <a:pt x="13881" y="14118"/>
                </a:cubicBezTo>
                <a:cubicBezTo>
                  <a:pt x="15811" y="17622"/>
                  <a:pt x="19250" y="18892"/>
                  <a:pt x="19521" y="18892"/>
                </a:cubicBezTo>
                <a:cubicBezTo>
                  <a:pt x="19523" y="18892"/>
                  <a:pt x="19526" y="18892"/>
                  <a:pt x="19528" y="18891"/>
                </a:cubicBezTo>
                <a:lnTo>
                  <a:pt x="19528" y="18891"/>
                </a:lnTo>
                <a:cubicBezTo>
                  <a:pt x="19382" y="18870"/>
                  <a:pt x="18468" y="15665"/>
                  <a:pt x="16556" y="12020"/>
                </a:cubicBezTo>
                <a:cubicBezTo>
                  <a:pt x="15644" y="10409"/>
                  <a:pt x="14276" y="9133"/>
                  <a:pt x="12635" y="8342"/>
                </a:cubicBezTo>
                <a:lnTo>
                  <a:pt x="12635" y="8342"/>
                </a:lnTo>
                <a:cubicBezTo>
                  <a:pt x="13395" y="8525"/>
                  <a:pt x="14124" y="8707"/>
                  <a:pt x="14884" y="8920"/>
                </a:cubicBezTo>
                <a:cubicBezTo>
                  <a:pt x="16191" y="9315"/>
                  <a:pt x="17498" y="9710"/>
                  <a:pt x="18775" y="10166"/>
                </a:cubicBezTo>
                <a:lnTo>
                  <a:pt x="18775" y="10196"/>
                </a:lnTo>
                <a:lnTo>
                  <a:pt x="18805" y="10257"/>
                </a:lnTo>
                <a:cubicBezTo>
                  <a:pt x="18927" y="10470"/>
                  <a:pt x="19048" y="10713"/>
                  <a:pt x="19200" y="11017"/>
                </a:cubicBezTo>
                <a:cubicBezTo>
                  <a:pt x="19747" y="12294"/>
                  <a:pt x="20659" y="14482"/>
                  <a:pt x="21662" y="16884"/>
                </a:cubicBezTo>
                <a:cubicBezTo>
                  <a:pt x="23197" y="20615"/>
                  <a:pt x="26580" y="22291"/>
                  <a:pt x="26764" y="22294"/>
                </a:cubicBezTo>
                <a:lnTo>
                  <a:pt x="26764" y="22294"/>
                </a:lnTo>
                <a:cubicBezTo>
                  <a:pt x="26660" y="22252"/>
                  <a:pt x="26076" y="18951"/>
                  <a:pt x="24550" y="15121"/>
                </a:cubicBezTo>
                <a:cubicBezTo>
                  <a:pt x="23821" y="13388"/>
                  <a:pt x="22574" y="11929"/>
                  <a:pt x="20994" y="10956"/>
                </a:cubicBezTo>
                <a:lnTo>
                  <a:pt x="20994" y="10956"/>
                </a:lnTo>
                <a:cubicBezTo>
                  <a:pt x="22878" y="11655"/>
                  <a:pt x="24732" y="12446"/>
                  <a:pt x="26556" y="13297"/>
                </a:cubicBezTo>
                <a:lnTo>
                  <a:pt x="26647" y="13510"/>
                </a:lnTo>
                <a:cubicBezTo>
                  <a:pt x="26708" y="13692"/>
                  <a:pt x="26830" y="13966"/>
                  <a:pt x="26921" y="14270"/>
                </a:cubicBezTo>
                <a:cubicBezTo>
                  <a:pt x="27346" y="15577"/>
                  <a:pt x="28046" y="17856"/>
                  <a:pt x="28775" y="20349"/>
                </a:cubicBezTo>
                <a:cubicBezTo>
                  <a:pt x="29949" y="24231"/>
                  <a:pt x="33150" y="26266"/>
                  <a:pt x="33330" y="26276"/>
                </a:cubicBezTo>
                <a:lnTo>
                  <a:pt x="33330" y="26276"/>
                </a:lnTo>
                <a:cubicBezTo>
                  <a:pt x="33235" y="26229"/>
                  <a:pt x="32981" y="22868"/>
                  <a:pt x="31815" y="18890"/>
                </a:cubicBezTo>
                <a:cubicBezTo>
                  <a:pt x="31267" y="17066"/>
                  <a:pt x="30112" y="15455"/>
                  <a:pt x="28593" y="14300"/>
                </a:cubicBezTo>
                <a:lnTo>
                  <a:pt x="28593" y="14300"/>
                </a:lnTo>
                <a:lnTo>
                  <a:pt x="28745" y="14361"/>
                </a:lnTo>
                <a:cubicBezTo>
                  <a:pt x="29505" y="14756"/>
                  <a:pt x="30295" y="15181"/>
                  <a:pt x="31055" y="15607"/>
                </a:cubicBezTo>
                <a:cubicBezTo>
                  <a:pt x="31176" y="15759"/>
                  <a:pt x="31328" y="15941"/>
                  <a:pt x="31511" y="16154"/>
                </a:cubicBezTo>
                <a:lnTo>
                  <a:pt x="31602" y="16245"/>
                </a:lnTo>
                <a:cubicBezTo>
                  <a:pt x="33030" y="17917"/>
                  <a:pt x="34702" y="19437"/>
                  <a:pt x="36526" y="20713"/>
                </a:cubicBezTo>
                <a:cubicBezTo>
                  <a:pt x="38745" y="22172"/>
                  <a:pt x="41146" y="23297"/>
                  <a:pt x="43699" y="24026"/>
                </a:cubicBezTo>
                <a:cubicBezTo>
                  <a:pt x="42423" y="21564"/>
                  <a:pt x="40569" y="19437"/>
                  <a:pt x="38289" y="17856"/>
                </a:cubicBezTo>
                <a:cubicBezTo>
                  <a:pt x="36526" y="16671"/>
                  <a:pt x="34550" y="15850"/>
                  <a:pt x="32483" y="15425"/>
                </a:cubicBezTo>
                <a:cubicBezTo>
                  <a:pt x="31906" y="15333"/>
                  <a:pt x="31480" y="15273"/>
                  <a:pt x="31176" y="15242"/>
                </a:cubicBezTo>
                <a:lnTo>
                  <a:pt x="29748" y="14482"/>
                </a:lnTo>
                <a:cubicBezTo>
                  <a:pt x="29322" y="14270"/>
                  <a:pt x="28927" y="14057"/>
                  <a:pt x="28501" y="13844"/>
                </a:cubicBezTo>
                <a:lnTo>
                  <a:pt x="28501" y="13844"/>
                </a:lnTo>
                <a:cubicBezTo>
                  <a:pt x="29630" y="14208"/>
                  <a:pt x="30802" y="14387"/>
                  <a:pt x="31978" y="14387"/>
                </a:cubicBezTo>
                <a:cubicBezTo>
                  <a:pt x="32767" y="14387"/>
                  <a:pt x="33557" y="14306"/>
                  <a:pt x="34337" y="14148"/>
                </a:cubicBezTo>
                <a:cubicBezTo>
                  <a:pt x="38094" y="13244"/>
                  <a:pt x="41351" y="12524"/>
                  <a:pt x="41794" y="12524"/>
                </a:cubicBezTo>
                <a:cubicBezTo>
                  <a:pt x="41828" y="12524"/>
                  <a:pt x="41845" y="12528"/>
                  <a:pt x="41845" y="12537"/>
                </a:cubicBezTo>
                <a:cubicBezTo>
                  <a:pt x="41871" y="12408"/>
                  <a:pt x="38971" y="10336"/>
                  <a:pt x="35552" y="10336"/>
                </a:cubicBezTo>
                <a:cubicBezTo>
                  <a:pt x="34936" y="10336"/>
                  <a:pt x="34304" y="10404"/>
                  <a:pt x="33669" y="10561"/>
                </a:cubicBezTo>
                <a:cubicBezTo>
                  <a:pt x="31602" y="11078"/>
                  <a:pt x="29596" y="11747"/>
                  <a:pt x="27620" y="12567"/>
                </a:cubicBezTo>
                <a:lnTo>
                  <a:pt x="26951" y="12841"/>
                </a:lnTo>
                <a:lnTo>
                  <a:pt x="26678" y="12932"/>
                </a:lnTo>
                <a:cubicBezTo>
                  <a:pt x="25431" y="12355"/>
                  <a:pt x="24216" y="11807"/>
                  <a:pt x="22939" y="11291"/>
                </a:cubicBezTo>
                <a:cubicBezTo>
                  <a:pt x="22270" y="10987"/>
                  <a:pt x="21571" y="10713"/>
                  <a:pt x="20842" y="10440"/>
                </a:cubicBezTo>
                <a:lnTo>
                  <a:pt x="20842" y="10440"/>
                </a:lnTo>
                <a:cubicBezTo>
                  <a:pt x="21582" y="10592"/>
                  <a:pt x="22332" y="10668"/>
                  <a:pt x="23080" y="10668"/>
                </a:cubicBezTo>
                <a:cubicBezTo>
                  <a:pt x="24267" y="10668"/>
                  <a:pt x="25449" y="10478"/>
                  <a:pt x="26587" y="10105"/>
                </a:cubicBezTo>
                <a:cubicBezTo>
                  <a:pt x="30321" y="8773"/>
                  <a:pt x="33532" y="7635"/>
                  <a:pt x="33855" y="7635"/>
                </a:cubicBezTo>
                <a:cubicBezTo>
                  <a:pt x="33871" y="7635"/>
                  <a:pt x="33880" y="7637"/>
                  <a:pt x="33881" y="7643"/>
                </a:cubicBezTo>
                <a:cubicBezTo>
                  <a:pt x="33881" y="7550"/>
                  <a:pt x="31375" y="6124"/>
                  <a:pt x="28388" y="6124"/>
                </a:cubicBezTo>
                <a:cubicBezTo>
                  <a:pt x="27469" y="6124"/>
                  <a:pt x="26504" y="6259"/>
                  <a:pt x="25553" y="6610"/>
                </a:cubicBezTo>
                <a:cubicBezTo>
                  <a:pt x="23577" y="7370"/>
                  <a:pt x="21632" y="8251"/>
                  <a:pt x="19778" y="9285"/>
                </a:cubicBezTo>
                <a:lnTo>
                  <a:pt x="19109" y="9619"/>
                </a:lnTo>
                <a:lnTo>
                  <a:pt x="18927" y="9710"/>
                </a:lnTo>
                <a:lnTo>
                  <a:pt x="18866" y="9710"/>
                </a:lnTo>
                <a:cubicBezTo>
                  <a:pt x="16799" y="8981"/>
                  <a:pt x="14671" y="8373"/>
                  <a:pt x="12544" y="7826"/>
                </a:cubicBezTo>
                <a:lnTo>
                  <a:pt x="12544" y="7826"/>
                </a:lnTo>
                <a:cubicBezTo>
                  <a:pt x="12794" y="7842"/>
                  <a:pt x="13045" y="7850"/>
                  <a:pt x="13295" y="7850"/>
                </a:cubicBezTo>
                <a:cubicBezTo>
                  <a:pt x="14933" y="7850"/>
                  <a:pt x="16573" y="7504"/>
                  <a:pt x="18076" y="6792"/>
                </a:cubicBezTo>
                <a:cubicBezTo>
                  <a:pt x="21707" y="4991"/>
                  <a:pt x="24823" y="3506"/>
                  <a:pt x="25026" y="3506"/>
                </a:cubicBezTo>
                <a:cubicBezTo>
                  <a:pt x="25032" y="3506"/>
                  <a:pt x="25035" y="3507"/>
                  <a:pt x="25036" y="3509"/>
                </a:cubicBezTo>
                <a:cubicBezTo>
                  <a:pt x="25036" y="3429"/>
                  <a:pt x="23058" y="2573"/>
                  <a:pt x="20599" y="2573"/>
                </a:cubicBezTo>
                <a:cubicBezTo>
                  <a:pt x="19350" y="2573"/>
                  <a:pt x="17978" y="2794"/>
                  <a:pt x="16678" y="3449"/>
                </a:cubicBezTo>
                <a:cubicBezTo>
                  <a:pt x="14763" y="4421"/>
                  <a:pt x="12939" y="5516"/>
                  <a:pt x="11176" y="6762"/>
                </a:cubicBezTo>
                <a:lnTo>
                  <a:pt x="10538" y="7187"/>
                </a:lnTo>
                <a:lnTo>
                  <a:pt x="10386" y="7279"/>
                </a:lnTo>
                <a:cubicBezTo>
                  <a:pt x="9808" y="7157"/>
                  <a:pt x="9231" y="7035"/>
                  <a:pt x="8653" y="6914"/>
                </a:cubicBezTo>
                <a:cubicBezTo>
                  <a:pt x="7316" y="6640"/>
                  <a:pt x="5978" y="6397"/>
                  <a:pt x="4610" y="6215"/>
                </a:cubicBezTo>
                <a:lnTo>
                  <a:pt x="4306" y="6184"/>
                </a:lnTo>
                <a:cubicBezTo>
                  <a:pt x="6191" y="6093"/>
                  <a:pt x="8045" y="5516"/>
                  <a:pt x="9656" y="4543"/>
                </a:cubicBezTo>
                <a:cubicBezTo>
                  <a:pt x="13103" y="2363"/>
                  <a:pt x="16065" y="525"/>
                  <a:pt x="16271" y="525"/>
                </a:cubicBezTo>
                <a:cubicBezTo>
                  <a:pt x="16278" y="525"/>
                  <a:pt x="16281" y="527"/>
                  <a:pt x="16282" y="531"/>
                </a:cubicBezTo>
                <a:cubicBezTo>
                  <a:pt x="16282" y="448"/>
                  <a:pt x="14882" y="1"/>
                  <a:pt x="13017" y="1"/>
                </a:cubicBezTo>
                <a:close/>
                <a:moveTo>
                  <a:pt x="33334" y="26276"/>
                </a:moveTo>
                <a:cubicBezTo>
                  <a:pt x="33333" y="26276"/>
                  <a:pt x="33332" y="26276"/>
                  <a:pt x="33331" y="26276"/>
                </a:cubicBezTo>
                <a:cubicBezTo>
                  <a:pt x="33331" y="26276"/>
                  <a:pt x="33330" y="26276"/>
                  <a:pt x="33330" y="26276"/>
                </a:cubicBezTo>
                <a:lnTo>
                  <a:pt x="33330" y="26276"/>
                </a:lnTo>
                <a:cubicBezTo>
                  <a:pt x="33331" y="26276"/>
                  <a:pt x="33331" y="26277"/>
                  <a:pt x="33332" y="26277"/>
                </a:cubicBezTo>
                <a:cubicBezTo>
                  <a:pt x="33333" y="26277"/>
                  <a:pt x="33334" y="26276"/>
                  <a:pt x="33334" y="2627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7" name="Google Shape;287;p18"/>
          <p:cNvGrpSpPr/>
          <p:nvPr/>
        </p:nvGrpSpPr>
        <p:grpSpPr>
          <a:xfrm rot="1959041">
            <a:off x="-217176" y="63323"/>
            <a:ext cx="1860805" cy="907960"/>
            <a:chOff x="10083475" y="3839575"/>
            <a:chExt cx="1221925" cy="596225"/>
          </a:xfrm>
        </p:grpSpPr>
        <p:sp>
          <p:nvSpPr>
            <p:cNvPr id="288" name="Google Shape;288;p18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8"/>
            <p:cNvSpPr/>
            <p:nvPr/>
          </p:nvSpPr>
          <p:spPr>
            <a:xfrm>
              <a:off x="10083475" y="3891625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" name="Google Shape;290;p18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6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0"/>
          <p:cNvSpPr/>
          <p:nvPr/>
        </p:nvSpPr>
        <p:spPr>
          <a:xfrm rot="-5266434">
            <a:off x="-3455729" y="2073787"/>
            <a:ext cx="4707909" cy="3613596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0"/>
          <p:cNvSpPr/>
          <p:nvPr/>
        </p:nvSpPr>
        <p:spPr>
          <a:xfrm rot="817974">
            <a:off x="5764158" y="-2163976"/>
            <a:ext cx="4707987" cy="3613491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20"/>
          <p:cNvSpPr/>
          <p:nvPr/>
        </p:nvSpPr>
        <p:spPr>
          <a:xfrm>
            <a:off x="7628150" y="293292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0"/>
          <p:cNvSpPr txBox="1">
            <a:spLocks noGrp="1"/>
          </p:cNvSpPr>
          <p:nvPr>
            <p:ph type="title"/>
          </p:nvPr>
        </p:nvSpPr>
        <p:spPr>
          <a:xfrm>
            <a:off x="4191000" y="1625350"/>
            <a:ext cx="4239900" cy="131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20"/>
          <p:cNvSpPr txBox="1">
            <a:spLocks noGrp="1"/>
          </p:cNvSpPr>
          <p:nvPr>
            <p:ph type="subTitle" idx="1"/>
          </p:nvPr>
        </p:nvSpPr>
        <p:spPr>
          <a:xfrm>
            <a:off x="5048250" y="3098700"/>
            <a:ext cx="3382800" cy="10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6_1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1"/>
          <p:cNvSpPr/>
          <p:nvPr/>
        </p:nvSpPr>
        <p:spPr>
          <a:xfrm rot="-9882091">
            <a:off x="3569485" y="520283"/>
            <a:ext cx="6195126" cy="4754992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21"/>
          <p:cNvSpPr/>
          <p:nvPr/>
        </p:nvSpPr>
        <p:spPr>
          <a:xfrm>
            <a:off x="8325463" y="2325542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1"/>
          <p:cNvSpPr txBox="1">
            <a:spLocks noGrp="1"/>
          </p:cNvSpPr>
          <p:nvPr>
            <p:ph type="title"/>
          </p:nvPr>
        </p:nvSpPr>
        <p:spPr>
          <a:xfrm>
            <a:off x="720000" y="369113"/>
            <a:ext cx="4880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21"/>
          <p:cNvSpPr txBox="1">
            <a:spLocks noGrp="1"/>
          </p:cNvSpPr>
          <p:nvPr>
            <p:ph type="body" idx="1"/>
          </p:nvPr>
        </p:nvSpPr>
        <p:spPr>
          <a:xfrm>
            <a:off x="720000" y="1621399"/>
            <a:ext cx="3258900" cy="29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38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6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2" name="Google Shape;312;p21"/>
          <p:cNvSpPr/>
          <p:nvPr/>
        </p:nvSpPr>
        <p:spPr>
          <a:xfrm>
            <a:off x="168132" y="4599203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11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2"/>
          <p:cNvSpPr/>
          <p:nvPr/>
        </p:nvSpPr>
        <p:spPr>
          <a:xfrm rot="5790841">
            <a:off x="5464785" y="-4191070"/>
            <a:ext cx="7056929" cy="5048364"/>
          </a:xfrm>
          <a:custGeom>
            <a:avLst/>
            <a:gdLst/>
            <a:ahLst/>
            <a:cxnLst/>
            <a:rect l="l" t="t" r="r" b="b"/>
            <a:pathLst>
              <a:path w="154478" h="110510" extrusionOk="0">
                <a:moveTo>
                  <a:pt x="31082" y="1"/>
                </a:moveTo>
                <a:cubicBezTo>
                  <a:pt x="24503" y="1"/>
                  <a:pt x="17802" y="2714"/>
                  <a:pt x="12877" y="7188"/>
                </a:cubicBezTo>
                <a:cubicBezTo>
                  <a:pt x="5605" y="13826"/>
                  <a:pt x="1869" y="23633"/>
                  <a:pt x="935" y="33407"/>
                </a:cubicBezTo>
                <a:cubicBezTo>
                  <a:pt x="1" y="43181"/>
                  <a:pt x="1635" y="53054"/>
                  <a:pt x="3670" y="62628"/>
                </a:cubicBezTo>
                <a:cubicBezTo>
                  <a:pt x="6305" y="75003"/>
                  <a:pt x="15645" y="103023"/>
                  <a:pt x="42264" y="106226"/>
                </a:cubicBezTo>
                <a:cubicBezTo>
                  <a:pt x="42909" y="106306"/>
                  <a:pt x="43618" y="106343"/>
                  <a:pt x="44381" y="106343"/>
                </a:cubicBezTo>
                <a:cubicBezTo>
                  <a:pt x="53489" y="106343"/>
                  <a:pt x="70321" y="101032"/>
                  <a:pt x="77923" y="99554"/>
                </a:cubicBezTo>
                <a:cubicBezTo>
                  <a:pt x="79366" y="99284"/>
                  <a:pt x="80931" y="99054"/>
                  <a:pt x="82460" y="99054"/>
                </a:cubicBezTo>
                <a:cubicBezTo>
                  <a:pt x="84322" y="99054"/>
                  <a:pt x="86131" y="99395"/>
                  <a:pt x="87597" y="100422"/>
                </a:cubicBezTo>
                <a:cubicBezTo>
                  <a:pt x="98032" y="107755"/>
                  <a:pt x="109022" y="110510"/>
                  <a:pt x="118707" y="110510"/>
                </a:cubicBezTo>
                <a:cubicBezTo>
                  <a:pt x="130785" y="110510"/>
                  <a:pt x="140832" y="106224"/>
                  <a:pt x="145238" y="101189"/>
                </a:cubicBezTo>
                <a:cubicBezTo>
                  <a:pt x="151442" y="94050"/>
                  <a:pt x="154478" y="84444"/>
                  <a:pt x="154444" y="74970"/>
                </a:cubicBezTo>
                <a:cubicBezTo>
                  <a:pt x="154411" y="65530"/>
                  <a:pt x="151476" y="56223"/>
                  <a:pt x="146872" y="47951"/>
                </a:cubicBezTo>
                <a:cubicBezTo>
                  <a:pt x="142936" y="40912"/>
                  <a:pt x="137732" y="34474"/>
                  <a:pt x="131061" y="30005"/>
                </a:cubicBezTo>
                <a:cubicBezTo>
                  <a:pt x="125572" y="26373"/>
                  <a:pt x="119033" y="24127"/>
                  <a:pt x="112487" y="24127"/>
                </a:cubicBezTo>
                <a:cubicBezTo>
                  <a:pt x="111036" y="24127"/>
                  <a:pt x="109585" y="24237"/>
                  <a:pt x="108145" y="24467"/>
                </a:cubicBezTo>
                <a:cubicBezTo>
                  <a:pt x="100206" y="25735"/>
                  <a:pt x="92800" y="30939"/>
                  <a:pt x="89731" y="38377"/>
                </a:cubicBezTo>
                <a:cubicBezTo>
                  <a:pt x="88889" y="40436"/>
                  <a:pt x="86909" y="41766"/>
                  <a:pt x="84719" y="41766"/>
                </a:cubicBezTo>
                <a:cubicBezTo>
                  <a:pt x="84567" y="41766"/>
                  <a:pt x="84414" y="41759"/>
                  <a:pt x="84261" y="41746"/>
                </a:cubicBezTo>
                <a:cubicBezTo>
                  <a:pt x="81893" y="41546"/>
                  <a:pt x="79724" y="40145"/>
                  <a:pt x="78157" y="38377"/>
                </a:cubicBezTo>
                <a:cubicBezTo>
                  <a:pt x="76555" y="36609"/>
                  <a:pt x="54073" y="8322"/>
                  <a:pt x="40196" y="1951"/>
                </a:cubicBezTo>
                <a:cubicBezTo>
                  <a:pt x="37322" y="617"/>
                  <a:pt x="34216" y="1"/>
                  <a:pt x="310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2"/>
          <p:cNvSpPr/>
          <p:nvPr/>
        </p:nvSpPr>
        <p:spPr>
          <a:xfrm rot="6975477">
            <a:off x="-3717110" y="-1984627"/>
            <a:ext cx="7056754" cy="5048239"/>
          </a:xfrm>
          <a:custGeom>
            <a:avLst/>
            <a:gdLst/>
            <a:ahLst/>
            <a:cxnLst/>
            <a:rect l="l" t="t" r="r" b="b"/>
            <a:pathLst>
              <a:path w="154478" h="110510" extrusionOk="0">
                <a:moveTo>
                  <a:pt x="31082" y="1"/>
                </a:moveTo>
                <a:cubicBezTo>
                  <a:pt x="24503" y="1"/>
                  <a:pt x="17802" y="2714"/>
                  <a:pt x="12877" y="7188"/>
                </a:cubicBezTo>
                <a:cubicBezTo>
                  <a:pt x="5605" y="13826"/>
                  <a:pt x="1869" y="23633"/>
                  <a:pt x="935" y="33407"/>
                </a:cubicBezTo>
                <a:cubicBezTo>
                  <a:pt x="1" y="43181"/>
                  <a:pt x="1635" y="53054"/>
                  <a:pt x="3670" y="62628"/>
                </a:cubicBezTo>
                <a:cubicBezTo>
                  <a:pt x="6305" y="75003"/>
                  <a:pt x="15645" y="103023"/>
                  <a:pt x="42264" y="106226"/>
                </a:cubicBezTo>
                <a:cubicBezTo>
                  <a:pt x="42909" y="106306"/>
                  <a:pt x="43618" y="106343"/>
                  <a:pt x="44381" y="106343"/>
                </a:cubicBezTo>
                <a:cubicBezTo>
                  <a:pt x="53489" y="106343"/>
                  <a:pt x="70321" y="101032"/>
                  <a:pt x="77923" y="99554"/>
                </a:cubicBezTo>
                <a:cubicBezTo>
                  <a:pt x="79366" y="99284"/>
                  <a:pt x="80931" y="99054"/>
                  <a:pt x="82460" y="99054"/>
                </a:cubicBezTo>
                <a:cubicBezTo>
                  <a:pt x="84322" y="99054"/>
                  <a:pt x="86131" y="99395"/>
                  <a:pt x="87597" y="100422"/>
                </a:cubicBezTo>
                <a:cubicBezTo>
                  <a:pt x="98032" y="107755"/>
                  <a:pt x="109022" y="110510"/>
                  <a:pt x="118707" y="110510"/>
                </a:cubicBezTo>
                <a:cubicBezTo>
                  <a:pt x="130785" y="110510"/>
                  <a:pt x="140832" y="106224"/>
                  <a:pt x="145238" y="101189"/>
                </a:cubicBezTo>
                <a:cubicBezTo>
                  <a:pt x="151442" y="94050"/>
                  <a:pt x="154478" y="84444"/>
                  <a:pt x="154444" y="74970"/>
                </a:cubicBezTo>
                <a:cubicBezTo>
                  <a:pt x="154411" y="65530"/>
                  <a:pt x="151476" y="56223"/>
                  <a:pt x="146872" y="47951"/>
                </a:cubicBezTo>
                <a:cubicBezTo>
                  <a:pt x="142936" y="40912"/>
                  <a:pt x="137732" y="34474"/>
                  <a:pt x="131061" y="30005"/>
                </a:cubicBezTo>
                <a:cubicBezTo>
                  <a:pt x="125572" y="26373"/>
                  <a:pt x="119033" y="24127"/>
                  <a:pt x="112487" y="24127"/>
                </a:cubicBezTo>
                <a:cubicBezTo>
                  <a:pt x="111036" y="24127"/>
                  <a:pt x="109585" y="24237"/>
                  <a:pt x="108145" y="24467"/>
                </a:cubicBezTo>
                <a:cubicBezTo>
                  <a:pt x="100206" y="25735"/>
                  <a:pt x="92800" y="30939"/>
                  <a:pt x="89731" y="38377"/>
                </a:cubicBezTo>
                <a:cubicBezTo>
                  <a:pt x="88889" y="40436"/>
                  <a:pt x="86909" y="41766"/>
                  <a:pt x="84719" y="41766"/>
                </a:cubicBezTo>
                <a:cubicBezTo>
                  <a:pt x="84567" y="41766"/>
                  <a:pt x="84414" y="41759"/>
                  <a:pt x="84261" y="41746"/>
                </a:cubicBezTo>
                <a:cubicBezTo>
                  <a:pt x="81893" y="41546"/>
                  <a:pt x="79724" y="40145"/>
                  <a:pt x="78157" y="38377"/>
                </a:cubicBezTo>
                <a:cubicBezTo>
                  <a:pt x="76555" y="36609"/>
                  <a:pt x="54073" y="8322"/>
                  <a:pt x="40196" y="1951"/>
                </a:cubicBezTo>
                <a:cubicBezTo>
                  <a:pt x="37322" y="617"/>
                  <a:pt x="34216" y="1"/>
                  <a:pt x="3108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22"/>
          <p:cNvSpPr/>
          <p:nvPr/>
        </p:nvSpPr>
        <p:spPr>
          <a:xfrm>
            <a:off x="8053819" y="206328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22"/>
          <p:cNvSpPr/>
          <p:nvPr/>
        </p:nvSpPr>
        <p:spPr>
          <a:xfrm>
            <a:off x="-449050" y="687254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8" name="Google Shape;318;p22"/>
          <p:cNvGrpSpPr/>
          <p:nvPr/>
        </p:nvGrpSpPr>
        <p:grpSpPr>
          <a:xfrm rot="5873223">
            <a:off x="7363709" y="2979637"/>
            <a:ext cx="2763772" cy="3239322"/>
            <a:chOff x="-7501642" y="749515"/>
            <a:chExt cx="2431070" cy="2849374"/>
          </a:xfrm>
        </p:grpSpPr>
        <p:sp>
          <p:nvSpPr>
            <p:cNvPr id="319" name="Google Shape;319;p22"/>
            <p:cNvSpPr/>
            <p:nvPr/>
          </p:nvSpPr>
          <p:spPr>
            <a:xfrm>
              <a:off x="-6039100" y="2068832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2"/>
            <p:cNvSpPr/>
            <p:nvPr/>
          </p:nvSpPr>
          <p:spPr>
            <a:xfrm>
              <a:off x="-6723125" y="1593361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2"/>
            <p:cNvSpPr/>
            <p:nvPr/>
          </p:nvSpPr>
          <p:spPr>
            <a:xfrm>
              <a:off x="-7165333" y="1433642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2"/>
            <p:cNvSpPr/>
            <p:nvPr/>
          </p:nvSpPr>
          <p:spPr>
            <a:xfrm>
              <a:off x="-7100960" y="74951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2"/>
            <p:cNvSpPr/>
            <p:nvPr/>
          </p:nvSpPr>
          <p:spPr>
            <a:xfrm>
              <a:off x="-7015858" y="794319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2"/>
            <p:cNvSpPr/>
            <p:nvPr/>
          </p:nvSpPr>
          <p:spPr>
            <a:xfrm>
              <a:off x="-5642038" y="195982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2"/>
            <p:cNvSpPr/>
            <p:nvPr/>
          </p:nvSpPr>
          <p:spPr>
            <a:xfrm>
              <a:off x="-5565747" y="2219331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2"/>
            <p:cNvSpPr/>
            <p:nvPr/>
          </p:nvSpPr>
          <p:spPr>
            <a:xfrm>
              <a:off x="-5518005" y="2241699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2"/>
            <p:cNvSpPr/>
            <p:nvPr/>
          </p:nvSpPr>
          <p:spPr>
            <a:xfrm>
              <a:off x="-5515922" y="2241699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2"/>
            <p:cNvSpPr/>
            <p:nvPr/>
          </p:nvSpPr>
          <p:spPr>
            <a:xfrm>
              <a:off x="-6345289" y="127501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2"/>
            <p:cNvSpPr/>
            <p:nvPr/>
          </p:nvSpPr>
          <p:spPr>
            <a:xfrm>
              <a:off x="-6237785" y="1894496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2"/>
            <p:cNvSpPr/>
            <p:nvPr/>
          </p:nvSpPr>
          <p:spPr>
            <a:xfrm>
              <a:off x="-6241507" y="2776761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2"/>
            <p:cNvSpPr/>
            <p:nvPr/>
          </p:nvSpPr>
          <p:spPr>
            <a:xfrm>
              <a:off x="-6536290" y="2818253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2"/>
            <p:cNvSpPr/>
            <p:nvPr/>
          </p:nvSpPr>
          <p:spPr>
            <a:xfrm>
              <a:off x="-6536290" y="2819312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2"/>
            <p:cNvSpPr/>
            <p:nvPr/>
          </p:nvSpPr>
          <p:spPr>
            <a:xfrm>
              <a:off x="-5840825" y="2238011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2"/>
            <p:cNvSpPr/>
            <p:nvPr/>
          </p:nvSpPr>
          <p:spPr>
            <a:xfrm>
              <a:off x="-6335966" y="1707593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2"/>
            <p:cNvSpPr/>
            <p:nvPr/>
          </p:nvSpPr>
          <p:spPr>
            <a:xfrm>
              <a:off x="-6279892" y="1523866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2"/>
            <p:cNvSpPr/>
            <p:nvPr/>
          </p:nvSpPr>
          <p:spPr>
            <a:xfrm>
              <a:off x="-6018337" y="2278513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2"/>
            <p:cNvSpPr/>
            <p:nvPr/>
          </p:nvSpPr>
          <p:spPr>
            <a:xfrm>
              <a:off x="-6017278" y="2280596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2"/>
            <p:cNvSpPr/>
            <p:nvPr/>
          </p:nvSpPr>
          <p:spPr>
            <a:xfrm>
              <a:off x="-6386815" y="880924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2"/>
            <p:cNvSpPr/>
            <p:nvPr/>
          </p:nvSpPr>
          <p:spPr>
            <a:xfrm>
              <a:off x="-6237341" y="880924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2"/>
            <p:cNvSpPr/>
            <p:nvPr/>
          </p:nvSpPr>
          <p:spPr>
            <a:xfrm>
              <a:off x="-6902720" y="1494599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2"/>
            <p:cNvSpPr/>
            <p:nvPr/>
          </p:nvSpPr>
          <p:spPr>
            <a:xfrm>
              <a:off x="-6902720" y="155603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2"/>
            <p:cNvSpPr/>
            <p:nvPr/>
          </p:nvSpPr>
          <p:spPr>
            <a:xfrm>
              <a:off x="-6878439" y="1874518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2"/>
            <p:cNvSpPr/>
            <p:nvPr/>
          </p:nvSpPr>
          <p:spPr>
            <a:xfrm>
              <a:off x="-7057180" y="1870625"/>
              <a:ext cx="1279157" cy="536462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2"/>
            <p:cNvSpPr/>
            <p:nvPr/>
          </p:nvSpPr>
          <p:spPr>
            <a:xfrm>
              <a:off x="-7444543" y="224829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2"/>
            <p:cNvSpPr/>
            <p:nvPr/>
          </p:nvSpPr>
          <p:spPr>
            <a:xfrm>
              <a:off x="-7444543" y="238127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2"/>
            <p:cNvSpPr/>
            <p:nvPr/>
          </p:nvSpPr>
          <p:spPr>
            <a:xfrm>
              <a:off x="-7501642" y="1704827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2"/>
            <p:cNvSpPr/>
            <p:nvPr/>
          </p:nvSpPr>
          <p:spPr>
            <a:xfrm>
              <a:off x="-7501642" y="177920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8" name="Google Shape;348;p22"/>
          <p:cNvSpPr txBox="1">
            <a:spLocks noGrp="1"/>
          </p:cNvSpPr>
          <p:nvPr>
            <p:ph type="body" idx="1"/>
          </p:nvPr>
        </p:nvSpPr>
        <p:spPr>
          <a:xfrm>
            <a:off x="713225" y="1352550"/>
            <a:ext cx="3742800" cy="271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Font typeface="Lato"/>
              <a:buChar char="■"/>
              <a:defRPr sz="12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49" name="Google Shape;349;p22"/>
          <p:cNvSpPr txBox="1">
            <a:spLocks noGrp="1"/>
          </p:cNvSpPr>
          <p:nvPr>
            <p:ph type="body" idx="2"/>
          </p:nvPr>
        </p:nvSpPr>
        <p:spPr>
          <a:xfrm>
            <a:off x="4688225" y="1543050"/>
            <a:ext cx="3742800" cy="271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Font typeface="Lato"/>
              <a:buChar char="■"/>
              <a:defRPr sz="12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50" name="Google Shape;350;p22"/>
          <p:cNvSpPr txBox="1">
            <a:spLocks noGrp="1"/>
          </p:cNvSpPr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3"/>
          <p:cNvSpPr/>
          <p:nvPr/>
        </p:nvSpPr>
        <p:spPr>
          <a:xfrm rot="1494765">
            <a:off x="-6507120" y="-2838338"/>
            <a:ext cx="8041299" cy="7564157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23"/>
          <p:cNvSpPr/>
          <p:nvPr/>
        </p:nvSpPr>
        <p:spPr>
          <a:xfrm rot="-559858">
            <a:off x="7706834" y="-1422894"/>
            <a:ext cx="8041310" cy="7564226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4" name="Google Shape;354;p23"/>
          <p:cNvSpPr/>
          <p:nvPr/>
        </p:nvSpPr>
        <p:spPr>
          <a:xfrm>
            <a:off x="8330225" y="4487267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23"/>
          <p:cNvSpPr/>
          <p:nvPr/>
        </p:nvSpPr>
        <p:spPr>
          <a:xfrm>
            <a:off x="1" y="435326"/>
            <a:ext cx="1196432" cy="439695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23"/>
          <p:cNvSpPr/>
          <p:nvPr/>
        </p:nvSpPr>
        <p:spPr>
          <a:xfrm rot="-8742074">
            <a:off x="-390062" y="4005049"/>
            <a:ext cx="1976552" cy="1188510"/>
          </a:xfrm>
          <a:custGeom>
            <a:avLst/>
            <a:gdLst/>
            <a:ahLst/>
            <a:cxnLst/>
            <a:rect l="l" t="t" r="r" b="b"/>
            <a:pathLst>
              <a:path w="43700" h="26277" extrusionOk="0">
                <a:moveTo>
                  <a:pt x="19535" y="18890"/>
                </a:moveTo>
                <a:cubicBezTo>
                  <a:pt x="19533" y="18890"/>
                  <a:pt x="19531" y="18891"/>
                  <a:pt x="19528" y="18891"/>
                </a:cubicBezTo>
                <a:lnTo>
                  <a:pt x="19528" y="18891"/>
                </a:lnTo>
                <a:cubicBezTo>
                  <a:pt x="19528" y="18891"/>
                  <a:pt x="19529" y="18892"/>
                  <a:pt x="19529" y="18892"/>
                </a:cubicBezTo>
                <a:cubicBezTo>
                  <a:pt x="19531" y="18892"/>
                  <a:pt x="19533" y="18891"/>
                  <a:pt x="19535" y="18890"/>
                </a:cubicBezTo>
                <a:close/>
                <a:moveTo>
                  <a:pt x="26769" y="22294"/>
                </a:moveTo>
                <a:cubicBezTo>
                  <a:pt x="26768" y="22294"/>
                  <a:pt x="26766" y="22294"/>
                  <a:pt x="26765" y="22294"/>
                </a:cubicBezTo>
                <a:cubicBezTo>
                  <a:pt x="26765" y="22294"/>
                  <a:pt x="26765" y="22294"/>
                  <a:pt x="26764" y="22294"/>
                </a:cubicBezTo>
                <a:lnTo>
                  <a:pt x="26764" y="22294"/>
                </a:lnTo>
                <a:cubicBezTo>
                  <a:pt x="26765" y="22295"/>
                  <a:pt x="26766" y="22295"/>
                  <a:pt x="26766" y="22295"/>
                </a:cubicBezTo>
                <a:cubicBezTo>
                  <a:pt x="26767" y="22295"/>
                  <a:pt x="26768" y="22294"/>
                  <a:pt x="26769" y="22294"/>
                </a:cubicBezTo>
                <a:close/>
                <a:moveTo>
                  <a:pt x="13017" y="1"/>
                </a:moveTo>
                <a:cubicBezTo>
                  <a:pt x="11472" y="1"/>
                  <a:pt x="9607" y="308"/>
                  <a:pt x="7954" y="1382"/>
                </a:cubicBezTo>
                <a:cubicBezTo>
                  <a:pt x="6161" y="2537"/>
                  <a:pt x="4428" y="3844"/>
                  <a:pt x="2817" y="5272"/>
                </a:cubicBezTo>
                <a:lnTo>
                  <a:pt x="2088" y="5880"/>
                </a:lnTo>
                <a:cubicBezTo>
                  <a:pt x="1480" y="5820"/>
                  <a:pt x="902" y="5789"/>
                  <a:pt x="294" y="5789"/>
                </a:cubicBezTo>
                <a:cubicBezTo>
                  <a:pt x="285" y="5788"/>
                  <a:pt x="277" y="5787"/>
                  <a:pt x="268" y="5787"/>
                </a:cubicBezTo>
                <a:cubicBezTo>
                  <a:pt x="47" y="5787"/>
                  <a:pt x="0" y="6155"/>
                  <a:pt x="264" y="6184"/>
                </a:cubicBezTo>
                <a:cubicBezTo>
                  <a:pt x="872" y="6275"/>
                  <a:pt x="1449" y="6336"/>
                  <a:pt x="2057" y="6427"/>
                </a:cubicBezTo>
                <a:lnTo>
                  <a:pt x="2148" y="6519"/>
                </a:lnTo>
                <a:cubicBezTo>
                  <a:pt x="2270" y="6671"/>
                  <a:pt x="2452" y="6914"/>
                  <a:pt x="2635" y="7157"/>
                </a:cubicBezTo>
                <a:cubicBezTo>
                  <a:pt x="3455" y="8251"/>
                  <a:pt x="4793" y="10196"/>
                  <a:pt x="6252" y="12324"/>
                </a:cubicBezTo>
                <a:cubicBezTo>
                  <a:pt x="8487" y="15559"/>
                  <a:pt x="12003" y="16461"/>
                  <a:pt x="12311" y="16461"/>
                </a:cubicBezTo>
                <a:cubicBezTo>
                  <a:pt x="12317" y="16461"/>
                  <a:pt x="12322" y="16461"/>
                  <a:pt x="12326" y="16460"/>
                </a:cubicBezTo>
                <a:lnTo>
                  <a:pt x="12326" y="16460"/>
                </a:lnTo>
                <a:cubicBezTo>
                  <a:pt x="12326" y="16460"/>
                  <a:pt x="12326" y="16460"/>
                  <a:pt x="12326" y="16460"/>
                </a:cubicBezTo>
                <a:cubicBezTo>
                  <a:pt x="12328" y="16460"/>
                  <a:pt x="12330" y="16459"/>
                  <a:pt x="12331" y="16458"/>
                </a:cubicBezTo>
                <a:lnTo>
                  <a:pt x="12331" y="16458"/>
                </a:lnTo>
                <a:cubicBezTo>
                  <a:pt x="12330" y="16459"/>
                  <a:pt x="12328" y="16459"/>
                  <a:pt x="12326" y="16460"/>
                </a:cubicBezTo>
                <a:lnTo>
                  <a:pt x="12326" y="16460"/>
                </a:lnTo>
                <a:cubicBezTo>
                  <a:pt x="12200" y="16447"/>
                  <a:pt x="10986" y="13362"/>
                  <a:pt x="8683" y="9953"/>
                </a:cubicBezTo>
                <a:cubicBezTo>
                  <a:pt x="7620" y="8434"/>
                  <a:pt x="6161" y="7309"/>
                  <a:pt x="4428" y="6701"/>
                </a:cubicBezTo>
                <a:lnTo>
                  <a:pt x="4428" y="6701"/>
                </a:lnTo>
                <a:cubicBezTo>
                  <a:pt x="5492" y="6853"/>
                  <a:pt x="6556" y="7035"/>
                  <a:pt x="7620" y="7218"/>
                </a:cubicBezTo>
                <a:cubicBezTo>
                  <a:pt x="8531" y="7400"/>
                  <a:pt x="9413" y="7582"/>
                  <a:pt x="10325" y="7765"/>
                </a:cubicBezTo>
                <a:cubicBezTo>
                  <a:pt x="10446" y="7947"/>
                  <a:pt x="10629" y="8221"/>
                  <a:pt x="10842" y="8586"/>
                </a:cubicBezTo>
                <a:cubicBezTo>
                  <a:pt x="11510" y="9771"/>
                  <a:pt x="12665" y="11838"/>
                  <a:pt x="13881" y="14118"/>
                </a:cubicBezTo>
                <a:cubicBezTo>
                  <a:pt x="15811" y="17622"/>
                  <a:pt x="19250" y="18892"/>
                  <a:pt x="19521" y="18892"/>
                </a:cubicBezTo>
                <a:cubicBezTo>
                  <a:pt x="19523" y="18892"/>
                  <a:pt x="19526" y="18892"/>
                  <a:pt x="19528" y="18891"/>
                </a:cubicBezTo>
                <a:lnTo>
                  <a:pt x="19528" y="18891"/>
                </a:lnTo>
                <a:cubicBezTo>
                  <a:pt x="19382" y="18870"/>
                  <a:pt x="18468" y="15665"/>
                  <a:pt x="16556" y="12020"/>
                </a:cubicBezTo>
                <a:cubicBezTo>
                  <a:pt x="15644" y="10409"/>
                  <a:pt x="14276" y="9133"/>
                  <a:pt x="12635" y="8342"/>
                </a:cubicBezTo>
                <a:lnTo>
                  <a:pt x="12635" y="8342"/>
                </a:lnTo>
                <a:cubicBezTo>
                  <a:pt x="13395" y="8525"/>
                  <a:pt x="14124" y="8707"/>
                  <a:pt x="14884" y="8920"/>
                </a:cubicBezTo>
                <a:cubicBezTo>
                  <a:pt x="16191" y="9315"/>
                  <a:pt x="17498" y="9710"/>
                  <a:pt x="18775" y="10166"/>
                </a:cubicBezTo>
                <a:lnTo>
                  <a:pt x="18775" y="10196"/>
                </a:lnTo>
                <a:lnTo>
                  <a:pt x="18805" y="10257"/>
                </a:lnTo>
                <a:cubicBezTo>
                  <a:pt x="18927" y="10470"/>
                  <a:pt x="19048" y="10713"/>
                  <a:pt x="19200" y="11017"/>
                </a:cubicBezTo>
                <a:cubicBezTo>
                  <a:pt x="19747" y="12294"/>
                  <a:pt x="20659" y="14482"/>
                  <a:pt x="21662" y="16884"/>
                </a:cubicBezTo>
                <a:cubicBezTo>
                  <a:pt x="23197" y="20615"/>
                  <a:pt x="26580" y="22291"/>
                  <a:pt x="26764" y="22294"/>
                </a:cubicBezTo>
                <a:lnTo>
                  <a:pt x="26764" y="22294"/>
                </a:lnTo>
                <a:cubicBezTo>
                  <a:pt x="26660" y="22252"/>
                  <a:pt x="26076" y="18951"/>
                  <a:pt x="24550" y="15121"/>
                </a:cubicBezTo>
                <a:cubicBezTo>
                  <a:pt x="23821" y="13388"/>
                  <a:pt x="22574" y="11929"/>
                  <a:pt x="20994" y="10956"/>
                </a:cubicBezTo>
                <a:lnTo>
                  <a:pt x="20994" y="10956"/>
                </a:lnTo>
                <a:cubicBezTo>
                  <a:pt x="22878" y="11655"/>
                  <a:pt x="24732" y="12446"/>
                  <a:pt x="26556" y="13297"/>
                </a:cubicBezTo>
                <a:lnTo>
                  <a:pt x="26647" y="13510"/>
                </a:lnTo>
                <a:cubicBezTo>
                  <a:pt x="26708" y="13692"/>
                  <a:pt x="26830" y="13966"/>
                  <a:pt x="26921" y="14270"/>
                </a:cubicBezTo>
                <a:cubicBezTo>
                  <a:pt x="27346" y="15577"/>
                  <a:pt x="28046" y="17856"/>
                  <a:pt x="28775" y="20349"/>
                </a:cubicBezTo>
                <a:cubicBezTo>
                  <a:pt x="29949" y="24231"/>
                  <a:pt x="33150" y="26266"/>
                  <a:pt x="33330" y="26276"/>
                </a:cubicBezTo>
                <a:lnTo>
                  <a:pt x="33330" y="26276"/>
                </a:lnTo>
                <a:cubicBezTo>
                  <a:pt x="33235" y="26229"/>
                  <a:pt x="32981" y="22868"/>
                  <a:pt x="31815" y="18890"/>
                </a:cubicBezTo>
                <a:cubicBezTo>
                  <a:pt x="31267" y="17066"/>
                  <a:pt x="30112" y="15455"/>
                  <a:pt x="28593" y="14300"/>
                </a:cubicBezTo>
                <a:lnTo>
                  <a:pt x="28593" y="14300"/>
                </a:lnTo>
                <a:lnTo>
                  <a:pt x="28745" y="14361"/>
                </a:lnTo>
                <a:cubicBezTo>
                  <a:pt x="29505" y="14756"/>
                  <a:pt x="30295" y="15181"/>
                  <a:pt x="31055" y="15607"/>
                </a:cubicBezTo>
                <a:cubicBezTo>
                  <a:pt x="31176" y="15759"/>
                  <a:pt x="31328" y="15941"/>
                  <a:pt x="31511" y="16154"/>
                </a:cubicBezTo>
                <a:lnTo>
                  <a:pt x="31602" y="16245"/>
                </a:lnTo>
                <a:cubicBezTo>
                  <a:pt x="33030" y="17917"/>
                  <a:pt x="34702" y="19437"/>
                  <a:pt x="36526" y="20713"/>
                </a:cubicBezTo>
                <a:cubicBezTo>
                  <a:pt x="38745" y="22172"/>
                  <a:pt x="41146" y="23297"/>
                  <a:pt x="43699" y="24026"/>
                </a:cubicBezTo>
                <a:cubicBezTo>
                  <a:pt x="42423" y="21564"/>
                  <a:pt x="40569" y="19437"/>
                  <a:pt x="38289" y="17856"/>
                </a:cubicBezTo>
                <a:cubicBezTo>
                  <a:pt x="36526" y="16671"/>
                  <a:pt x="34550" y="15850"/>
                  <a:pt x="32483" y="15425"/>
                </a:cubicBezTo>
                <a:cubicBezTo>
                  <a:pt x="31906" y="15333"/>
                  <a:pt x="31480" y="15273"/>
                  <a:pt x="31176" y="15242"/>
                </a:cubicBezTo>
                <a:lnTo>
                  <a:pt x="29748" y="14482"/>
                </a:lnTo>
                <a:cubicBezTo>
                  <a:pt x="29322" y="14270"/>
                  <a:pt x="28927" y="14057"/>
                  <a:pt x="28501" y="13844"/>
                </a:cubicBezTo>
                <a:lnTo>
                  <a:pt x="28501" y="13844"/>
                </a:lnTo>
                <a:cubicBezTo>
                  <a:pt x="29630" y="14208"/>
                  <a:pt x="30802" y="14387"/>
                  <a:pt x="31978" y="14387"/>
                </a:cubicBezTo>
                <a:cubicBezTo>
                  <a:pt x="32767" y="14387"/>
                  <a:pt x="33557" y="14306"/>
                  <a:pt x="34337" y="14148"/>
                </a:cubicBezTo>
                <a:cubicBezTo>
                  <a:pt x="38094" y="13244"/>
                  <a:pt x="41351" y="12524"/>
                  <a:pt x="41794" y="12524"/>
                </a:cubicBezTo>
                <a:cubicBezTo>
                  <a:pt x="41828" y="12524"/>
                  <a:pt x="41845" y="12528"/>
                  <a:pt x="41845" y="12537"/>
                </a:cubicBezTo>
                <a:cubicBezTo>
                  <a:pt x="41871" y="12408"/>
                  <a:pt x="38971" y="10336"/>
                  <a:pt x="35552" y="10336"/>
                </a:cubicBezTo>
                <a:cubicBezTo>
                  <a:pt x="34936" y="10336"/>
                  <a:pt x="34304" y="10404"/>
                  <a:pt x="33669" y="10561"/>
                </a:cubicBezTo>
                <a:cubicBezTo>
                  <a:pt x="31602" y="11078"/>
                  <a:pt x="29596" y="11747"/>
                  <a:pt x="27620" y="12567"/>
                </a:cubicBezTo>
                <a:lnTo>
                  <a:pt x="26951" y="12841"/>
                </a:lnTo>
                <a:lnTo>
                  <a:pt x="26678" y="12932"/>
                </a:lnTo>
                <a:cubicBezTo>
                  <a:pt x="25431" y="12355"/>
                  <a:pt x="24216" y="11807"/>
                  <a:pt x="22939" y="11291"/>
                </a:cubicBezTo>
                <a:cubicBezTo>
                  <a:pt x="22270" y="10987"/>
                  <a:pt x="21571" y="10713"/>
                  <a:pt x="20842" y="10440"/>
                </a:cubicBezTo>
                <a:lnTo>
                  <a:pt x="20842" y="10440"/>
                </a:lnTo>
                <a:cubicBezTo>
                  <a:pt x="21582" y="10592"/>
                  <a:pt x="22332" y="10668"/>
                  <a:pt x="23080" y="10668"/>
                </a:cubicBezTo>
                <a:cubicBezTo>
                  <a:pt x="24267" y="10668"/>
                  <a:pt x="25449" y="10478"/>
                  <a:pt x="26587" y="10105"/>
                </a:cubicBezTo>
                <a:cubicBezTo>
                  <a:pt x="30321" y="8773"/>
                  <a:pt x="33532" y="7635"/>
                  <a:pt x="33855" y="7635"/>
                </a:cubicBezTo>
                <a:cubicBezTo>
                  <a:pt x="33871" y="7635"/>
                  <a:pt x="33880" y="7637"/>
                  <a:pt x="33881" y="7643"/>
                </a:cubicBezTo>
                <a:cubicBezTo>
                  <a:pt x="33881" y="7550"/>
                  <a:pt x="31375" y="6124"/>
                  <a:pt x="28388" y="6124"/>
                </a:cubicBezTo>
                <a:cubicBezTo>
                  <a:pt x="27469" y="6124"/>
                  <a:pt x="26504" y="6259"/>
                  <a:pt x="25553" y="6610"/>
                </a:cubicBezTo>
                <a:cubicBezTo>
                  <a:pt x="23577" y="7370"/>
                  <a:pt x="21632" y="8251"/>
                  <a:pt x="19778" y="9285"/>
                </a:cubicBezTo>
                <a:lnTo>
                  <a:pt x="19109" y="9619"/>
                </a:lnTo>
                <a:lnTo>
                  <a:pt x="18927" y="9710"/>
                </a:lnTo>
                <a:lnTo>
                  <a:pt x="18866" y="9710"/>
                </a:lnTo>
                <a:cubicBezTo>
                  <a:pt x="16799" y="8981"/>
                  <a:pt x="14671" y="8373"/>
                  <a:pt x="12544" y="7826"/>
                </a:cubicBezTo>
                <a:lnTo>
                  <a:pt x="12544" y="7826"/>
                </a:lnTo>
                <a:cubicBezTo>
                  <a:pt x="12794" y="7842"/>
                  <a:pt x="13045" y="7850"/>
                  <a:pt x="13295" y="7850"/>
                </a:cubicBezTo>
                <a:cubicBezTo>
                  <a:pt x="14933" y="7850"/>
                  <a:pt x="16573" y="7504"/>
                  <a:pt x="18076" y="6792"/>
                </a:cubicBezTo>
                <a:cubicBezTo>
                  <a:pt x="21707" y="4991"/>
                  <a:pt x="24823" y="3506"/>
                  <a:pt x="25026" y="3506"/>
                </a:cubicBezTo>
                <a:cubicBezTo>
                  <a:pt x="25032" y="3506"/>
                  <a:pt x="25035" y="3507"/>
                  <a:pt x="25036" y="3509"/>
                </a:cubicBezTo>
                <a:cubicBezTo>
                  <a:pt x="25036" y="3429"/>
                  <a:pt x="23058" y="2573"/>
                  <a:pt x="20599" y="2573"/>
                </a:cubicBezTo>
                <a:cubicBezTo>
                  <a:pt x="19350" y="2573"/>
                  <a:pt x="17978" y="2794"/>
                  <a:pt x="16678" y="3449"/>
                </a:cubicBezTo>
                <a:cubicBezTo>
                  <a:pt x="14763" y="4421"/>
                  <a:pt x="12939" y="5516"/>
                  <a:pt x="11176" y="6762"/>
                </a:cubicBezTo>
                <a:lnTo>
                  <a:pt x="10538" y="7187"/>
                </a:lnTo>
                <a:lnTo>
                  <a:pt x="10386" y="7279"/>
                </a:lnTo>
                <a:cubicBezTo>
                  <a:pt x="9808" y="7157"/>
                  <a:pt x="9231" y="7035"/>
                  <a:pt x="8653" y="6914"/>
                </a:cubicBezTo>
                <a:cubicBezTo>
                  <a:pt x="7316" y="6640"/>
                  <a:pt x="5978" y="6397"/>
                  <a:pt x="4610" y="6215"/>
                </a:cubicBezTo>
                <a:lnTo>
                  <a:pt x="4306" y="6184"/>
                </a:lnTo>
                <a:cubicBezTo>
                  <a:pt x="6191" y="6093"/>
                  <a:pt x="8045" y="5516"/>
                  <a:pt x="9656" y="4543"/>
                </a:cubicBezTo>
                <a:cubicBezTo>
                  <a:pt x="13103" y="2363"/>
                  <a:pt x="16065" y="525"/>
                  <a:pt x="16271" y="525"/>
                </a:cubicBezTo>
                <a:cubicBezTo>
                  <a:pt x="16278" y="525"/>
                  <a:pt x="16281" y="527"/>
                  <a:pt x="16282" y="531"/>
                </a:cubicBezTo>
                <a:cubicBezTo>
                  <a:pt x="16282" y="448"/>
                  <a:pt x="14882" y="1"/>
                  <a:pt x="13017" y="1"/>
                </a:cubicBezTo>
                <a:close/>
                <a:moveTo>
                  <a:pt x="33334" y="26276"/>
                </a:moveTo>
                <a:cubicBezTo>
                  <a:pt x="33333" y="26276"/>
                  <a:pt x="33332" y="26276"/>
                  <a:pt x="33331" y="26276"/>
                </a:cubicBezTo>
                <a:cubicBezTo>
                  <a:pt x="33331" y="26276"/>
                  <a:pt x="33330" y="26276"/>
                  <a:pt x="33330" y="26276"/>
                </a:cubicBezTo>
                <a:lnTo>
                  <a:pt x="33330" y="26276"/>
                </a:lnTo>
                <a:cubicBezTo>
                  <a:pt x="33331" y="26276"/>
                  <a:pt x="33331" y="26277"/>
                  <a:pt x="33332" y="26277"/>
                </a:cubicBezTo>
                <a:cubicBezTo>
                  <a:pt x="33333" y="26277"/>
                  <a:pt x="33334" y="26276"/>
                  <a:pt x="33334" y="262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7" name="Google Shape;357;p23"/>
          <p:cNvGrpSpPr/>
          <p:nvPr/>
        </p:nvGrpSpPr>
        <p:grpSpPr>
          <a:xfrm rot="9367981">
            <a:off x="7500446" y="-64329"/>
            <a:ext cx="1860906" cy="908009"/>
            <a:chOff x="10083475" y="3839575"/>
            <a:chExt cx="1221925" cy="596225"/>
          </a:xfrm>
        </p:grpSpPr>
        <p:sp>
          <p:nvSpPr>
            <p:cNvPr id="358" name="Google Shape;358;p23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3"/>
            <p:cNvSpPr/>
            <p:nvPr/>
          </p:nvSpPr>
          <p:spPr>
            <a:xfrm>
              <a:off x="10083475" y="3891625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0" name="Google Shape;360;p23"/>
          <p:cNvSpPr txBox="1">
            <a:spLocks noGrp="1"/>
          </p:cNvSpPr>
          <p:nvPr>
            <p:ph type="title"/>
          </p:nvPr>
        </p:nvSpPr>
        <p:spPr>
          <a:xfrm>
            <a:off x="937700" y="307130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1" name="Google Shape;361;p23"/>
          <p:cNvSpPr txBox="1">
            <a:spLocks noGrp="1"/>
          </p:cNvSpPr>
          <p:nvPr>
            <p:ph type="subTitle" idx="1"/>
          </p:nvPr>
        </p:nvSpPr>
        <p:spPr>
          <a:xfrm>
            <a:off x="937700" y="361787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2" name="Google Shape;362;p23"/>
          <p:cNvSpPr txBox="1">
            <a:spLocks noGrp="1"/>
          </p:cNvSpPr>
          <p:nvPr>
            <p:ph type="title" idx="2"/>
          </p:nvPr>
        </p:nvSpPr>
        <p:spPr>
          <a:xfrm>
            <a:off x="3484420" y="307130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3" name="Google Shape;363;p23"/>
          <p:cNvSpPr txBox="1">
            <a:spLocks noGrp="1"/>
          </p:cNvSpPr>
          <p:nvPr>
            <p:ph type="subTitle" idx="3"/>
          </p:nvPr>
        </p:nvSpPr>
        <p:spPr>
          <a:xfrm>
            <a:off x="3484420" y="361787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23"/>
          <p:cNvSpPr txBox="1">
            <a:spLocks noGrp="1"/>
          </p:cNvSpPr>
          <p:nvPr>
            <p:ph type="title" idx="4"/>
          </p:nvPr>
        </p:nvSpPr>
        <p:spPr>
          <a:xfrm>
            <a:off x="6031147" y="3071300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365" name="Google Shape;365;p23"/>
          <p:cNvSpPr txBox="1">
            <a:spLocks noGrp="1"/>
          </p:cNvSpPr>
          <p:nvPr>
            <p:ph type="subTitle" idx="5"/>
          </p:nvPr>
        </p:nvSpPr>
        <p:spPr>
          <a:xfrm>
            <a:off x="6031147" y="3617875"/>
            <a:ext cx="2175300" cy="86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23"/>
          <p:cNvSpPr txBox="1">
            <a:spLocks noGrp="1"/>
          </p:cNvSpPr>
          <p:nvPr>
            <p:ph type="title" idx="6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">
  <p:cSld name="CUSTOM_4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5"/>
          <p:cNvSpPr/>
          <p:nvPr/>
        </p:nvSpPr>
        <p:spPr>
          <a:xfrm rot="-571355" flipH="1">
            <a:off x="8095858" y="-1842671"/>
            <a:ext cx="8041293" cy="7564271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25"/>
          <p:cNvSpPr/>
          <p:nvPr/>
        </p:nvSpPr>
        <p:spPr>
          <a:xfrm rot="326958">
            <a:off x="-7032499" y="-1460909"/>
            <a:ext cx="8041183" cy="7564317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25"/>
          <p:cNvSpPr/>
          <p:nvPr/>
        </p:nvSpPr>
        <p:spPr>
          <a:xfrm rot="874891">
            <a:off x="8295000" y="-489797"/>
            <a:ext cx="1019460" cy="1906897"/>
          </a:xfrm>
          <a:custGeom>
            <a:avLst/>
            <a:gdLst/>
            <a:ahLst/>
            <a:cxnLst/>
            <a:rect l="l" t="t" r="r" b="b"/>
            <a:pathLst>
              <a:path w="23953" h="44804" extrusionOk="0">
                <a:moveTo>
                  <a:pt x="6990" y="13248"/>
                </a:moveTo>
                <a:lnTo>
                  <a:pt x="6990" y="13248"/>
                </a:lnTo>
                <a:cubicBezTo>
                  <a:pt x="6990" y="13250"/>
                  <a:pt x="6990" y="13252"/>
                  <a:pt x="6992" y="13253"/>
                </a:cubicBezTo>
                <a:cubicBezTo>
                  <a:pt x="6991" y="13252"/>
                  <a:pt x="6991" y="13250"/>
                  <a:pt x="6990" y="13248"/>
                </a:cubicBezTo>
                <a:close/>
                <a:moveTo>
                  <a:pt x="5531" y="20573"/>
                </a:moveTo>
                <a:cubicBezTo>
                  <a:pt x="5531" y="20575"/>
                  <a:pt x="5531" y="20577"/>
                  <a:pt x="5533" y="20578"/>
                </a:cubicBezTo>
                <a:cubicBezTo>
                  <a:pt x="5532" y="20577"/>
                  <a:pt x="5531" y="20575"/>
                  <a:pt x="5531" y="20573"/>
                </a:cubicBezTo>
                <a:close/>
                <a:moveTo>
                  <a:pt x="3101" y="28051"/>
                </a:moveTo>
                <a:cubicBezTo>
                  <a:pt x="3100" y="28053"/>
                  <a:pt x="3100" y="28054"/>
                  <a:pt x="3101" y="28055"/>
                </a:cubicBezTo>
                <a:cubicBezTo>
                  <a:pt x="3101" y="28054"/>
                  <a:pt x="3101" y="28053"/>
                  <a:pt x="3101" y="28051"/>
                </a:cubicBezTo>
                <a:close/>
                <a:moveTo>
                  <a:pt x="1" y="34950"/>
                </a:moveTo>
                <a:cubicBezTo>
                  <a:pt x="1" y="34952"/>
                  <a:pt x="0" y="34954"/>
                  <a:pt x="1" y="34955"/>
                </a:cubicBezTo>
                <a:cubicBezTo>
                  <a:pt x="1" y="34954"/>
                  <a:pt x="1" y="34952"/>
                  <a:pt x="1" y="34950"/>
                </a:cubicBezTo>
                <a:close/>
                <a:moveTo>
                  <a:pt x="15746" y="0"/>
                </a:moveTo>
                <a:cubicBezTo>
                  <a:pt x="15655" y="0"/>
                  <a:pt x="15564" y="61"/>
                  <a:pt x="15564" y="183"/>
                </a:cubicBezTo>
                <a:cubicBezTo>
                  <a:pt x="15533" y="791"/>
                  <a:pt x="15533" y="1368"/>
                  <a:pt x="15564" y="1976"/>
                </a:cubicBezTo>
                <a:lnTo>
                  <a:pt x="15472" y="2067"/>
                </a:lnTo>
                <a:cubicBezTo>
                  <a:pt x="15320" y="2219"/>
                  <a:pt x="15138" y="2402"/>
                  <a:pt x="14925" y="2614"/>
                </a:cubicBezTo>
                <a:cubicBezTo>
                  <a:pt x="13922" y="3557"/>
                  <a:pt x="12220" y="5107"/>
                  <a:pt x="10305" y="6809"/>
                </a:cubicBezTo>
                <a:cubicBezTo>
                  <a:pt x="7362" y="9421"/>
                  <a:pt x="6941" y="13072"/>
                  <a:pt x="6990" y="13248"/>
                </a:cubicBezTo>
                <a:lnTo>
                  <a:pt x="6990" y="13248"/>
                </a:lnTo>
                <a:cubicBezTo>
                  <a:pt x="7007" y="13133"/>
                  <a:pt x="9876" y="11532"/>
                  <a:pt x="12949" y="8876"/>
                </a:cubicBezTo>
                <a:cubicBezTo>
                  <a:pt x="14287" y="7660"/>
                  <a:pt x="15199" y="6079"/>
                  <a:pt x="15594" y="4317"/>
                </a:cubicBezTo>
                <a:lnTo>
                  <a:pt x="15594" y="4317"/>
                </a:lnTo>
                <a:cubicBezTo>
                  <a:pt x="15594" y="5380"/>
                  <a:pt x="15533" y="6444"/>
                  <a:pt x="15472" y="7508"/>
                </a:cubicBezTo>
                <a:cubicBezTo>
                  <a:pt x="15442" y="8420"/>
                  <a:pt x="15351" y="9301"/>
                  <a:pt x="15260" y="10213"/>
                </a:cubicBezTo>
                <a:cubicBezTo>
                  <a:pt x="15108" y="10335"/>
                  <a:pt x="14864" y="10548"/>
                  <a:pt x="14560" y="10791"/>
                </a:cubicBezTo>
                <a:cubicBezTo>
                  <a:pt x="13466" y="11642"/>
                  <a:pt x="11582" y="13010"/>
                  <a:pt x="9515" y="14499"/>
                </a:cubicBezTo>
                <a:cubicBezTo>
                  <a:pt x="6305" y="16809"/>
                  <a:pt x="5493" y="20391"/>
                  <a:pt x="5531" y="20573"/>
                </a:cubicBezTo>
                <a:lnTo>
                  <a:pt x="5531" y="20573"/>
                </a:lnTo>
                <a:cubicBezTo>
                  <a:pt x="5542" y="20444"/>
                  <a:pt x="8567" y="19141"/>
                  <a:pt x="11886" y="16809"/>
                </a:cubicBezTo>
                <a:cubicBezTo>
                  <a:pt x="13345" y="15745"/>
                  <a:pt x="14439" y="14256"/>
                  <a:pt x="15016" y="12523"/>
                </a:cubicBezTo>
                <a:lnTo>
                  <a:pt x="15016" y="12523"/>
                </a:lnTo>
                <a:cubicBezTo>
                  <a:pt x="14925" y="13283"/>
                  <a:pt x="14834" y="14043"/>
                  <a:pt x="14712" y="14773"/>
                </a:cubicBezTo>
                <a:cubicBezTo>
                  <a:pt x="14500" y="16110"/>
                  <a:pt x="14256" y="17447"/>
                  <a:pt x="13983" y="18754"/>
                </a:cubicBezTo>
                <a:lnTo>
                  <a:pt x="13953" y="18754"/>
                </a:lnTo>
                <a:lnTo>
                  <a:pt x="13892" y="18785"/>
                </a:lnTo>
                <a:cubicBezTo>
                  <a:pt x="13709" y="18906"/>
                  <a:pt x="13466" y="19089"/>
                  <a:pt x="13193" y="19271"/>
                </a:cubicBezTo>
                <a:cubicBezTo>
                  <a:pt x="12007" y="19970"/>
                  <a:pt x="10001" y="21125"/>
                  <a:pt x="7752" y="22402"/>
                </a:cubicBezTo>
                <a:cubicBezTo>
                  <a:pt x="4291" y="24358"/>
                  <a:pt x="3095" y="27862"/>
                  <a:pt x="3101" y="28051"/>
                </a:cubicBezTo>
                <a:lnTo>
                  <a:pt x="3101" y="28051"/>
                </a:lnTo>
                <a:cubicBezTo>
                  <a:pt x="3136" y="27935"/>
                  <a:pt x="6286" y="26961"/>
                  <a:pt x="9849" y="24955"/>
                </a:cubicBezTo>
                <a:cubicBezTo>
                  <a:pt x="11460" y="24043"/>
                  <a:pt x="12737" y="22645"/>
                  <a:pt x="13497" y="20943"/>
                </a:cubicBezTo>
                <a:lnTo>
                  <a:pt x="13497" y="20943"/>
                </a:lnTo>
                <a:cubicBezTo>
                  <a:pt x="13010" y="22888"/>
                  <a:pt x="12494" y="24803"/>
                  <a:pt x="11855" y="26718"/>
                </a:cubicBezTo>
                <a:lnTo>
                  <a:pt x="11673" y="26809"/>
                </a:lnTo>
                <a:cubicBezTo>
                  <a:pt x="11490" y="26931"/>
                  <a:pt x="11247" y="27052"/>
                  <a:pt x="10974" y="27174"/>
                </a:cubicBezTo>
                <a:cubicBezTo>
                  <a:pt x="9758" y="27782"/>
                  <a:pt x="7600" y="28694"/>
                  <a:pt x="5259" y="29758"/>
                </a:cubicBezTo>
                <a:cubicBezTo>
                  <a:pt x="1592" y="31381"/>
                  <a:pt x="35" y="34758"/>
                  <a:pt x="1" y="34950"/>
                </a:cubicBezTo>
                <a:lnTo>
                  <a:pt x="1" y="34950"/>
                </a:lnTo>
                <a:cubicBezTo>
                  <a:pt x="59" y="34816"/>
                  <a:pt x="3275" y="34173"/>
                  <a:pt x="7053" y="32524"/>
                </a:cubicBezTo>
                <a:cubicBezTo>
                  <a:pt x="8785" y="31764"/>
                  <a:pt x="10214" y="30426"/>
                  <a:pt x="11156" y="28785"/>
                </a:cubicBezTo>
                <a:lnTo>
                  <a:pt x="11156" y="28785"/>
                </a:lnTo>
                <a:lnTo>
                  <a:pt x="11095" y="28998"/>
                </a:lnTo>
                <a:cubicBezTo>
                  <a:pt x="10791" y="29788"/>
                  <a:pt x="10487" y="30609"/>
                  <a:pt x="10183" y="31399"/>
                </a:cubicBezTo>
                <a:cubicBezTo>
                  <a:pt x="10031" y="31551"/>
                  <a:pt x="9880" y="31733"/>
                  <a:pt x="9697" y="31916"/>
                </a:cubicBezTo>
                <a:lnTo>
                  <a:pt x="9606" y="32007"/>
                </a:lnTo>
                <a:cubicBezTo>
                  <a:pt x="8147" y="33648"/>
                  <a:pt x="6870" y="35442"/>
                  <a:pt x="5867" y="37387"/>
                </a:cubicBezTo>
                <a:cubicBezTo>
                  <a:pt x="4682" y="39727"/>
                  <a:pt x="3892" y="42220"/>
                  <a:pt x="3496" y="44803"/>
                </a:cubicBezTo>
                <a:cubicBezTo>
                  <a:pt x="5746" y="43253"/>
                  <a:pt x="7600" y="41186"/>
                  <a:pt x="8876" y="38755"/>
                </a:cubicBezTo>
                <a:cubicBezTo>
                  <a:pt x="9819" y="36870"/>
                  <a:pt x="10366" y="34834"/>
                  <a:pt x="10518" y="32767"/>
                </a:cubicBezTo>
                <a:cubicBezTo>
                  <a:pt x="10548" y="32189"/>
                  <a:pt x="10548" y="31764"/>
                  <a:pt x="10548" y="31460"/>
                </a:cubicBezTo>
                <a:cubicBezTo>
                  <a:pt x="10731" y="30943"/>
                  <a:pt x="10943" y="30457"/>
                  <a:pt x="11126" y="29970"/>
                </a:cubicBezTo>
                <a:cubicBezTo>
                  <a:pt x="11278" y="29545"/>
                  <a:pt x="11430" y="29089"/>
                  <a:pt x="11582" y="28663"/>
                </a:cubicBezTo>
                <a:lnTo>
                  <a:pt x="11582" y="28663"/>
                </a:lnTo>
                <a:cubicBezTo>
                  <a:pt x="11217" y="30578"/>
                  <a:pt x="11369" y="32584"/>
                  <a:pt x="12007" y="34408"/>
                </a:cubicBezTo>
                <a:cubicBezTo>
                  <a:pt x="13436" y="38268"/>
                  <a:pt x="14621" y="41551"/>
                  <a:pt x="14530" y="41551"/>
                </a:cubicBezTo>
                <a:cubicBezTo>
                  <a:pt x="14652" y="41551"/>
                  <a:pt x="16962" y="37265"/>
                  <a:pt x="15412" y="33314"/>
                </a:cubicBezTo>
                <a:cubicBezTo>
                  <a:pt x="14652" y="31369"/>
                  <a:pt x="13770" y="29484"/>
                  <a:pt x="12706" y="27660"/>
                </a:cubicBezTo>
                <a:lnTo>
                  <a:pt x="12372" y="27022"/>
                </a:lnTo>
                <a:lnTo>
                  <a:pt x="12250" y="26779"/>
                </a:lnTo>
                <a:cubicBezTo>
                  <a:pt x="12676" y="25502"/>
                  <a:pt x="13041" y="24226"/>
                  <a:pt x="13375" y="22919"/>
                </a:cubicBezTo>
                <a:cubicBezTo>
                  <a:pt x="13588" y="22219"/>
                  <a:pt x="13770" y="21490"/>
                  <a:pt x="13953" y="20761"/>
                </a:cubicBezTo>
                <a:lnTo>
                  <a:pt x="13953" y="20761"/>
                </a:lnTo>
                <a:cubicBezTo>
                  <a:pt x="13801" y="22675"/>
                  <a:pt x="14165" y="24590"/>
                  <a:pt x="14986" y="26323"/>
                </a:cubicBezTo>
                <a:cubicBezTo>
                  <a:pt x="16840" y="30001"/>
                  <a:pt x="18421" y="33101"/>
                  <a:pt x="18299" y="33162"/>
                </a:cubicBezTo>
                <a:cubicBezTo>
                  <a:pt x="18421" y="33162"/>
                  <a:pt x="20244" y="28663"/>
                  <a:pt x="18299" y="24925"/>
                </a:cubicBezTo>
                <a:cubicBezTo>
                  <a:pt x="17296" y="23071"/>
                  <a:pt x="16171" y="21308"/>
                  <a:pt x="14925" y="19636"/>
                </a:cubicBezTo>
                <a:lnTo>
                  <a:pt x="14500" y="19028"/>
                </a:lnTo>
                <a:lnTo>
                  <a:pt x="14408" y="18846"/>
                </a:lnTo>
                <a:lnTo>
                  <a:pt x="14378" y="18815"/>
                </a:lnTo>
                <a:cubicBezTo>
                  <a:pt x="14834" y="16688"/>
                  <a:pt x="15199" y="14529"/>
                  <a:pt x="15472" y="12371"/>
                </a:cubicBezTo>
                <a:cubicBezTo>
                  <a:pt x="15564" y="14256"/>
                  <a:pt x="16141" y="16080"/>
                  <a:pt x="17144" y="17660"/>
                </a:cubicBezTo>
                <a:cubicBezTo>
                  <a:pt x="19424" y="21095"/>
                  <a:pt x="21339" y="24043"/>
                  <a:pt x="21217" y="24074"/>
                </a:cubicBezTo>
                <a:cubicBezTo>
                  <a:pt x="21339" y="24074"/>
                  <a:pt x="22646" y="19423"/>
                  <a:pt x="20244" y="15897"/>
                </a:cubicBezTo>
                <a:cubicBezTo>
                  <a:pt x="19059" y="14165"/>
                  <a:pt x="17752" y="12523"/>
                  <a:pt x="16323" y="10973"/>
                </a:cubicBezTo>
                <a:lnTo>
                  <a:pt x="15837" y="10365"/>
                </a:lnTo>
                <a:lnTo>
                  <a:pt x="15715" y="10244"/>
                </a:lnTo>
                <a:cubicBezTo>
                  <a:pt x="15776" y="9666"/>
                  <a:pt x="15807" y="9089"/>
                  <a:pt x="15867" y="8511"/>
                </a:cubicBezTo>
                <a:cubicBezTo>
                  <a:pt x="15959" y="7174"/>
                  <a:pt x="16019" y="5836"/>
                  <a:pt x="16050" y="4468"/>
                </a:cubicBezTo>
                <a:lnTo>
                  <a:pt x="16050" y="4165"/>
                </a:lnTo>
                <a:cubicBezTo>
                  <a:pt x="16354" y="6019"/>
                  <a:pt x="17114" y="7751"/>
                  <a:pt x="18269" y="9210"/>
                </a:cubicBezTo>
                <a:cubicBezTo>
                  <a:pt x="20913" y="12402"/>
                  <a:pt x="23132" y="15137"/>
                  <a:pt x="23041" y="15198"/>
                </a:cubicBezTo>
                <a:cubicBezTo>
                  <a:pt x="23162" y="15137"/>
                  <a:pt x="23953" y="10396"/>
                  <a:pt x="21187" y="7143"/>
                </a:cubicBezTo>
                <a:cubicBezTo>
                  <a:pt x="19819" y="5502"/>
                  <a:pt x="18330" y="3982"/>
                  <a:pt x="16719" y="2584"/>
                </a:cubicBezTo>
                <a:lnTo>
                  <a:pt x="16050" y="1946"/>
                </a:lnTo>
                <a:cubicBezTo>
                  <a:pt x="16050" y="1338"/>
                  <a:pt x="16019" y="760"/>
                  <a:pt x="15928" y="183"/>
                </a:cubicBezTo>
                <a:cubicBezTo>
                  <a:pt x="15928" y="61"/>
                  <a:pt x="15837" y="0"/>
                  <a:pt x="1574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6" name="Google Shape;386;p25"/>
          <p:cNvGrpSpPr/>
          <p:nvPr/>
        </p:nvGrpSpPr>
        <p:grpSpPr>
          <a:xfrm rot="-1864249">
            <a:off x="-501982" y="-691866"/>
            <a:ext cx="2044656" cy="2158001"/>
            <a:chOff x="-5495613" y="-710869"/>
            <a:chExt cx="2750172" cy="2902627"/>
          </a:xfrm>
        </p:grpSpPr>
        <p:sp>
          <p:nvSpPr>
            <p:cNvPr id="387" name="Google Shape;387;p25"/>
            <p:cNvSpPr/>
            <p:nvPr/>
          </p:nvSpPr>
          <p:spPr>
            <a:xfrm rot="-3863972">
              <a:off x="-4554171" y="-427335"/>
              <a:ext cx="1411060" cy="1264278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5"/>
            <p:cNvSpPr/>
            <p:nvPr/>
          </p:nvSpPr>
          <p:spPr>
            <a:xfrm rot="-3863972">
              <a:off x="-5125593" y="53001"/>
              <a:ext cx="1611659" cy="340129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5"/>
            <p:cNvSpPr/>
            <p:nvPr/>
          </p:nvSpPr>
          <p:spPr>
            <a:xfrm rot="-3863972">
              <a:off x="-5143954" y="-33158"/>
              <a:ext cx="2042354" cy="856538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5"/>
            <p:cNvSpPr/>
            <p:nvPr/>
          </p:nvSpPr>
          <p:spPr>
            <a:xfrm rot="-3863972">
              <a:off x="-3872882" y="1033713"/>
              <a:ext cx="921532" cy="1036962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5"/>
            <p:cNvSpPr/>
            <p:nvPr/>
          </p:nvSpPr>
          <p:spPr>
            <a:xfrm rot="-3863972">
              <a:off x="-3871558" y="1047472"/>
              <a:ext cx="896669" cy="1022622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5"/>
            <p:cNvSpPr/>
            <p:nvPr/>
          </p:nvSpPr>
          <p:spPr>
            <a:xfrm rot="-3863972">
              <a:off x="-4782169" y="1368422"/>
              <a:ext cx="1030910" cy="408613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5"/>
            <p:cNvSpPr/>
            <p:nvPr/>
          </p:nvSpPr>
          <p:spPr>
            <a:xfrm rot="-3863972">
              <a:off x="-4685950" y="1521217"/>
              <a:ext cx="1029220" cy="196291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5"/>
            <p:cNvSpPr/>
            <p:nvPr/>
          </p:nvSpPr>
          <p:spPr>
            <a:xfrm rot="-3863972">
              <a:off x="-5586968" y="915660"/>
              <a:ext cx="1267931" cy="595852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5"/>
            <p:cNvSpPr/>
            <p:nvPr/>
          </p:nvSpPr>
          <p:spPr>
            <a:xfrm rot="-3863972">
              <a:off x="-5533089" y="1002582"/>
              <a:ext cx="1264605" cy="475733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6" name="Google Shape;396;p25"/>
          <p:cNvSpPr/>
          <p:nvPr/>
        </p:nvSpPr>
        <p:spPr>
          <a:xfrm>
            <a:off x="6839007" y="3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5"/>
          <p:cNvSpPr/>
          <p:nvPr/>
        </p:nvSpPr>
        <p:spPr>
          <a:xfrm>
            <a:off x="7929200" y="4468929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5"/>
          <p:cNvSpPr/>
          <p:nvPr/>
        </p:nvSpPr>
        <p:spPr>
          <a:xfrm>
            <a:off x="-77862" y="4627301"/>
            <a:ext cx="1196432" cy="439695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25"/>
          <p:cNvSpPr txBox="1">
            <a:spLocks noGrp="1"/>
          </p:cNvSpPr>
          <p:nvPr>
            <p:ph type="title"/>
          </p:nvPr>
        </p:nvSpPr>
        <p:spPr>
          <a:xfrm>
            <a:off x="717575" y="1573548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0" name="Google Shape;400;p25"/>
          <p:cNvSpPr txBox="1">
            <a:spLocks noGrp="1"/>
          </p:cNvSpPr>
          <p:nvPr>
            <p:ph type="subTitle" idx="1"/>
          </p:nvPr>
        </p:nvSpPr>
        <p:spPr>
          <a:xfrm>
            <a:off x="717581" y="2364381"/>
            <a:ext cx="2374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01" name="Google Shape;401;p25"/>
          <p:cNvSpPr txBox="1">
            <a:spLocks noGrp="1"/>
          </p:cNvSpPr>
          <p:nvPr>
            <p:ph type="title" idx="2"/>
          </p:nvPr>
        </p:nvSpPr>
        <p:spPr>
          <a:xfrm>
            <a:off x="3384899" y="1573548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2" name="Google Shape;402;p25"/>
          <p:cNvSpPr txBox="1">
            <a:spLocks noGrp="1"/>
          </p:cNvSpPr>
          <p:nvPr>
            <p:ph type="subTitle" idx="3"/>
          </p:nvPr>
        </p:nvSpPr>
        <p:spPr>
          <a:xfrm>
            <a:off x="3384901" y="2364381"/>
            <a:ext cx="2374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03" name="Google Shape;403;p25"/>
          <p:cNvSpPr txBox="1">
            <a:spLocks noGrp="1"/>
          </p:cNvSpPr>
          <p:nvPr>
            <p:ph type="title" idx="4"/>
          </p:nvPr>
        </p:nvSpPr>
        <p:spPr>
          <a:xfrm>
            <a:off x="717575" y="3284673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4" name="Google Shape;404;p25"/>
          <p:cNvSpPr txBox="1">
            <a:spLocks noGrp="1"/>
          </p:cNvSpPr>
          <p:nvPr>
            <p:ph type="subTitle" idx="5"/>
          </p:nvPr>
        </p:nvSpPr>
        <p:spPr>
          <a:xfrm>
            <a:off x="717581" y="4083775"/>
            <a:ext cx="2374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05" name="Google Shape;405;p25"/>
          <p:cNvSpPr txBox="1">
            <a:spLocks noGrp="1"/>
          </p:cNvSpPr>
          <p:nvPr>
            <p:ph type="title" idx="6"/>
          </p:nvPr>
        </p:nvSpPr>
        <p:spPr>
          <a:xfrm>
            <a:off x="3384899" y="3284673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6" name="Google Shape;406;p25"/>
          <p:cNvSpPr txBox="1">
            <a:spLocks noGrp="1"/>
          </p:cNvSpPr>
          <p:nvPr>
            <p:ph type="subTitle" idx="7"/>
          </p:nvPr>
        </p:nvSpPr>
        <p:spPr>
          <a:xfrm>
            <a:off x="3384901" y="4083775"/>
            <a:ext cx="2374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07" name="Google Shape;407;p25"/>
          <p:cNvSpPr txBox="1">
            <a:spLocks noGrp="1"/>
          </p:cNvSpPr>
          <p:nvPr>
            <p:ph type="title" idx="8"/>
          </p:nvPr>
        </p:nvSpPr>
        <p:spPr>
          <a:xfrm>
            <a:off x="6052221" y="1573548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8" name="Google Shape;408;p25"/>
          <p:cNvSpPr txBox="1">
            <a:spLocks noGrp="1"/>
          </p:cNvSpPr>
          <p:nvPr>
            <p:ph type="subTitle" idx="9"/>
          </p:nvPr>
        </p:nvSpPr>
        <p:spPr>
          <a:xfrm>
            <a:off x="6052219" y="2364381"/>
            <a:ext cx="2374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09" name="Google Shape;409;p25"/>
          <p:cNvSpPr txBox="1">
            <a:spLocks noGrp="1"/>
          </p:cNvSpPr>
          <p:nvPr>
            <p:ph type="title" idx="13"/>
          </p:nvPr>
        </p:nvSpPr>
        <p:spPr>
          <a:xfrm>
            <a:off x="6052221" y="3284673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10" name="Google Shape;410;p25"/>
          <p:cNvSpPr txBox="1">
            <a:spLocks noGrp="1"/>
          </p:cNvSpPr>
          <p:nvPr>
            <p:ph type="subTitle" idx="14"/>
          </p:nvPr>
        </p:nvSpPr>
        <p:spPr>
          <a:xfrm>
            <a:off x="6052219" y="4083775"/>
            <a:ext cx="23742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1" name="Google Shape;411;p25"/>
          <p:cNvSpPr txBox="1">
            <a:spLocks noGrp="1"/>
          </p:cNvSpPr>
          <p:nvPr>
            <p:ph type="title" idx="15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13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7"/>
          <p:cNvSpPr/>
          <p:nvPr/>
        </p:nvSpPr>
        <p:spPr>
          <a:xfrm rot="9305235" flipH="1">
            <a:off x="-6488070" y="332763"/>
            <a:ext cx="8041299" cy="7564157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7"/>
          <p:cNvSpPr/>
          <p:nvPr/>
        </p:nvSpPr>
        <p:spPr>
          <a:xfrm rot="-10240142" flipH="1">
            <a:off x="7725884" y="-1082749"/>
            <a:ext cx="8041310" cy="7564226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7"/>
          <p:cNvSpPr/>
          <p:nvPr/>
        </p:nvSpPr>
        <p:spPr>
          <a:xfrm flipH="1">
            <a:off x="8349275" y="78896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27"/>
          <p:cNvSpPr/>
          <p:nvPr/>
        </p:nvSpPr>
        <p:spPr>
          <a:xfrm flipH="1">
            <a:off x="19042" y="4640474"/>
            <a:ext cx="1196432" cy="439695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6" name="Google Shape;456;p27"/>
          <p:cNvSpPr/>
          <p:nvPr/>
        </p:nvSpPr>
        <p:spPr>
          <a:xfrm rot="-2057926" flipH="1">
            <a:off x="-371012" y="-134976"/>
            <a:ext cx="1976552" cy="1188510"/>
          </a:xfrm>
          <a:custGeom>
            <a:avLst/>
            <a:gdLst/>
            <a:ahLst/>
            <a:cxnLst/>
            <a:rect l="l" t="t" r="r" b="b"/>
            <a:pathLst>
              <a:path w="43700" h="26277" extrusionOk="0">
                <a:moveTo>
                  <a:pt x="19535" y="18890"/>
                </a:moveTo>
                <a:cubicBezTo>
                  <a:pt x="19533" y="18890"/>
                  <a:pt x="19531" y="18891"/>
                  <a:pt x="19528" y="18891"/>
                </a:cubicBezTo>
                <a:lnTo>
                  <a:pt x="19528" y="18891"/>
                </a:lnTo>
                <a:cubicBezTo>
                  <a:pt x="19528" y="18891"/>
                  <a:pt x="19529" y="18892"/>
                  <a:pt x="19529" y="18892"/>
                </a:cubicBezTo>
                <a:cubicBezTo>
                  <a:pt x="19531" y="18892"/>
                  <a:pt x="19533" y="18891"/>
                  <a:pt x="19535" y="18890"/>
                </a:cubicBezTo>
                <a:close/>
                <a:moveTo>
                  <a:pt x="26769" y="22294"/>
                </a:moveTo>
                <a:cubicBezTo>
                  <a:pt x="26768" y="22294"/>
                  <a:pt x="26766" y="22294"/>
                  <a:pt x="26765" y="22294"/>
                </a:cubicBezTo>
                <a:cubicBezTo>
                  <a:pt x="26765" y="22294"/>
                  <a:pt x="26765" y="22294"/>
                  <a:pt x="26764" y="22294"/>
                </a:cubicBezTo>
                <a:lnTo>
                  <a:pt x="26764" y="22294"/>
                </a:lnTo>
                <a:cubicBezTo>
                  <a:pt x="26765" y="22295"/>
                  <a:pt x="26766" y="22295"/>
                  <a:pt x="26766" y="22295"/>
                </a:cubicBezTo>
                <a:cubicBezTo>
                  <a:pt x="26767" y="22295"/>
                  <a:pt x="26768" y="22294"/>
                  <a:pt x="26769" y="22294"/>
                </a:cubicBezTo>
                <a:close/>
                <a:moveTo>
                  <a:pt x="13017" y="1"/>
                </a:moveTo>
                <a:cubicBezTo>
                  <a:pt x="11472" y="1"/>
                  <a:pt x="9607" y="308"/>
                  <a:pt x="7954" y="1382"/>
                </a:cubicBezTo>
                <a:cubicBezTo>
                  <a:pt x="6161" y="2537"/>
                  <a:pt x="4428" y="3844"/>
                  <a:pt x="2817" y="5272"/>
                </a:cubicBezTo>
                <a:lnTo>
                  <a:pt x="2088" y="5880"/>
                </a:lnTo>
                <a:cubicBezTo>
                  <a:pt x="1480" y="5820"/>
                  <a:pt x="902" y="5789"/>
                  <a:pt x="294" y="5789"/>
                </a:cubicBezTo>
                <a:cubicBezTo>
                  <a:pt x="285" y="5788"/>
                  <a:pt x="277" y="5787"/>
                  <a:pt x="268" y="5787"/>
                </a:cubicBezTo>
                <a:cubicBezTo>
                  <a:pt x="47" y="5787"/>
                  <a:pt x="0" y="6155"/>
                  <a:pt x="264" y="6184"/>
                </a:cubicBezTo>
                <a:cubicBezTo>
                  <a:pt x="872" y="6275"/>
                  <a:pt x="1449" y="6336"/>
                  <a:pt x="2057" y="6427"/>
                </a:cubicBezTo>
                <a:lnTo>
                  <a:pt x="2148" y="6519"/>
                </a:lnTo>
                <a:cubicBezTo>
                  <a:pt x="2270" y="6671"/>
                  <a:pt x="2452" y="6914"/>
                  <a:pt x="2635" y="7157"/>
                </a:cubicBezTo>
                <a:cubicBezTo>
                  <a:pt x="3455" y="8251"/>
                  <a:pt x="4793" y="10196"/>
                  <a:pt x="6252" y="12324"/>
                </a:cubicBezTo>
                <a:cubicBezTo>
                  <a:pt x="8487" y="15559"/>
                  <a:pt x="12003" y="16461"/>
                  <a:pt x="12311" y="16461"/>
                </a:cubicBezTo>
                <a:cubicBezTo>
                  <a:pt x="12317" y="16461"/>
                  <a:pt x="12322" y="16461"/>
                  <a:pt x="12326" y="16460"/>
                </a:cubicBezTo>
                <a:lnTo>
                  <a:pt x="12326" y="16460"/>
                </a:lnTo>
                <a:cubicBezTo>
                  <a:pt x="12326" y="16460"/>
                  <a:pt x="12326" y="16460"/>
                  <a:pt x="12326" y="16460"/>
                </a:cubicBezTo>
                <a:cubicBezTo>
                  <a:pt x="12328" y="16460"/>
                  <a:pt x="12330" y="16459"/>
                  <a:pt x="12331" y="16458"/>
                </a:cubicBezTo>
                <a:lnTo>
                  <a:pt x="12331" y="16458"/>
                </a:lnTo>
                <a:cubicBezTo>
                  <a:pt x="12330" y="16459"/>
                  <a:pt x="12328" y="16459"/>
                  <a:pt x="12326" y="16460"/>
                </a:cubicBezTo>
                <a:lnTo>
                  <a:pt x="12326" y="16460"/>
                </a:lnTo>
                <a:cubicBezTo>
                  <a:pt x="12200" y="16447"/>
                  <a:pt x="10986" y="13362"/>
                  <a:pt x="8683" y="9953"/>
                </a:cubicBezTo>
                <a:cubicBezTo>
                  <a:pt x="7620" y="8434"/>
                  <a:pt x="6161" y="7309"/>
                  <a:pt x="4428" y="6701"/>
                </a:cubicBezTo>
                <a:lnTo>
                  <a:pt x="4428" y="6701"/>
                </a:lnTo>
                <a:cubicBezTo>
                  <a:pt x="5492" y="6853"/>
                  <a:pt x="6556" y="7035"/>
                  <a:pt x="7620" y="7218"/>
                </a:cubicBezTo>
                <a:cubicBezTo>
                  <a:pt x="8531" y="7400"/>
                  <a:pt x="9413" y="7582"/>
                  <a:pt x="10325" y="7765"/>
                </a:cubicBezTo>
                <a:cubicBezTo>
                  <a:pt x="10446" y="7947"/>
                  <a:pt x="10629" y="8221"/>
                  <a:pt x="10842" y="8586"/>
                </a:cubicBezTo>
                <a:cubicBezTo>
                  <a:pt x="11510" y="9771"/>
                  <a:pt x="12665" y="11838"/>
                  <a:pt x="13881" y="14118"/>
                </a:cubicBezTo>
                <a:cubicBezTo>
                  <a:pt x="15811" y="17622"/>
                  <a:pt x="19250" y="18892"/>
                  <a:pt x="19521" y="18892"/>
                </a:cubicBezTo>
                <a:cubicBezTo>
                  <a:pt x="19523" y="18892"/>
                  <a:pt x="19526" y="18892"/>
                  <a:pt x="19528" y="18891"/>
                </a:cubicBezTo>
                <a:lnTo>
                  <a:pt x="19528" y="18891"/>
                </a:lnTo>
                <a:cubicBezTo>
                  <a:pt x="19382" y="18870"/>
                  <a:pt x="18468" y="15665"/>
                  <a:pt x="16556" y="12020"/>
                </a:cubicBezTo>
                <a:cubicBezTo>
                  <a:pt x="15644" y="10409"/>
                  <a:pt x="14276" y="9133"/>
                  <a:pt x="12635" y="8342"/>
                </a:cubicBezTo>
                <a:lnTo>
                  <a:pt x="12635" y="8342"/>
                </a:lnTo>
                <a:cubicBezTo>
                  <a:pt x="13395" y="8525"/>
                  <a:pt x="14124" y="8707"/>
                  <a:pt x="14884" y="8920"/>
                </a:cubicBezTo>
                <a:cubicBezTo>
                  <a:pt x="16191" y="9315"/>
                  <a:pt x="17498" y="9710"/>
                  <a:pt x="18775" y="10166"/>
                </a:cubicBezTo>
                <a:lnTo>
                  <a:pt x="18775" y="10196"/>
                </a:lnTo>
                <a:lnTo>
                  <a:pt x="18805" y="10257"/>
                </a:lnTo>
                <a:cubicBezTo>
                  <a:pt x="18927" y="10470"/>
                  <a:pt x="19048" y="10713"/>
                  <a:pt x="19200" y="11017"/>
                </a:cubicBezTo>
                <a:cubicBezTo>
                  <a:pt x="19747" y="12294"/>
                  <a:pt x="20659" y="14482"/>
                  <a:pt x="21662" y="16884"/>
                </a:cubicBezTo>
                <a:cubicBezTo>
                  <a:pt x="23197" y="20615"/>
                  <a:pt x="26580" y="22291"/>
                  <a:pt x="26764" y="22294"/>
                </a:cubicBezTo>
                <a:lnTo>
                  <a:pt x="26764" y="22294"/>
                </a:lnTo>
                <a:cubicBezTo>
                  <a:pt x="26660" y="22252"/>
                  <a:pt x="26076" y="18951"/>
                  <a:pt x="24550" y="15121"/>
                </a:cubicBezTo>
                <a:cubicBezTo>
                  <a:pt x="23821" y="13388"/>
                  <a:pt x="22574" y="11929"/>
                  <a:pt x="20994" y="10956"/>
                </a:cubicBezTo>
                <a:lnTo>
                  <a:pt x="20994" y="10956"/>
                </a:lnTo>
                <a:cubicBezTo>
                  <a:pt x="22878" y="11655"/>
                  <a:pt x="24732" y="12446"/>
                  <a:pt x="26556" y="13297"/>
                </a:cubicBezTo>
                <a:lnTo>
                  <a:pt x="26647" y="13510"/>
                </a:lnTo>
                <a:cubicBezTo>
                  <a:pt x="26708" y="13692"/>
                  <a:pt x="26830" y="13966"/>
                  <a:pt x="26921" y="14270"/>
                </a:cubicBezTo>
                <a:cubicBezTo>
                  <a:pt x="27346" y="15577"/>
                  <a:pt x="28046" y="17856"/>
                  <a:pt x="28775" y="20349"/>
                </a:cubicBezTo>
                <a:cubicBezTo>
                  <a:pt x="29949" y="24231"/>
                  <a:pt x="33150" y="26266"/>
                  <a:pt x="33330" y="26276"/>
                </a:cubicBezTo>
                <a:lnTo>
                  <a:pt x="33330" y="26276"/>
                </a:lnTo>
                <a:cubicBezTo>
                  <a:pt x="33235" y="26229"/>
                  <a:pt x="32981" y="22868"/>
                  <a:pt x="31815" y="18890"/>
                </a:cubicBezTo>
                <a:cubicBezTo>
                  <a:pt x="31267" y="17066"/>
                  <a:pt x="30112" y="15455"/>
                  <a:pt x="28593" y="14300"/>
                </a:cubicBezTo>
                <a:lnTo>
                  <a:pt x="28593" y="14300"/>
                </a:lnTo>
                <a:lnTo>
                  <a:pt x="28745" y="14361"/>
                </a:lnTo>
                <a:cubicBezTo>
                  <a:pt x="29505" y="14756"/>
                  <a:pt x="30295" y="15181"/>
                  <a:pt x="31055" y="15607"/>
                </a:cubicBezTo>
                <a:cubicBezTo>
                  <a:pt x="31176" y="15759"/>
                  <a:pt x="31328" y="15941"/>
                  <a:pt x="31511" y="16154"/>
                </a:cubicBezTo>
                <a:lnTo>
                  <a:pt x="31602" y="16245"/>
                </a:lnTo>
                <a:cubicBezTo>
                  <a:pt x="33030" y="17917"/>
                  <a:pt x="34702" y="19437"/>
                  <a:pt x="36526" y="20713"/>
                </a:cubicBezTo>
                <a:cubicBezTo>
                  <a:pt x="38745" y="22172"/>
                  <a:pt x="41146" y="23297"/>
                  <a:pt x="43699" y="24026"/>
                </a:cubicBezTo>
                <a:cubicBezTo>
                  <a:pt x="42423" y="21564"/>
                  <a:pt x="40569" y="19437"/>
                  <a:pt x="38289" y="17856"/>
                </a:cubicBezTo>
                <a:cubicBezTo>
                  <a:pt x="36526" y="16671"/>
                  <a:pt x="34550" y="15850"/>
                  <a:pt x="32483" y="15425"/>
                </a:cubicBezTo>
                <a:cubicBezTo>
                  <a:pt x="31906" y="15333"/>
                  <a:pt x="31480" y="15273"/>
                  <a:pt x="31176" y="15242"/>
                </a:cubicBezTo>
                <a:lnTo>
                  <a:pt x="29748" y="14482"/>
                </a:lnTo>
                <a:cubicBezTo>
                  <a:pt x="29322" y="14270"/>
                  <a:pt x="28927" y="14057"/>
                  <a:pt x="28501" y="13844"/>
                </a:cubicBezTo>
                <a:lnTo>
                  <a:pt x="28501" y="13844"/>
                </a:lnTo>
                <a:cubicBezTo>
                  <a:pt x="29630" y="14208"/>
                  <a:pt x="30802" y="14387"/>
                  <a:pt x="31978" y="14387"/>
                </a:cubicBezTo>
                <a:cubicBezTo>
                  <a:pt x="32767" y="14387"/>
                  <a:pt x="33557" y="14306"/>
                  <a:pt x="34337" y="14148"/>
                </a:cubicBezTo>
                <a:cubicBezTo>
                  <a:pt x="38094" y="13244"/>
                  <a:pt x="41351" y="12524"/>
                  <a:pt x="41794" y="12524"/>
                </a:cubicBezTo>
                <a:cubicBezTo>
                  <a:pt x="41828" y="12524"/>
                  <a:pt x="41845" y="12528"/>
                  <a:pt x="41845" y="12537"/>
                </a:cubicBezTo>
                <a:cubicBezTo>
                  <a:pt x="41871" y="12408"/>
                  <a:pt x="38971" y="10336"/>
                  <a:pt x="35552" y="10336"/>
                </a:cubicBezTo>
                <a:cubicBezTo>
                  <a:pt x="34936" y="10336"/>
                  <a:pt x="34304" y="10404"/>
                  <a:pt x="33669" y="10561"/>
                </a:cubicBezTo>
                <a:cubicBezTo>
                  <a:pt x="31602" y="11078"/>
                  <a:pt x="29596" y="11747"/>
                  <a:pt x="27620" y="12567"/>
                </a:cubicBezTo>
                <a:lnTo>
                  <a:pt x="26951" y="12841"/>
                </a:lnTo>
                <a:lnTo>
                  <a:pt x="26678" y="12932"/>
                </a:lnTo>
                <a:cubicBezTo>
                  <a:pt x="25431" y="12355"/>
                  <a:pt x="24216" y="11807"/>
                  <a:pt x="22939" y="11291"/>
                </a:cubicBezTo>
                <a:cubicBezTo>
                  <a:pt x="22270" y="10987"/>
                  <a:pt x="21571" y="10713"/>
                  <a:pt x="20842" y="10440"/>
                </a:cubicBezTo>
                <a:lnTo>
                  <a:pt x="20842" y="10440"/>
                </a:lnTo>
                <a:cubicBezTo>
                  <a:pt x="21582" y="10592"/>
                  <a:pt x="22332" y="10668"/>
                  <a:pt x="23080" y="10668"/>
                </a:cubicBezTo>
                <a:cubicBezTo>
                  <a:pt x="24267" y="10668"/>
                  <a:pt x="25449" y="10478"/>
                  <a:pt x="26587" y="10105"/>
                </a:cubicBezTo>
                <a:cubicBezTo>
                  <a:pt x="30321" y="8773"/>
                  <a:pt x="33532" y="7635"/>
                  <a:pt x="33855" y="7635"/>
                </a:cubicBezTo>
                <a:cubicBezTo>
                  <a:pt x="33871" y="7635"/>
                  <a:pt x="33880" y="7637"/>
                  <a:pt x="33881" y="7643"/>
                </a:cubicBezTo>
                <a:cubicBezTo>
                  <a:pt x="33881" y="7550"/>
                  <a:pt x="31375" y="6124"/>
                  <a:pt x="28388" y="6124"/>
                </a:cubicBezTo>
                <a:cubicBezTo>
                  <a:pt x="27469" y="6124"/>
                  <a:pt x="26504" y="6259"/>
                  <a:pt x="25553" y="6610"/>
                </a:cubicBezTo>
                <a:cubicBezTo>
                  <a:pt x="23577" y="7370"/>
                  <a:pt x="21632" y="8251"/>
                  <a:pt x="19778" y="9285"/>
                </a:cubicBezTo>
                <a:lnTo>
                  <a:pt x="19109" y="9619"/>
                </a:lnTo>
                <a:lnTo>
                  <a:pt x="18927" y="9710"/>
                </a:lnTo>
                <a:lnTo>
                  <a:pt x="18866" y="9710"/>
                </a:lnTo>
                <a:cubicBezTo>
                  <a:pt x="16799" y="8981"/>
                  <a:pt x="14671" y="8373"/>
                  <a:pt x="12544" y="7826"/>
                </a:cubicBezTo>
                <a:lnTo>
                  <a:pt x="12544" y="7826"/>
                </a:lnTo>
                <a:cubicBezTo>
                  <a:pt x="12794" y="7842"/>
                  <a:pt x="13045" y="7850"/>
                  <a:pt x="13295" y="7850"/>
                </a:cubicBezTo>
                <a:cubicBezTo>
                  <a:pt x="14933" y="7850"/>
                  <a:pt x="16573" y="7504"/>
                  <a:pt x="18076" y="6792"/>
                </a:cubicBezTo>
                <a:cubicBezTo>
                  <a:pt x="21707" y="4991"/>
                  <a:pt x="24823" y="3506"/>
                  <a:pt x="25026" y="3506"/>
                </a:cubicBezTo>
                <a:cubicBezTo>
                  <a:pt x="25032" y="3506"/>
                  <a:pt x="25035" y="3507"/>
                  <a:pt x="25036" y="3509"/>
                </a:cubicBezTo>
                <a:cubicBezTo>
                  <a:pt x="25036" y="3429"/>
                  <a:pt x="23058" y="2573"/>
                  <a:pt x="20599" y="2573"/>
                </a:cubicBezTo>
                <a:cubicBezTo>
                  <a:pt x="19350" y="2573"/>
                  <a:pt x="17978" y="2794"/>
                  <a:pt x="16678" y="3449"/>
                </a:cubicBezTo>
                <a:cubicBezTo>
                  <a:pt x="14763" y="4421"/>
                  <a:pt x="12939" y="5516"/>
                  <a:pt x="11176" y="6762"/>
                </a:cubicBezTo>
                <a:lnTo>
                  <a:pt x="10538" y="7187"/>
                </a:lnTo>
                <a:lnTo>
                  <a:pt x="10386" y="7279"/>
                </a:lnTo>
                <a:cubicBezTo>
                  <a:pt x="9808" y="7157"/>
                  <a:pt x="9231" y="7035"/>
                  <a:pt x="8653" y="6914"/>
                </a:cubicBezTo>
                <a:cubicBezTo>
                  <a:pt x="7316" y="6640"/>
                  <a:pt x="5978" y="6397"/>
                  <a:pt x="4610" y="6215"/>
                </a:cubicBezTo>
                <a:lnTo>
                  <a:pt x="4306" y="6184"/>
                </a:lnTo>
                <a:cubicBezTo>
                  <a:pt x="6191" y="6093"/>
                  <a:pt x="8045" y="5516"/>
                  <a:pt x="9656" y="4543"/>
                </a:cubicBezTo>
                <a:cubicBezTo>
                  <a:pt x="13103" y="2363"/>
                  <a:pt x="16065" y="525"/>
                  <a:pt x="16271" y="525"/>
                </a:cubicBezTo>
                <a:cubicBezTo>
                  <a:pt x="16278" y="525"/>
                  <a:pt x="16281" y="527"/>
                  <a:pt x="16282" y="531"/>
                </a:cubicBezTo>
                <a:cubicBezTo>
                  <a:pt x="16282" y="448"/>
                  <a:pt x="14882" y="1"/>
                  <a:pt x="13017" y="1"/>
                </a:cubicBezTo>
                <a:close/>
                <a:moveTo>
                  <a:pt x="33334" y="26276"/>
                </a:moveTo>
                <a:cubicBezTo>
                  <a:pt x="33333" y="26276"/>
                  <a:pt x="33332" y="26276"/>
                  <a:pt x="33331" y="26276"/>
                </a:cubicBezTo>
                <a:cubicBezTo>
                  <a:pt x="33331" y="26276"/>
                  <a:pt x="33330" y="26276"/>
                  <a:pt x="33330" y="26276"/>
                </a:cubicBezTo>
                <a:lnTo>
                  <a:pt x="33330" y="26276"/>
                </a:lnTo>
                <a:cubicBezTo>
                  <a:pt x="33331" y="26276"/>
                  <a:pt x="33331" y="26277"/>
                  <a:pt x="33332" y="26277"/>
                </a:cubicBezTo>
                <a:cubicBezTo>
                  <a:pt x="33333" y="26277"/>
                  <a:pt x="33334" y="26276"/>
                  <a:pt x="33334" y="2627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7" name="Google Shape;457;p27"/>
          <p:cNvGrpSpPr/>
          <p:nvPr/>
        </p:nvGrpSpPr>
        <p:grpSpPr>
          <a:xfrm rot="1432019" flipH="1">
            <a:off x="7519496" y="4214903"/>
            <a:ext cx="1860906" cy="908009"/>
            <a:chOff x="10083475" y="3839575"/>
            <a:chExt cx="1221925" cy="596225"/>
          </a:xfrm>
        </p:grpSpPr>
        <p:sp>
          <p:nvSpPr>
            <p:cNvPr id="458" name="Google Shape;458;p27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7"/>
            <p:cNvSpPr/>
            <p:nvPr/>
          </p:nvSpPr>
          <p:spPr>
            <a:xfrm>
              <a:off x="10083475" y="3891625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4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8"/>
          <p:cNvSpPr/>
          <p:nvPr/>
        </p:nvSpPr>
        <p:spPr>
          <a:xfrm rot="5266434" flipH="1">
            <a:off x="7590396" y="2073787"/>
            <a:ext cx="4707909" cy="3613596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8"/>
          <p:cNvSpPr/>
          <p:nvPr/>
        </p:nvSpPr>
        <p:spPr>
          <a:xfrm rot="-817974" flipH="1">
            <a:off x="-1420019" y="-2163976"/>
            <a:ext cx="4707987" cy="3613491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8"/>
          <p:cNvSpPr/>
          <p:nvPr/>
        </p:nvSpPr>
        <p:spPr>
          <a:xfrm flipH="1">
            <a:off x="83439" y="293292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4" name="Google Shape;464;p28"/>
          <p:cNvGrpSpPr/>
          <p:nvPr/>
        </p:nvGrpSpPr>
        <p:grpSpPr>
          <a:xfrm rot="-10326178">
            <a:off x="-761665" y="3127457"/>
            <a:ext cx="2763839" cy="3239400"/>
            <a:chOff x="-7501642" y="749515"/>
            <a:chExt cx="2431070" cy="2849374"/>
          </a:xfrm>
        </p:grpSpPr>
        <p:sp>
          <p:nvSpPr>
            <p:cNvPr id="465" name="Google Shape;465;p28"/>
            <p:cNvSpPr/>
            <p:nvPr/>
          </p:nvSpPr>
          <p:spPr>
            <a:xfrm>
              <a:off x="-6039100" y="2068832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8"/>
            <p:cNvSpPr/>
            <p:nvPr/>
          </p:nvSpPr>
          <p:spPr>
            <a:xfrm>
              <a:off x="-6723125" y="1593361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8"/>
            <p:cNvSpPr/>
            <p:nvPr/>
          </p:nvSpPr>
          <p:spPr>
            <a:xfrm>
              <a:off x="-7165333" y="1433642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8"/>
            <p:cNvSpPr/>
            <p:nvPr/>
          </p:nvSpPr>
          <p:spPr>
            <a:xfrm>
              <a:off x="-7100960" y="74951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8"/>
            <p:cNvSpPr/>
            <p:nvPr/>
          </p:nvSpPr>
          <p:spPr>
            <a:xfrm>
              <a:off x="-7015858" y="794319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8"/>
            <p:cNvSpPr/>
            <p:nvPr/>
          </p:nvSpPr>
          <p:spPr>
            <a:xfrm>
              <a:off x="-5642038" y="195982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8"/>
            <p:cNvSpPr/>
            <p:nvPr/>
          </p:nvSpPr>
          <p:spPr>
            <a:xfrm>
              <a:off x="-5565747" y="2219331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-5518005" y="2241699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8"/>
            <p:cNvSpPr/>
            <p:nvPr/>
          </p:nvSpPr>
          <p:spPr>
            <a:xfrm>
              <a:off x="-5515922" y="2241699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8"/>
            <p:cNvSpPr/>
            <p:nvPr/>
          </p:nvSpPr>
          <p:spPr>
            <a:xfrm>
              <a:off x="-6345289" y="127501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8"/>
            <p:cNvSpPr/>
            <p:nvPr/>
          </p:nvSpPr>
          <p:spPr>
            <a:xfrm>
              <a:off x="-6237785" y="1894496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8"/>
            <p:cNvSpPr/>
            <p:nvPr/>
          </p:nvSpPr>
          <p:spPr>
            <a:xfrm>
              <a:off x="-6241507" y="2776761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8"/>
            <p:cNvSpPr/>
            <p:nvPr/>
          </p:nvSpPr>
          <p:spPr>
            <a:xfrm>
              <a:off x="-6536290" y="2818253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8"/>
            <p:cNvSpPr/>
            <p:nvPr/>
          </p:nvSpPr>
          <p:spPr>
            <a:xfrm>
              <a:off x="-6536290" y="2819312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8"/>
            <p:cNvSpPr/>
            <p:nvPr/>
          </p:nvSpPr>
          <p:spPr>
            <a:xfrm>
              <a:off x="-5840825" y="2238011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8"/>
            <p:cNvSpPr/>
            <p:nvPr/>
          </p:nvSpPr>
          <p:spPr>
            <a:xfrm>
              <a:off x="-6335966" y="1707593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8"/>
            <p:cNvSpPr/>
            <p:nvPr/>
          </p:nvSpPr>
          <p:spPr>
            <a:xfrm>
              <a:off x="-6279892" y="1523866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8"/>
            <p:cNvSpPr/>
            <p:nvPr/>
          </p:nvSpPr>
          <p:spPr>
            <a:xfrm>
              <a:off x="-6018337" y="2278513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8"/>
            <p:cNvSpPr/>
            <p:nvPr/>
          </p:nvSpPr>
          <p:spPr>
            <a:xfrm>
              <a:off x="-6017278" y="2280596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-6386815" y="880924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8"/>
            <p:cNvSpPr/>
            <p:nvPr/>
          </p:nvSpPr>
          <p:spPr>
            <a:xfrm>
              <a:off x="-6237341" y="880924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8"/>
            <p:cNvSpPr/>
            <p:nvPr/>
          </p:nvSpPr>
          <p:spPr>
            <a:xfrm>
              <a:off x="-6902720" y="1494599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8"/>
            <p:cNvSpPr/>
            <p:nvPr/>
          </p:nvSpPr>
          <p:spPr>
            <a:xfrm>
              <a:off x="-6902720" y="155603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8"/>
            <p:cNvSpPr/>
            <p:nvPr/>
          </p:nvSpPr>
          <p:spPr>
            <a:xfrm>
              <a:off x="-6878439" y="1874518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8"/>
            <p:cNvSpPr/>
            <p:nvPr/>
          </p:nvSpPr>
          <p:spPr>
            <a:xfrm>
              <a:off x="-7057180" y="1870625"/>
              <a:ext cx="1279157" cy="536462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8"/>
            <p:cNvSpPr/>
            <p:nvPr/>
          </p:nvSpPr>
          <p:spPr>
            <a:xfrm>
              <a:off x="-7444543" y="224829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8"/>
            <p:cNvSpPr/>
            <p:nvPr/>
          </p:nvSpPr>
          <p:spPr>
            <a:xfrm>
              <a:off x="-7444543" y="238127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8"/>
            <p:cNvSpPr/>
            <p:nvPr/>
          </p:nvSpPr>
          <p:spPr>
            <a:xfrm>
              <a:off x="-7501642" y="1704827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8"/>
            <p:cNvSpPr/>
            <p:nvPr/>
          </p:nvSpPr>
          <p:spPr>
            <a:xfrm>
              <a:off x="-7501642" y="177920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94" name="Google Shape;494;p28"/>
          <p:cNvSpPr/>
          <p:nvPr/>
        </p:nvSpPr>
        <p:spPr>
          <a:xfrm flipH="1">
            <a:off x="7951089" y="4599292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5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9"/>
          <p:cNvSpPr/>
          <p:nvPr/>
        </p:nvSpPr>
        <p:spPr>
          <a:xfrm rot="-1376154" flipH="1">
            <a:off x="-3744095" y="-5828350"/>
            <a:ext cx="10727883" cy="8234023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29"/>
          <p:cNvSpPr/>
          <p:nvPr/>
        </p:nvSpPr>
        <p:spPr>
          <a:xfrm flipH="1">
            <a:off x="7760633" y="293281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29"/>
          <p:cNvSpPr/>
          <p:nvPr/>
        </p:nvSpPr>
        <p:spPr>
          <a:xfrm flipH="1">
            <a:off x="115013" y="4599291"/>
            <a:ext cx="1196432" cy="439695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9" name="Google Shape;499;p29"/>
          <p:cNvGrpSpPr/>
          <p:nvPr/>
        </p:nvGrpSpPr>
        <p:grpSpPr>
          <a:xfrm rot="-5970486">
            <a:off x="-645722" y="-1872785"/>
            <a:ext cx="3501191" cy="4103625"/>
            <a:chOff x="9395708" y="-2591285"/>
            <a:chExt cx="2431070" cy="2849374"/>
          </a:xfrm>
        </p:grpSpPr>
        <p:sp>
          <p:nvSpPr>
            <p:cNvPr id="500" name="Google Shape;500;p29"/>
            <p:cNvSpPr/>
            <p:nvPr/>
          </p:nvSpPr>
          <p:spPr>
            <a:xfrm>
              <a:off x="10858250" y="-1271968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9"/>
            <p:cNvSpPr/>
            <p:nvPr/>
          </p:nvSpPr>
          <p:spPr>
            <a:xfrm>
              <a:off x="10174225" y="-1747439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9"/>
            <p:cNvSpPr/>
            <p:nvPr/>
          </p:nvSpPr>
          <p:spPr>
            <a:xfrm>
              <a:off x="9732017" y="-1907158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9"/>
            <p:cNvSpPr/>
            <p:nvPr/>
          </p:nvSpPr>
          <p:spPr>
            <a:xfrm>
              <a:off x="9796390" y="-259128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9"/>
            <p:cNvSpPr/>
            <p:nvPr/>
          </p:nvSpPr>
          <p:spPr>
            <a:xfrm>
              <a:off x="9881492" y="-2546481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9"/>
            <p:cNvSpPr/>
            <p:nvPr/>
          </p:nvSpPr>
          <p:spPr>
            <a:xfrm>
              <a:off x="11255312" y="-138097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9"/>
            <p:cNvSpPr/>
            <p:nvPr/>
          </p:nvSpPr>
          <p:spPr>
            <a:xfrm>
              <a:off x="11331603" y="-1121469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9"/>
            <p:cNvSpPr/>
            <p:nvPr/>
          </p:nvSpPr>
          <p:spPr>
            <a:xfrm>
              <a:off x="11379345" y="-1099101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9"/>
            <p:cNvSpPr/>
            <p:nvPr/>
          </p:nvSpPr>
          <p:spPr>
            <a:xfrm>
              <a:off x="11381428" y="-1099101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9"/>
            <p:cNvSpPr/>
            <p:nvPr/>
          </p:nvSpPr>
          <p:spPr>
            <a:xfrm>
              <a:off x="10552061" y="-206578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9"/>
            <p:cNvSpPr/>
            <p:nvPr/>
          </p:nvSpPr>
          <p:spPr>
            <a:xfrm>
              <a:off x="10659565" y="-1446304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9"/>
            <p:cNvSpPr/>
            <p:nvPr/>
          </p:nvSpPr>
          <p:spPr>
            <a:xfrm>
              <a:off x="10655843" y="-564039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9"/>
            <p:cNvSpPr/>
            <p:nvPr/>
          </p:nvSpPr>
          <p:spPr>
            <a:xfrm>
              <a:off x="10361060" y="-522547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9"/>
            <p:cNvSpPr/>
            <p:nvPr/>
          </p:nvSpPr>
          <p:spPr>
            <a:xfrm>
              <a:off x="10361060" y="-521488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9"/>
            <p:cNvSpPr/>
            <p:nvPr/>
          </p:nvSpPr>
          <p:spPr>
            <a:xfrm>
              <a:off x="11056525" y="-1102789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9"/>
            <p:cNvSpPr/>
            <p:nvPr/>
          </p:nvSpPr>
          <p:spPr>
            <a:xfrm>
              <a:off x="10561384" y="-1633207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9"/>
            <p:cNvSpPr/>
            <p:nvPr/>
          </p:nvSpPr>
          <p:spPr>
            <a:xfrm>
              <a:off x="10617458" y="-1816934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9"/>
            <p:cNvSpPr/>
            <p:nvPr/>
          </p:nvSpPr>
          <p:spPr>
            <a:xfrm>
              <a:off x="10879013" y="-1062287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9"/>
            <p:cNvSpPr/>
            <p:nvPr/>
          </p:nvSpPr>
          <p:spPr>
            <a:xfrm>
              <a:off x="10880072" y="-1060204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9"/>
            <p:cNvSpPr/>
            <p:nvPr/>
          </p:nvSpPr>
          <p:spPr>
            <a:xfrm>
              <a:off x="10510535" y="-2459876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9"/>
            <p:cNvSpPr/>
            <p:nvPr/>
          </p:nvSpPr>
          <p:spPr>
            <a:xfrm>
              <a:off x="10660009" y="-2459876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9"/>
            <p:cNvSpPr/>
            <p:nvPr/>
          </p:nvSpPr>
          <p:spPr>
            <a:xfrm>
              <a:off x="9994630" y="-1846201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9"/>
            <p:cNvSpPr/>
            <p:nvPr/>
          </p:nvSpPr>
          <p:spPr>
            <a:xfrm>
              <a:off x="9994630" y="-178476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9"/>
            <p:cNvSpPr/>
            <p:nvPr/>
          </p:nvSpPr>
          <p:spPr>
            <a:xfrm>
              <a:off x="10219542" y="-1494524"/>
              <a:ext cx="883768" cy="791836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9"/>
            <p:cNvSpPr/>
            <p:nvPr/>
          </p:nvSpPr>
          <p:spPr>
            <a:xfrm>
              <a:off x="10018911" y="-1466282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9"/>
            <p:cNvSpPr/>
            <p:nvPr/>
          </p:nvSpPr>
          <p:spPr>
            <a:xfrm>
              <a:off x="9840170" y="-1470175"/>
              <a:ext cx="1279157" cy="536462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9"/>
            <p:cNvSpPr/>
            <p:nvPr/>
          </p:nvSpPr>
          <p:spPr>
            <a:xfrm>
              <a:off x="9729934" y="-812139"/>
              <a:ext cx="577169" cy="649465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9"/>
            <p:cNvSpPr/>
            <p:nvPr/>
          </p:nvSpPr>
          <p:spPr>
            <a:xfrm>
              <a:off x="9730992" y="-812139"/>
              <a:ext cx="561597" cy="640483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9"/>
            <p:cNvSpPr/>
            <p:nvPr/>
          </p:nvSpPr>
          <p:spPr>
            <a:xfrm>
              <a:off x="9452807" y="-109251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9"/>
            <p:cNvSpPr/>
            <p:nvPr/>
          </p:nvSpPr>
          <p:spPr>
            <a:xfrm>
              <a:off x="9452807" y="-95953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9"/>
            <p:cNvSpPr/>
            <p:nvPr/>
          </p:nvSpPr>
          <p:spPr>
            <a:xfrm>
              <a:off x="9395708" y="-1635973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9"/>
            <p:cNvSpPr/>
            <p:nvPr/>
          </p:nvSpPr>
          <p:spPr>
            <a:xfrm>
              <a:off x="9395708" y="-156159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6"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0"/>
          <p:cNvSpPr/>
          <p:nvPr/>
        </p:nvSpPr>
        <p:spPr>
          <a:xfrm rot="-1158018" flipH="1">
            <a:off x="-1506736" y="-1815161"/>
            <a:ext cx="10915830" cy="8195308"/>
          </a:xfrm>
          <a:custGeom>
            <a:avLst/>
            <a:gdLst/>
            <a:ahLst/>
            <a:cxnLst/>
            <a:rect l="l" t="t" r="r" b="b"/>
            <a:pathLst>
              <a:path w="154812" h="130137" extrusionOk="0">
                <a:moveTo>
                  <a:pt x="92281" y="1"/>
                </a:moveTo>
                <a:cubicBezTo>
                  <a:pt x="91659" y="1"/>
                  <a:pt x="91020" y="24"/>
                  <a:pt x="90365" y="72"/>
                </a:cubicBezTo>
                <a:cubicBezTo>
                  <a:pt x="54673" y="2741"/>
                  <a:pt x="60244" y="27726"/>
                  <a:pt x="35693" y="40601"/>
                </a:cubicBezTo>
                <a:cubicBezTo>
                  <a:pt x="11142" y="53477"/>
                  <a:pt x="1" y="80997"/>
                  <a:pt x="5538" y="100978"/>
                </a:cubicBezTo>
                <a:cubicBezTo>
                  <a:pt x="8573" y="111978"/>
                  <a:pt x="15494" y="116223"/>
                  <a:pt x="23212" y="116223"/>
                </a:cubicBezTo>
                <a:cubicBezTo>
                  <a:pt x="29489" y="116223"/>
                  <a:pt x="36294" y="113415"/>
                  <a:pt x="41964" y="109151"/>
                </a:cubicBezTo>
                <a:cubicBezTo>
                  <a:pt x="45455" y="106528"/>
                  <a:pt x="48555" y="105380"/>
                  <a:pt x="51623" y="105380"/>
                </a:cubicBezTo>
                <a:cubicBezTo>
                  <a:pt x="59637" y="105380"/>
                  <a:pt x="67435" y="113209"/>
                  <a:pt x="81426" y="123027"/>
                </a:cubicBezTo>
                <a:cubicBezTo>
                  <a:pt x="88167" y="127738"/>
                  <a:pt x="97536" y="130136"/>
                  <a:pt x="107139" y="130136"/>
                </a:cubicBezTo>
                <a:cubicBezTo>
                  <a:pt x="125146" y="130136"/>
                  <a:pt x="143979" y="121706"/>
                  <a:pt x="147873" y="104280"/>
                </a:cubicBezTo>
                <a:cubicBezTo>
                  <a:pt x="154811" y="73325"/>
                  <a:pt x="116984" y="53878"/>
                  <a:pt x="115884" y="36398"/>
                </a:cubicBezTo>
                <a:cubicBezTo>
                  <a:pt x="114852" y="19539"/>
                  <a:pt x="110176" y="1"/>
                  <a:pt x="9228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30"/>
          <p:cNvSpPr/>
          <p:nvPr/>
        </p:nvSpPr>
        <p:spPr>
          <a:xfrm flipH="1">
            <a:off x="152870" y="313792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30"/>
          <p:cNvSpPr/>
          <p:nvPr/>
        </p:nvSpPr>
        <p:spPr>
          <a:xfrm flipH="1">
            <a:off x="7991070" y="806199"/>
            <a:ext cx="980350" cy="360308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6" name="Google Shape;536;p30"/>
          <p:cNvGrpSpPr/>
          <p:nvPr/>
        </p:nvGrpSpPr>
        <p:grpSpPr>
          <a:xfrm rot="5813467">
            <a:off x="5068447" y="2547461"/>
            <a:ext cx="3501237" cy="4103679"/>
            <a:chOff x="9395708" y="-2591285"/>
            <a:chExt cx="2431070" cy="2849374"/>
          </a:xfrm>
        </p:grpSpPr>
        <p:sp>
          <p:nvSpPr>
            <p:cNvPr id="537" name="Google Shape;537;p30"/>
            <p:cNvSpPr/>
            <p:nvPr/>
          </p:nvSpPr>
          <p:spPr>
            <a:xfrm>
              <a:off x="10858250" y="-1271968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0"/>
            <p:cNvSpPr/>
            <p:nvPr/>
          </p:nvSpPr>
          <p:spPr>
            <a:xfrm>
              <a:off x="10174225" y="-1747439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0"/>
            <p:cNvSpPr/>
            <p:nvPr/>
          </p:nvSpPr>
          <p:spPr>
            <a:xfrm>
              <a:off x="9732017" y="-1907158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0"/>
            <p:cNvSpPr/>
            <p:nvPr/>
          </p:nvSpPr>
          <p:spPr>
            <a:xfrm>
              <a:off x="9796390" y="-259128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0"/>
            <p:cNvSpPr/>
            <p:nvPr/>
          </p:nvSpPr>
          <p:spPr>
            <a:xfrm>
              <a:off x="9881492" y="-2546481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0"/>
            <p:cNvSpPr/>
            <p:nvPr/>
          </p:nvSpPr>
          <p:spPr>
            <a:xfrm>
              <a:off x="11255312" y="-138097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0"/>
            <p:cNvSpPr/>
            <p:nvPr/>
          </p:nvSpPr>
          <p:spPr>
            <a:xfrm>
              <a:off x="11331603" y="-1121469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0"/>
            <p:cNvSpPr/>
            <p:nvPr/>
          </p:nvSpPr>
          <p:spPr>
            <a:xfrm>
              <a:off x="11379345" y="-1099101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0"/>
            <p:cNvSpPr/>
            <p:nvPr/>
          </p:nvSpPr>
          <p:spPr>
            <a:xfrm>
              <a:off x="11381428" y="-1099101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0"/>
            <p:cNvSpPr/>
            <p:nvPr/>
          </p:nvSpPr>
          <p:spPr>
            <a:xfrm>
              <a:off x="10552061" y="-206578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0"/>
            <p:cNvSpPr/>
            <p:nvPr/>
          </p:nvSpPr>
          <p:spPr>
            <a:xfrm>
              <a:off x="10659565" y="-1446304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0"/>
            <p:cNvSpPr/>
            <p:nvPr/>
          </p:nvSpPr>
          <p:spPr>
            <a:xfrm>
              <a:off x="10655843" y="-564039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0"/>
            <p:cNvSpPr/>
            <p:nvPr/>
          </p:nvSpPr>
          <p:spPr>
            <a:xfrm>
              <a:off x="10361060" y="-522547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0"/>
            <p:cNvSpPr/>
            <p:nvPr/>
          </p:nvSpPr>
          <p:spPr>
            <a:xfrm>
              <a:off x="10361060" y="-521488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0"/>
            <p:cNvSpPr/>
            <p:nvPr/>
          </p:nvSpPr>
          <p:spPr>
            <a:xfrm>
              <a:off x="11056525" y="-1102789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0"/>
            <p:cNvSpPr/>
            <p:nvPr/>
          </p:nvSpPr>
          <p:spPr>
            <a:xfrm>
              <a:off x="10561384" y="-1633207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0"/>
            <p:cNvSpPr/>
            <p:nvPr/>
          </p:nvSpPr>
          <p:spPr>
            <a:xfrm>
              <a:off x="10617458" y="-1816934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0"/>
            <p:cNvSpPr/>
            <p:nvPr/>
          </p:nvSpPr>
          <p:spPr>
            <a:xfrm>
              <a:off x="10879013" y="-1062287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0"/>
            <p:cNvSpPr/>
            <p:nvPr/>
          </p:nvSpPr>
          <p:spPr>
            <a:xfrm>
              <a:off x="10880072" y="-1060204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0"/>
            <p:cNvSpPr/>
            <p:nvPr/>
          </p:nvSpPr>
          <p:spPr>
            <a:xfrm>
              <a:off x="10510535" y="-2459876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0"/>
            <p:cNvSpPr/>
            <p:nvPr/>
          </p:nvSpPr>
          <p:spPr>
            <a:xfrm>
              <a:off x="10660009" y="-2459876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0"/>
            <p:cNvSpPr/>
            <p:nvPr/>
          </p:nvSpPr>
          <p:spPr>
            <a:xfrm>
              <a:off x="9994630" y="-1846201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0"/>
            <p:cNvSpPr/>
            <p:nvPr/>
          </p:nvSpPr>
          <p:spPr>
            <a:xfrm>
              <a:off x="9994630" y="-178476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0"/>
            <p:cNvSpPr/>
            <p:nvPr/>
          </p:nvSpPr>
          <p:spPr>
            <a:xfrm>
              <a:off x="10219542" y="-1494524"/>
              <a:ext cx="883768" cy="791836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0"/>
            <p:cNvSpPr/>
            <p:nvPr/>
          </p:nvSpPr>
          <p:spPr>
            <a:xfrm>
              <a:off x="10018911" y="-1466282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0"/>
            <p:cNvSpPr/>
            <p:nvPr/>
          </p:nvSpPr>
          <p:spPr>
            <a:xfrm>
              <a:off x="9840170" y="-1470175"/>
              <a:ext cx="1279157" cy="536462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0"/>
            <p:cNvSpPr/>
            <p:nvPr/>
          </p:nvSpPr>
          <p:spPr>
            <a:xfrm>
              <a:off x="9729934" y="-812139"/>
              <a:ext cx="577169" cy="649465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0"/>
            <p:cNvSpPr/>
            <p:nvPr/>
          </p:nvSpPr>
          <p:spPr>
            <a:xfrm>
              <a:off x="9730992" y="-812139"/>
              <a:ext cx="561597" cy="640483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0"/>
            <p:cNvSpPr/>
            <p:nvPr/>
          </p:nvSpPr>
          <p:spPr>
            <a:xfrm>
              <a:off x="9452807" y="-109251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0"/>
            <p:cNvSpPr/>
            <p:nvPr/>
          </p:nvSpPr>
          <p:spPr>
            <a:xfrm>
              <a:off x="9452807" y="-95953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0"/>
            <p:cNvSpPr/>
            <p:nvPr/>
          </p:nvSpPr>
          <p:spPr>
            <a:xfrm>
              <a:off x="9395708" y="-1635973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0"/>
            <p:cNvSpPr/>
            <p:nvPr/>
          </p:nvSpPr>
          <p:spPr>
            <a:xfrm>
              <a:off x="9395708" y="-156159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iro"/>
              <a:buNone/>
              <a:defRPr sz="3600" b="1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Oxygen"/>
              <a:buChar char="●"/>
              <a:defRPr sz="1800"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○"/>
              <a:defRPr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■"/>
              <a:defRPr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●"/>
              <a:defRPr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○"/>
              <a:defRPr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■"/>
              <a:defRPr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●"/>
              <a:defRPr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○"/>
              <a:defRPr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xygen"/>
              <a:buChar char="■"/>
              <a:defRPr>
                <a:solidFill>
                  <a:schemeClr val="lt2"/>
                </a:solidFill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5" r:id="rId6"/>
    <p:sldLayoutId id="2147483656" r:id="rId7"/>
    <p:sldLayoutId id="2147483658" r:id="rId8"/>
    <p:sldLayoutId id="2147483659" r:id="rId9"/>
    <p:sldLayoutId id="2147483662" r:id="rId10"/>
    <p:sldLayoutId id="2147483664" r:id="rId11"/>
    <p:sldLayoutId id="2147483666" r:id="rId12"/>
    <p:sldLayoutId id="2147483667" r:id="rId13"/>
    <p:sldLayoutId id="2147483668" r:id="rId14"/>
    <p:sldLayoutId id="2147483669" r:id="rId15"/>
    <p:sldLayoutId id="2147483671" r:id="rId16"/>
    <p:sldLayoutId id="2147483673" r:id="rId17"/>
    <p:sldLayoutId id="2147483674" r:id="rId18"/>
    <p:sldLayoutId id="2147483675" r:id="rId19"/>
    <p:sldLayoutId id="2147483676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11" Type="http://schemas.openxmlformats.org/officeDocument/2006/relationships/image" Target="../media/image52.png"/><Relationship Id="rId5" Type="http://schemas.openxmlformats.org/officeDocument/2006/relationships/image" Target="../media/image48.png"/><Relationship Id="rId10" Type="http://schemas.openxmlformats.org/officeDocument/2006/relationships/image" Target="../media/image51.PNG"/><Relationship Id="rId4" Type="http://schemas.openxmlformats.org/officeDocument/2006/relationships/image" Target="../media/image47.png"/><Relationship Id="rId9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72.jp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4.png"/><Relationship Id="rId5" Type="http://schemas.openxmlformats.org/officeDocument/2006/relationships/image" Target="NULL"/><Relationship Id="rId4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jpeg"/><Relationship Id="rId3" Type="http://schemas.openxmlformats.org/officeDocument/2006/relationships/image" Target="../media/image99.png"/><Relationship Id="rId7" Type="http://schemas.openxmlformats.org/officeDocument/2006/relationships/image" Target="../media/image10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3"/>
          <p:cNvSpPr txBox="1">
            <a:spLocks noGrp="1"/>
          </p:cNvSpPr>
          <p:nvPr>
            <p:ph type="ctrTitle"/>
          </p:nvPr>
        </p:nvSpPr>
        <p:spPr>
          <a:xfrm>
            <a:off x="1331574" y="1227804"/>
            <a:ext cx="3674776" cy="180010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2209</a:t>
            </a:r>
            <a:br>
              <a:rPr lang="en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solidFill>
                  <a:schemeClr val="dk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環保青年團</a:t>
            </a:r>
            <a:endParaRPr dirty="0">
              <a:solidFill>
                <a:schemeClr val="dk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579" name="Google Shape;579;p33"/>
          <p:cNvGrpSpPr/>
          <p:nvPr/>
        </p:nvGrpSpPr>
        <p:grpSpPr>
          <a:xfrm>
            <a:off x="5204708" y="2088440"/>
            <a:ext cx="4703275" cy="3598898"/>
            <a:chOff x="12584275" y="1481900"/>
            <a:chExt cx="3443100" cy="2634625"/>
          </a:xfrm>
        </p:grpSpPr>
        <p:sp>
          <p:nvSpPr>
            <p:cNvPr id="580" name="Google Shape;580;p33"/>
            <p:cNvSpPr/>
            <p:nvPr/>
          </p:nvSpPr>
          <p:spPr>
            <a:xfrm>
              <a:off x="14918000" y="1614875"/>
              <a:ext cx="833525" cy="878075"/>
            </a:xfrm>
            <a:custGeom>
              <a:avLst/>
              <a:gdLst/>
              <a:ahLst/>
              <a:cxnLst/>
              <a:rect l="l" t="t" r="r" b="b"/>
              <a:pathLst>
                <a:path w="33341" h="35123" extrusionOk="0">
                  <a:moveTo>
                    <a:pt x="20483" y="22131"/>
                  </a:moveTo>
                  <a:cubicBezTo>
                    <a:pt x="20483" y="22132"/>
                    <a:pt x="20483" y="22133"/>
                    <a:pt x="20483" y="22134"/>
                  </a:cubicBezTo>
                  <a:lnTo>
                    <a:pt x="20483" y="22134"/>
                  </a:lnTo>
                  <a:cubicBezTo>
                    <a:pt x="20484" y="22133"/>
                    <a:pt x="20484" y="22132"/>
                    <a:pt x="20483" y="22131"/>
                  </a:cubicBezTo>
                  <a:close/>
                  <a:moveTo>
                    <a:pt x="15863" y="27724"/>
                  </a:moveTo>
                  <a:lnTo>
                    <a:pt x="15863" y="27724"/>
                  </a:lnTo>
                  <a:cubicBezTo>
                    <a:pt x="15863" y="27725"/>
                    <a:pt x="15863" y="27726"/>
                    <a:pt x="15863" y="27727"/>
                  </a:cubicBezTo>
                  <a:lnTo>
                    <a:pt x="15863" y="27727"/>
                  </a:lnTo>
                  <a:cubicBezTo>
                    <a:pt x="15863" y="27726"/>
                    <a:pt x="15864" y="27725"/>
                    <a:pt x="15863" y="27724"/>
                  </a:cubicBezTo>
                  <a:close/>
                  <a:moveTo>
                    <a:pt x="22390" y="1"/>
                  </a:moveTo>
                  <a:cubicBezTo>
                    <a:pt x="22176" y="1"/>
                    <a:pt x="18347" y="2625"/>
                    <a:pt x="17839" y="6629"/>
                  </a:cubicBezTo>
                  <a:cubicBezTo>
                    <a:pt x="17626" y="8666"/>
                    <a:pt x="17535" y="10702"/>
                    <a:pt x="17596" y="12709"/>
                  </a:cubicBezTo>
                  <a:lnTo>
                    <a:pt x="17596" y="13438"/>
                  </a:lnTo>
                  <a:lnTo>
                    <a:pt x="17596" y="13712"/>
                  </a:lnTo>
                  <a:cubicBezTo>
                    <a:pt x="16653" y="14593"/>
                    <a:pt x="15742" y="15535"/>
                    <a:pt x="14830" y="16478"/>
                  </a:cubicBezTo>
                  <a:cubicBezTo>
                    <a:pt x="14343" y="16994"/>
                    <a:pt x="13857" y="17541"/>
                    <a:pt x="13371" y="18058"/>
                  </a:cubicBezTo>
                  <a:cubicBezTo>
                    <a:pt x="14374" y="16478"/>
                    <a:pt x="14921" y="14684"/>
                    <a:pt x="15012" y="12830"/>
                  </a:cubicBezTo>
                  <a:cubicBezTo>
                    <a:pt x="15103" y="8836"/>
                    <a:pt x="15194" y="5474"/>
                    <a:pt x="15314" y="5474"/>
                  </a:cubicBezTo>
                  <a:cubicBezTo>
                    <a:pt x="15315" y="5474"/>
                    <a:pt x="15315" y="5474"/>
                    <a:pt x="15316" y="5474"/>
                  </a:cubicBezTo>
                  <a:cubicBezTo>
                    <a:pt x="15315" y="5474"/>
                    <a:pt x="15313" y="5473"/>
                    <a:pt x="15311" y="5473"/>
                  </a:cubicBezTo>
                  <a:cubicBezTo>
                    <a:pt x="15123" y="5473"/>
                    <a:pt x="11577" y="8464"/>
                    <a:pt x="11547" y="12526"/>
                  </a:cubicBezTo>
                  <a:cubicBezTo>
                    <a:pt x="11547" y="14593"/>
                    <a:pt x="11669" y="16630"/>
                    <a:pt x="11972" y="18666"/>
                  </a:cubicBezTo>
                  <a:cubicBezTo>
                    <a:pt x="12003" y="18940"/>
                    <a:pt x="12033" y="19183"/>
                    <a:pt x="12033" y="19365"/>
                  </a:cubicBezTo>
                  <a:lnTo>
                    <a:pt x="12064" y="19578"/>
                  </a:lnTo>
                  <a:lnTo>
                    <a:pt x="12064" y="19608"/>
                  </a:lnTo>
                  <a:cubicBezTo>
                    <a:pt x="10696" y="21250"/>
                    <a:pt x="9389" y="22921"/>
                    <a:pt x="8173" y="24624"/>
                  </a:cubicBezTo>
                  <a:cubicBezTo>
                    <a:pt x="8933" y="22982"/>
                    <a:pt x="9267" y="21128"/>
                    <a:pt x="9146" y="19304"/>
                  </a:cubicBezTo>
                  <a:cubicBezTo>
                    <a:pt x="8781" y="15323"/>
                    <a:pt x="8477" y="11949"/>
                    <a:pt x="8599" y="11949"/>
                  </a:cubicBezTo>
                  <a:cubicBezTo>
                    <a:pt x="8598" y="11948"/>
                    <a:pt x="8597" y="11948"/>
                    <a:pt x="8597" y="11948"/>
                  </a:cubicBezTo>
                  <a:cubicBezTo>
                    <a:pt x="8448" y="11948"/>
                    <a:pt x="5257" y="15310"/>
                    <a:pt x="5681" y="19396"/>
                  </a:cubicBezTo>
                  <a:cubicBezTo>
                    <a:pt x="5893" y="21432"/>
                    <a:pt x="6258" y="23469"/>
                    <a:pt x="6775" y="25444"/>
                  </a:cubicBezTo>
                  <a:cubicBezTo>
                    <a:pt x="6836" y="25748"/>
                    <a:pt x="6896" y="25991"/>
                    <a:pt x="6927" y="26174"/>
                  </a:cubicBezTo>
                  <a:lnTo>
                    <a:pt x="6988" y="26356"/>
                  </a:lnTo>
                  <a:cubicBezTo>
                    <a:pt x="6653" y="26812"/>
                    <a:pt x="6349" y="27298"/>
                    <a:pt x="6045" y="27785"/>
                  </a:cubicBezTo>
                  <a:cubicBezTo>
                    <a:pt x="5377" y="28879"/>
                    <a:pt x="4708" y="30004"/>
                    <a:pt x="4070" y="31159"/>
                  </a:cubicBezTo>
                  <a:lnTo>
                    <a:pt x="3918" y="31402"/>
                  </a:lnTo>
                  <a:cubicBezTo>
                    <a:pt x="4495" y="29700"/>
                    <a:pt x="4617" y="27846"/>
                    <a:pt x="4282" y="26052"/>
                  </a:cubicBezTo>
                  <a:cubicBezTo>
                    <a:pt x="3492" y="22131"/>
                    <a:pt x="2823" y="18788"/>
                    <a:pt x="2945" y="18757"/>
                  </a:cubicBezTo>
                  <a:cubicBezTo>
                    <a:pt x="2944" y="18757"/>
                    <a:pt x="2944" y="18757"/>
                    <a:pt x="2943" y="18757"/>
                  </a:cubicBezTo>
                  <a:cubicBezTo>
                    <a:pt x="2801" y="18757"/>
                    <a:pt x="0" y="22482"/>
                    <a:pt x="848" y="26508"/>
                  </a:cubicBezTo>
                  <a:cubicBezTo>
                    <a:pt x="1304" y="28545"/>
                    <a:pt x="1881" y="30520"/>
                    <a:pt x="2641" y="32466"/>
                  </a:cubicBezTo>
                  <a:cubicBezTo>
                    <a:pt x="2763" y="32861"/>
                    <a:pt x="2854" y="33134"/>
                    <a:pt x="2915" y="33317"/>
                  </a:cubicBezTo>
                  <a:cubicBezTo>
                    <a:pt x="2641" y="33833"/>
                    <a:pt x="2428" y="34350"/>
                    <a:pt x="2215" y="34897"/>
                  </a:cubicBezTo>
                  <a:cubicBezTo>
                    <a:pt x="2156" y="35016"/>
                    <a:pt x="2265" y="35123"/>
                    <a:pt x="2373" y="35123"/>
                  </a:cubicBezTo>
                  <a:cubicBezTo>
                    <a:pt x="2431" y="35123"/>
                    <a:pt x="2488" y="35093"/>
                    <a:pt x="2519" y="35019"/>
                  </a:cubicBezTo>
                  <a:cubicBezTo>
                    <a:pt x="2823" y="34533"/>
                    <a:pt x="3097" y="34016"/>
                    <a:pt x="3340" y="33499"/>
                  </a:cubicBezTo>
                  <a:lnTo>
                    <a:pt x="3492" y="33469"/>
                  </a:lnTo>
                  <a:cubicBezTo>
                    <a:pt x="3674" y="33408"/>
                    <a:pt x="3918" y="33317"/>
                    <a:pt x="4191" y="33226"/>
                  </a:cubicBezTo>
                  <a:cubicBezTo>
                    <a:pt x="5468" y="32891"/>
                    <a:pt x="7656" y="32344"/>
                    <a:pt x="10088" y="31767"/>
                  </a:cubicBezTo>
                  <a:cubicBezTo>
                    <a:pt x="13827" y="30832"/>
                    <a:pt x="15831" y="27892"/>
                    <a:pt x="15863" y="27727"/>
                  </a:cubicBezTo>
                  <a:lnTo>
                    <a:pt x="15863" y="27727"/>
                  </a:lnTo>
                  <a:cubicBezTo>
                    <a:pt x="15813" y="27817"/>
                    <a:pt x="12623" y="27887"/>
                    <a:pt x="8781" y="28788"/>
                  </a:cubicBezTo>
                  <a:cubicBezTo>
                    <a:pt x="7079" y="29213"/>
                    <a:pt x="5559" y="30156"/>
                    <a:pt x="4434" y="31493"/>
                  </a:cubicBezTo>
                  <a:cubicBezTo>
                    <a:pt x="4921" y="30581"/>
                    <a:pt x="5468" y="29669"/>
                    <a:pt x="5985" y="28788"/>
                  </a:cubicBezTo>
                  <a:cubicBezTo>
                    <a:pt x="6440" y="28028"/>
                    <a:pt x="6927" y="27298"/>
                    <a:pt x="7413" y="26569"/>
                  </a:cubicBezTo>
                  <a:cubicBezTo>
                    <a:pt x="7595" y="26539"/>
                    <a:pt x="7899" y="26478"/>
                    <a:pt x="8295" y="26387"/>
                  </a:cubicBezTo>
                  <a:cubicBezTo>
                    <a:pt x="9602" y="26174"/>
                    <a:pt x="11820" y="25870"/>
                    <a:pt x="14313" y="25535"/>
                  </a:cubicBezTo>
                  <a:cubicBezTo>
                    <a:pt x="18143" y="25023"/>
                    <a:pt x="20447" y="22296"/>
                    <a:pt x="20483" y="22134"/>
                  </a:cubicBezTo>
                  <a:lnTo>
                    <a:pt x="20483" y="22134"/>
                  </a:lnTo>
                  <a:cubicBezTo>
                    <a:pt x="20475" y="22147"/>
                    <a:pt x="20388" y="22152"/>
                    <a:pt x="20232" y="22152"/>
                  </a:cubicBezTo>
                  <a:cubicBezTo>
                    <a:pt x="19922" y="22152"/>
                    <a:pt x="19339" y="22135"/>
                    <a:pt x="18558" y="22135"/>
                  </a:cubicBezTo>
                  <a:cubicBezTo>
                    <a:pt x="17249" y="22135"/>
                    <a:pt x="15382" y="22182"/>
                    <a:pt x="13310" y="22435"/>
                  </a:cubicBezTo>
                  <a:cubicBezTo>
                    <a:pt x="11577" y="22678"/>
                    <a:pt x="9966" y="23469"/>
                    <a:pt x="8690" y="24684"/>
                  </a:cubicBezTo>
                  <a:cubicBezTo>
                    <a:pt x="9115" y="24076"/>
                    <a:pt x="9541" y="23469"/>
                    <a:pt x="9997" y="22891"/>
                  </a:cubicBezTo>
                  <a:cubicBezTo>
                    <a:pt x="10757" y="21827"/>
                    <a:pt x="11577" y="20824"/>
                    <a:pt x="12428" y="19821"/>
                  </a:cubicBezTo>
                  <a:lnTo>
                    <a:pt x="12550" y="19821"/>
                  </a:lnTo>
                  <a:cubicBezTo>
                    <a:pt x="12732" y="19791"/>
                    <a:pt x="13006" y="19760"/>
                    <a:pt x="13340" y="19730"/>
                  </a:cubicBezTo>
                  <a:cubicBezTo>
                    <a:pt x="14678" y="19669"/>
                    <a:pt x="16927" y="19608"/>
                    <a:pt x="19419" y="19548"/>
                  </a:cubicBezTo>
                  <a:cubicBezTo>
                    <a:pt x="23340" y="19426"/>
                    <a:pt x="25984" y="16934"/>
                    <a:pt x="25985" y="16812"/>
                  </a:cubicBezTo>
                  <a:lnTo>
                    <a:pt x="25985" y="16812"/>
                  </a:lnTo>
                  <a:cubicBezTo>
                    <a:pt x="25985" y="16823"/>
                    <a:pt x="25961" y="16827"/>
                    <a:pt x="25914" y="16827"/>
                  </a:cubicBezTo>
                  <a:cubicBezTo>
                    <a:pt x="25451" y="16827"/>
                    <a:pt x="22763" y="16352"/>
                    <a:pt x="19355" y="16352"/>
                  </a:cubicBezTo>
                  <a:cubicBezTo>
                    <a:pt x="19176" y="16352"/>
                    <a:pt x="18995" y="16353"/>
                    <a:pt x="18812" y="16356"/>
                  </a:cubicBezTo>
                  <a:cubicBezTo>
                    <a:pt x="17018" y="16417"/>
                    <a:pt x="15286" y="17055"/>
                    <a:pt x="13857" y="18149"/>
                  </a:cubicBezTo>
                  <a:cubicBezTo>
                    <a:pt x="15164" y="16690"/>
                    <a:pt x="16501" y="15292"/>
                    <a:pt x="17900" y="13955"/>
                  </a:cubicBezTo>
                  <a:lnTo>
                    <a:pt x="18872" y="13955"/>
                  </a:lnTo>
                  <a:cubicBezTo>
                    <a:pt x="20179" y="14016"/>
                    <a:pt x="22459" y="14198"/>
                    <a:pt x="24951" y="14380"/>
                  </a:cubicBezTo>
                  <a:cubicBezTo>
                    <a:pt x="25177" y="14396"/>
                    <a:pt x="25399" y="14404"/>
                    <a:pt x="25618" y="14404"/>
                  </a:cubicBezTo>
                  <a:cubicBezTo>
                    <a:pt x="29173" y="14404"/>
                    <a:pt x="31789" y="12429"/>
                    <a:pt x="31790" y="12313"/>
                  </a:cubicBezTo>
                  <a:lnTo>
                    <a:pt x="31790" y="12313"/>
                  </a:lnTo>
                  <a:cubicBezTo>
                    <a:pt x="31790" y="12321"/>
                    <a:pt x="31779" y="12324"/>
                    <a:pt x="31757" y="12324"/>
                  </a:cubicBezTo>
                  <a:cubicBezTo>
                    <a:pt x="31415" y="12324"/>
                    <a:pt x="28449" y="11474"/>
                    <a:pt x="24678" y="11189"/>
                  </a:cubicBezTo>
                  <a:cubicBezTo>
                    <a:pt x="24482" y="11176"/>
                    <a:pt x="24287" y="11170"/>
                    <a:pt x="24092" y="11170"/>
                  </a:cubicBezTo>
                  <a:cubicBezTo>
                    <a:pt x="22441" y="11170"/>
                    <a:pt x="20833" y="11629"/>
                    <a:pt x="19419" y="12526"/>
                  </a:cubicBezTo>
                  <a:lnTo>
                    <a:pt x="19571" y="12374"/>
                  </a:lnTo>
                  <a:cubicBezTo>
                    <a:pt x="20210" y="11797"/>
                    <a:pt x="20848" y="11250"/>
                    <a:pt x="21486" y="10702"/>
                  </a:cubicBezTo>
                  <a:cubicBezTo>
                    <a:pt x="21669" y="10672"/>
                    <a:pt x="21851" y="10581"/>
                    <a:pt x="22125" y="10490"/>
                  </a:cubicBezTo>
                  <a:lnTo>
                    <a:pt x="22216" y="10459"/>
                  </a:lnTo>
                  <a:cubicBezTo>
                    <a:pt x="24222" y="9730"/>
                    <a:pt x="26137" y="8757"/>
                    <a:pt x="27900" y="7572"/>
                  </a:cubicBezTo>
                  <a:cubicBezTo>
                    <a:pt x="29967" y="6082"/>
                    <a:pt x="31790" y="4319"/>
                    <a:pt x="33341" y="2283"/>
                  </a:cubicBezTo>
                  <a:lnTo>
                    <a:pt x="33341" y="2283"/>
                  </a:lnTo>
                  <a:cubicBezTo>
                    <a:pt x="30696" y="2587"/>
                    <a:pt x="28173" y="3499"/>
                    <a:pt x="25954" y="4988"/>
                  </a:cubicBezTo>
                  <a:cubicBezTo>
                    <a:pt x="24283" y="6173"/>
                    <a:pt x="22885" y="7663"/>
                    <a:pt x="21821" y="9365"/>
                  </a:cubicBezTo>
                  <a:cubicBezTo>
                    <a:pt x="21517" y="9851"/>
                    <a:pt x="21304" y="10216"/>
                    <a:pt x="21182" y="10459"/>
                  </a:cubicBezTo>
                  <a:lnTo>
                    <a:pt x="20027" y="11493"/>
                  </a:lnTo>
                  <a:cubicBezTo>
                    <a:pt x="19693" y="11797"/>
                    <a:pt x="19359" y="12101"/>
                    <a:pt x="19024" y="12374"/>
                  </a:cubicBezTo>
                  <a:cubicBezTo>
                    <a:pt x="20210" y="10915"/>
                    <a:pt x="21000" y="9152"/>
                    <a:pt x="21304" y="7268"/>
                  </a:cubicBezTo>
                  <a:cubicBezTo>
                    <a:pt x="21818" y="3334"/>
                    <a:pt x="22303" y="3"/>
                    <a:pt x="22397" y="3"/>
                  </a:cubicBezTo>
                  <a:cubicBezTo>
                    <a:pt x="22397" y="3"/>
                    <a:pt x="22398" y="3"/>
                    <a:pt x="22398" y="3"/>
                  </a:cubicBezTo>
                  <a:cubicBezTo>
                    <a:pt x="22397" y="2"/>
                    <a:pt x="22394" y="1"/>
                    <a:pt x="223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3"/>
            <p:cNvSpPr/>
            <p:nvPr/>
          </p:nvSpPr>
          <p:spPr>
            <a:xfrm>
              <a:off x="14420250" y="1481900"/>
              <a:ext cx="833550" cy="878600"/>
            </a:xfrm>
            <a:custGeom>
              <a:avLst/>
              <a:gdLst/>
              <a:ahLst/>
              <a:cxnLst/>
              <a:rect l="l" t="t" r="r" b="b"/>
              <a:pathLst>
                <a:path w="33342" h="35144" extrusionOk="0">
                  <a:moveTo>
                    <a:pt x="31822" y="12344"/>
                  </a:moveTo>
                  <a:lnTo>
                    <a:pt x="31822" y="12344"/>
                  </a:lnTo>
                  <a:cubicBezTo>
                    <a:pt x="31821" y="12345"/>
                    <a:pt x="31821" y="12346"/>
                    <a:pt x="31820" y="12348"/>
                  </a:cubicBezTo>
                  <a:lnTo>
                    <a:pt x="31820" y="12348"/>
                  </a:lnTo>
                  <a:cubicBezTo>
                    <a:pt x="31821" y="12347"/>
                    <a:pt x="31822" y="12345"/>
                    <a:pt x="31822" y="12344"/>
                  </a:cubicBezTo>
                  <a:close/>
                  <a:moveTo>
                    <a:pt x="26016" y="16812"/>
                  </a:moveTo>
                  <a:cubicBezTo>
                    <a:pt x="26016" y="16813"/>
                    <a:pt x="26015" y="16815"/>
                    <a:pt x="26014" y="16816"/>
                  </a:cubicBezTo>
                  <a:lnTo>
                    <a:pt x="26014" y="16816"/>
                  </a:lnTo>
                  <a:cubicBezTo>
                    <a:pt x="26015" y="16815"/>
                    <a:pt x="26016" y="16813"/>
                    <a:pt x="26016" y="16812"/>
                  </a:cubicBezTo>
                  <a:close/>
                  <a:moveTo>
                    <a:pt x="20514" y="22131"/>
                  </a:moveTo>
                  <a:cubicBezTo>
                    <a:pt x="20514" y="22132"/>
                    <a:pt x="20514" y="22134"/>
                    <a:pt x="20513" y="22136"/>
                  </a:cubicBezTo>
                  <a:lnTo>
                    <a:pt x="20513" y="22136"/>
                  </a:lnTo>
                  <a:cubicBezTo>
                    <a:pt x="20515" y="22135"/>
                    <a:pt x="20515" y="22133"/>
                    <a:pt x="20514" y="22131"/>
                  </a:cubicBezTo>
                  <a:close/>
                  <a:moveTo>
                    <a:pt x="15864" y="27754"/>
                  </a:moveTo>
                  <a:cubicBezTo>
                    <a:pt x="15864" y="27755"/>
                    <a:pt x="15864" y="27757"/>
                    <a:pt x="15864" y="27759"/>
                  </a:cubicBezTo>
                  <a:lnTo>
                    <a:pt x="15864" y="27759"/>
                  </a:lnTo>
                  <a:cubicBezTo>
                    <a:pt x="15865" y="27757"/>
                    <a:pt x="15865" y="27756"/>
                    <a:pt x="15864" y="27754"/>
                  </a:cubicBezTo>
                  <a:close/>
                  <a:moveTo>
                    <a:pt x="22420" y="1"/>
                  </a:moveTo>
                  <a:cubicBezTo>
                    <a:pt x="22177" y="1"/>
                    <a:pt x="18348" y="2624"/>
                    <a:pt x="17870" y="6629"/>
                  </a:cubicBezTo>
                  <a:cubicBezTo>
                    <a:pt x="17627" y="8666"/>
                    <a:pt x="17536" y="10702"/>
                    <a:pt x="17596" y="12708"/>
                  </a:cubicBezTo>
                  <a:lnTo>
                    <a:pt x="17596" y="13438"/>
                  </a:lnTo>
                  <a:lnTo>
                    <a:pt x="17596" y="13711"/>
                  </a:lnTo>
                  <a:cubicBezTo>
                    <a:pt x="16654" y="14593"/>
                    <a:pt x="15742" y="15535"/>
                    <a:pt x="14861" y="16477"/>
                  </a:cubicBezTo>
                  <a:cubicBezTo>
                    <a:pt x="14375" y="16994"/>
                    <a:pt x="13888" y="17541"/>
                    <a:pt x="13402" y="18058"/>
                  </a:cubicBezTo>
                  <a:cubicBezTo>
                    <a:pt x="14375" y="16477"/>
                    <a:pt x="14952" y="14684"/>
                    <a:pt x="15043" y="12830"/>
                  </a:cubicBezTo>
                  <a:cubicBezTo>
                    <a:pt x="15134" y="8836"/>
                    <a:pt x="15225" y="5474"/>
                    <a:pt x="15346" y="5474"/>
                  </a:cubicBezTo>
                  <a:cubicBezTo>
                    <a:pt x="15346" y="5474"/>
                    <a:pt x="15347" y="5474"/>
                    <a:pt x="15347" y="5474"/>
                  </a:cubicBezTo>
                  <a:cubicBezTo>
                    <a:pt x="15346" y="5474"/>
                    <a:pt x="15344" y="5473"/>
                    <a:pt x="15343" y="5473"/>
                  </a:cubicBezTo>
                  <a:cubicBezTo>
                    <a:pt x="15154" y="5473"/>
                    <a:pt x="11608" y="8463"/>
                    <a:pt x="11578" y="12526"/>
                  </a:cubicBezTo>
                  <a:cubicBezTo>
                    <a:pt x="11548" y="14593"/>
                    <a:pt x="11700" y="16629"/>
                    <a:pt x="11973" y="18666"/>
                  </a:cubicBezTo>
                  <a:cubicBezTo>
                    <a:pt x="12004" y="18939"/>
                    <a:pt x="12034" y="19183"/>
                    <a:pt x="12034" y="19365"/>
                  </a:cubicBezTo>
                  <a:lnTo>
                    <a:pt x="12064" y="19578"/>
                  </a:lnTo>
                  <a:lnTo>
                    <a:pt x="12064" y="19608"/>
                  </a:lnTo>
                  <a:cubicBezTo>
                    <a:pt x="10697" y="21249"/>
                    <a:pt x="9420" y="22921"/>
                    <a:pt x="8174" y="24623"/>
                  </a:cubicBezTo>
                  <a:cubicBezTo>
                    <a:pt x="8964" y="22982"/>
                    <a:pt x="9298" y="21128"/>
                    <a:pt x="9146" y="19304"/>
                  </a:cubicBezTo>
                  <a:cubicBezTo>
                    <a:pt x="8782" y="15322"/>
                    <a:pt x="8478" y="11948"/>
                    <a:pt x="8599" y="11948"/>
                  </a:cubicBezTo>
                  <a:cubicBezTo>
                    <a:pt x="8599" y="11948"/>
                    <a:pt x="8598" y="11948"/>
                    <a:pt x="8598" y="11948"/>
                  </a:cubicBezTo>
                  <a:cubicBezTo>
                    <a:pt x="8449" y="11948"/>
                    <a:pt x="5258" y="15310"/>
                    <a:pt x="5681" y="19395"/>
                  </a:cubicBezTo>
                  <a:cubicBezTo>
                    <a:pt x="5925" y="21432"/>
                    <a:pt x="6289" y="23468"/>
                    <a:pt x="6806" y="25444"/>
                  </a:cubicBezTo>
                  <a:cubicBezTo>
                    <a:pt x="6867" y="25748"/>
                    <a:pt x="6897" y="25991"/>
                    <a:pt x="6958" y="26174"/>
                  </a:cubicBezTo>
                  <a:lnTo>
                    <a:pt x="6988" y="26356"/>
                  </a:lnTo>
                  <a:cubicBezTo>
                    <a:pt x="6684" y="26812"/>
                    <a:pt x="6380" y="27298"/>
                    <a:pt x="6077" y="27785"/>
                  </a:cubicBezTo>
                  <a:cubicBezTo>
                    <a:pt x="5377" y="28879"/>
                    <a:pt x="4709" y="30003"/>
                    <a:pt x="4070" y="31158"/>
                  </a:cubicBezTo>
                  <a:lnTo>
                    <a:pt x="3918" y="31402"/>
                  </a:lnTo>
                  <a:cubicBezTo>
                    <a:pt x="4496" y="29699"/>
                    <a:pt x="4618" y="27845"/>
                    <a:pt x="4314" y="26052"/>
                  </a:cubicBezTo>
                  <a:cubicBezTo>
                    <a:pt x="3493" y="22131"/>
                    <a:pt x="2855" y="18787"/>
                    <a:pt x="2946" y="18757"/>
                  </a:cubicBezTo>
                  <a:cubicBezTo>
                    <a:pt x="2945" y="18757"/>
                    <a:pt x="2945" y="18757"/>
                    <a:pt x="2944" y="18757"/>
                  </a:cubicBezTo>
                  <a:cubicBezTo>
                    <a:pt x="2801" y="18757"/>
                    <a:pt x="1" y="22482"/>
                    <a:pt x="879" y="26508"/>
                  </a:cubicBezTo>
                  <a:cubicBezTo>
                    <a:pt x="1304" y="28514"/>
                    <a:pt x="1882" y="30520"/>
                    <a:pt x="2611" y="32435"/>
                  </a:cubicBezTo>
                  <a:cubicBezTo>
                    <a:pt x="2733" y="32830"/>
                    <a:pt x="2855" y="33104"/>
                    <a:pt x="2885" y="33316"/>
                  </a:cubicBezTo>
                  <a:cubicBezTo>
                    <a:pt x="2642" y="33803"/>
                    <a:pt x="2399" y="34320"/>
                    <a:pt x="2216" y="34867"/>
                  </a:cubicBezTo>
                  <a:cubicBezTo>
                    <a:pt x="2112" y="35012"/>
                    <a:pt x="2236" y="35144"/>
                    <a:pt x="2374" y="35144"/>
                  </a:cubicBezTo>
                  <a:cubicBezTo>
                    <a:pt x="2437" y="35144"/>
                    <a:pt x="2503" y="35116"/>
                    <a:pt x="2551" y="35049"/>
                  </a:cubicBezTo>
                  <a:cubicBezTo>
                    <a:pt x="2824" y="34563"/>
                    <a:pt x="3098" y="34046"/>
                    <a:pt x="3371" y="33529"/>
                  </a:cubicBezTo>
                  <a:lnTo>
                    <a:pt x="3493" y="33499"/>
                  </a:lnTo>
                  <a:cubicBezTo>
                    <a:pt x="3675" y="33438"/>
                    <a:pt x="3918" y="33347"/>
                    <a:pt x="4222" y="33256"/>
                  </a:cubicBezTo>
                  <a:cubicBezTo>
                    <a:pt x="5499" y="32921"/>
                    <a:pt x="7687" y="32374"/>
                    <a:pt x="10089" y="31797"/>
                  </a:cubicBezTo>
                  <a:cubicBezTo>
                    <a:pt x="13811" y="30866"/>
                    <a:pt x="15844" y="27919"/>
                    <a:pt x="15864" y="27759"/>
                  </a:cubicBezTo>
                  <a:lnTo>
                    <a:pt x="15864" y="27759"/>
                  </a:lnTo>
                  <a:cubicBezTo>
                    <a:pt x="15811" y="27847"/>
                    <a:pt x="12605" y="27892"/>
                    <a:pt x="8782" y="28788"/>
                  </a:cubicBezTo>
                  <a:cubicBezTo>
                    <a:pt x="7080" y="29213"/>
                    <a:pt x="5560" y="30155"/>
                    <a:pt x="4435" y="31493"/>
                  </a:cubicBezTo>
                  <a:cubicBezTo>
                    <a:pt x="4952" y="30581"/>
                    <a:pt x="5469" y="29699"/>
                    <a:pt x="6016" y="28818"/>
                  </a:cubicBezTo>
                  <a:cubicBezTo>
                    <a:pt x="6472" y="28058"/>
                    <a:pt x="6928" y="27329"/>
                    <a:pt x="7414" y="26599"/>
                  </a:cubicBezTo>
                  <a:cubicBezTo>
                    <a:pt x="7627" y="26538"/>
                    <a:pt x="7931" y="26477"/>
                    <a:pt x="8295" y="26417"/>
                  </a:cubicBezTo>
                  <a:cubicBezTo>
                    <a:pt x="9602" y="26204"/>
                    <a:pt x="11852" y="25900"/>
                    <a:pt x="14314" y="25566"/>
                  </a:cubicBezTo>
                  <a:cubicBezTo>
                    <a:pt x="18128" y="25025"/>
                    <a:pt x="20458" y="22318"/>
                    <a:pt x="20513" y="22136"/>
                  </a:cubicBezTo>
                  <a:lnTo>
                    <a:pt x="20513" y="22136"/>
                  </a:lnTo>
                  <a:cubicBezTo>
                    <a:pt x="20500" y="22157"/>
                    <a:pt x="20373" y="22163"/>
                    <a:pt x="20150" y="22163"/>
                  </a:cubicBezTo>
                  <a:cubicBezTo>
                    <a:pt x="19822" y="22163"/>
                    <a:pt x="19284" y="22150"/>
                    <a:pt x="18590" y="22150"/>
                  </a:cubicBezTo>
                  <a:cubicBezTo>
                    <a:pt x="17281" y="22150"/>
                    <a:pt x="15414" y="22196"/>
                    <a:pt x="13341" y="22465"/>
                  </a:cubicBezTo>
                  <a:cubicBezTo>
                    <a:pt x="11578" y="22708"/>
                    <a:pt x="9967" y="23499"/>
                    <a:pt x="8691" y="24684"/>
                  </a:cubicBezTo>
                  <a:cubicBezTo>
                    <a:pt x="9116" y="24107"/>
                    <a:pt x="9542" y="23499"/>
                    <a:pt x="9998" y="22891"/>
                  </a:cubicBezTo>
                  <a:cubicBezTo>
                    <a:pt x="10788" y="21857"/>
                    <a:pt x="11578" y="20824"/>
                    <a:pt x="12429" y="19821"/>
                  </a:cubicBezTo>
                  <a:lnTo>
                    <a:pt x="12551" y="19821"/>
                  </a:lnTo>
                  <a:cubicBezTo>
                    <a:pt x="12764" y="19821"/>
                    <a:pt x="13037" y="19790"/>
                    <a:pt x="13371" y="19760"/>
                  </a:cubicBezTo>
                  <a:cubicBezTo>
                    <a:pt x="14679" y="19699"/>
                    <a:pt x="16958" y="19608"/>
                    <a:pt x="19451" y="19547"/>
                  </a:cubicBezTo>
                  <a:cubicBezTo>
                    <a:pt x="23300" y="19427"/>
                    <a:pt x="25930" y="16985"/>
                    <a:pt x="26014" y="16816"/>
                  </a:cubicBezTo>
                  <a:lnTo>
                    <a:pt x="26014" y="16816"/>
                  </a:lnTo>
                  <a:cubicBezTo>
                    <a:pt x="26008" y="16824"/>
                    <a:pt x="25984" y="16827"/>
                    <a:pt x="25944" y="16827"/>
                  </a:cubicBezTo>
                  <a:cubicBezTo>
                    <a:pt x="25488" y="16827"/>
                    <a:pt x="22898" y="16377"/>
                    <a:pt x="19608" y="16377"/>
                  </a:cubicBezTo>
                  <a:cubicBezTo>
                    <a:pt x="19347" y="16377"/>
                    <a:pt x="19082" y="16380"/>
                    <a:pt x="18812" y="16386"/>
                  </a:cubicBezTo>
                  <a:cubicBezTo>
                    <a:pt x="17019" y="16447"/>
                    <a:pt x="15286" y="17055"/>
                    <a:pt x="13888" y="18149"/>
                  </a:cubicBezTo>
                  <a:cubicBezTo>
                    <a:pt x="15165" y="16721"/>
                    <a:pt x="16502" y="15322"/>
                    <a:pt x="17900" y="13985"/>
                  </a:cubicBezTo>
                  <a:lnTo>
                    <a:pt x="18873" y="13985"/>
                  </a:lnTo>
                  <a:cubicBezTo>
                    <a:pt x="20211" y="14046"/>
                    <a:pt x="22460" y="14198"/>
                    <a:pt x="24952" y="14380"/>
                  </a:cubicBezTo>
                  <a:cubicBezTo>
                    <a:pt x="25203" y="14400"/>
                    <a:pt x="25450" y="14409"/>
                    <a:pt x="25692" y="14409"/>
                  </a:cubicBezTo>
                  <a:cubicBezTo>
                    <a:pt x="29194" y="14409"/>
                    <a:pt x="31734" y="12502"/>
                    <a:pt x="31820" y="12348"/>
                  </a:cubicBezTo>
                  <a:lnTo>
                    <a:pt x="31820" y="12348"/>
                  </a:lnTo>
                  <a:cubicBezTo>
                    <a:pt x="31816" y="12352"/>
                    <a:pt x="31805" y="12354"/>
                    <a:pt x="31789" y="12354"/>
                  </a:cubicBezTo>
                  <a:cubicBezTo>
                    <a:pt x="31446" y="12354"/>
                    <a:pt x="28479" y="11503"/>
                    <a:pt x="24679" y="11189"/>
                  </a:cubicBezTo>
                  <a:cubicBezTo>
                    <a:pt x="24524" y="11181"/>
                    <a:pt x="24369" y="11177"/>
                    <a:pt x="24215" y="11177"/>
                  </a:cubicBezTo>
                  <a:cubicBezTo>
                    <a:pt x="22522" y="11177"/>
                    <a:pt x="20871" y="11635"/>
                    <a:pt x="19451" y="12526"/>
                  </a:cubicBezTo>
                  <a:lnTo>
                    <a:pt x="19603" y="12404"/>
                  </a:lnTo>
                  <a:cubicBezTo>
                    <a:pt x="20211" y="11827"/>
                    <a:pt x="20849" y="11280"/>
                    <a:pt x="21487" y="10733"/>
                  </a:cubicBezTo>
                  <a:cubicBezTo>
                    <a:pt x="21670" y="10672"/>
                    <a:pt x="21882" y="10611"/>
                    <a:pt x="22125" y="10520"/>
                  </a:cubicBezTo>
                  <a:lnTo>
                    <a:pt x="22247" y="10489"/>
                  </a:lnTo>
                  <a:cubicBezTo>
                    <a:pt x="24253" y="9760"/>
                    <a:pt x="26138" y="8787"/>
                    <a:pt x="27931" y="7602"/>
                  </a:cubicBezTo>
                  <a:cubicBezTo>
                    <a:pt x="29998" y="6112"/>
                    <a:pt x="31822" y="4319"/>
                    <a:pt x="33341" y="2313"/>
                  </a:cubicBezTo>
                  <a:lnTo>
                    <a:pt x="33341" y="2313"/>
                  </a:lnTo>
                  <a:cubicBezTo>
                    <a:pt x="30697" y="2587"/>
                    <a:pt x="28174" y="3529"/>
                    <a:pt x="25986" y="4988"/>
                  </a:cubicBezTo>
                  <a:cubicBezTo>
                    <a:pt x="24314" y="6173"/>
                    <a:pt x="22916" y="7663"/>
                    <a:pt x="21821" y="9365"/>
                  </a:cubicBezTo>
                  <a:cubicBezTo>
                    <a:pt x="21548" y="9851"/>
                    <a:pt x="21335" y="10216"/>
                    <a:pt x="21214" y="10459"/>
                  </a:cubicBezTo>
                  <a:lnTo>
                    <a:pt x="20028" y="11492"/>
                  </a:lnTo>
                  <a:cubicBezTo>
                    <a:pt x="19694" y="11796"/>
                    <a:pt x="19359" y="12100"/>
                    <a:pt x="19025" y="12374"/>
                  </a:cubicBezTo>
                  <a:cubicBezTo>
                    <a:pt x="20211" y="10915"/>
                    <a:pt x="21001" y="9152"/>
                    <a:pt x="21305" y="7267"/>
                  </a:cubicBezTo>
                  <a:cubicBezTo>
                    <a:pt x="21849" y="3334"/>
                    <a:pt x="22304" y="3"/>
                    <a:pt x="22428" y="3"/>
                  </a:cubicBezTo>
                  <a:cubicBezTo>
                    <a:pt x="22428" y="3"/>
                    <a:pt x="22429" y="3"/>
                    <a:pt x="22429" y="3"/>
                  </a:cubicBezTo>
                  <a:cubicBezTo>
                    <a:pt x="22427" y="1"/>
                    <a:pt x="22424" y="1"/>
                    <a:pt x="224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3"/>
            <p:cNvSpPr/>
            <p:nvPr/>
          </p:nvSpPr>
          <p:spPr>
            <a:xfrm>
              <a:off x="14848225" y="2215950"/>
              <a:ext cx="1100125" cy="510150"/>
            </a:xfrm>
            <a:custGeom>
              <a:avLst/>
              <a:gdLst/>
              <a:ahLst/>
              <a:cxnLst/>
              <a:rect l="l" t="t" r="r" b="b"/>
              <a:pathLst>
                <a:path w="44005" h="20406" extrusionOk="0">
                  <a:moveTo>
                    <a:pt x="37226" y="15444"/>
                  </a:moveTo>
                  <a:lnTo>
                    <a:pt x="37226" y="15444"/>
                  </a:lnTo>
                  <a:cubicBezTo>
                    <a:pt x="37225" y="15445"/>
                    <a:pt x="37222" y="15447"/>
                    <a:pt x="37219" y="15448"/>
                  </a:cubicBezTo>
                  <a:lnTo>
                    <a:pt x="37219" y="15448"/>
                  </a:lnTo>
                  <a:cubicBezTo>
                    <a:pt x="37222" y="15448"/>
                    <a:pt x="37225" y="15447"/>
                    <a:pt x="37226" y="15444"/>
                  </a:cubicBezTo>
                  <a:close/>
                  <a:moveTo>
                    <a:pt x="29901" y="16022"/>
                  </a:moveTo>
                  <a:cubicBezTo>
                    <a:pt x="29899" y="16023"/>
                    <a:pt x="29897" y="16024"/>
                    <a:pt x="29894" y="16026"/>
                  </a:cubicBezTo>
                  <a:lnTo>
                    <a:pt x="29894" y="16026"/>
                  </a:lnTo>
                  <a:cubicBezTo>
                    <a:pt x="29897" y="16025"/>
                    <a:pt x="29899" y="16024"/>
                    <a:pt x="29901" y="16022"/>
                  </a:cubicBezTo>
                  <a:close/>
                  <a:moveTo>
                    <a:pt x="22362" y="17481"/>
                  </a:moveTo>
                  <a:lnTo>
                    <a:pt x="22362" y="17481"/>
                  </a:lnTo>
                  <a:cubicBezTo>
                    <a:pt x="22361" y="17482"/>
                    <a:pt x="22360" y="17484"/>
                    <a:pt x="22357" y="17485"/>
                  </a:cubicBezTo>
                  <a:lnTo>
                    <a:pt x="22357" y="17485"/>
                  </a:lnTo>
                  <a:cubicBezTo>
                    <a:pt x="22360" y="17485"/>
                    <a:pt x="22362" y="17483"/>
                    <a:pt x="22362" y="17481"/>
                  </a:cubicBezTo>
                  <a:close/>
                  <a:moveTo>
                    <a:pt x="15432" y="19639"/>
                  </a:moveTo>
                  <a:cubicBezTo>
                    <a:pt x="15432" y="19640"/>
                    <a:pt x="15431" y="19641"/>
                    <a:pt x="15429" y="19643"/>
                  </a:cubicBezTo>
                  <a:lnTo>
                    <a:pt x="15429" y="19643"/>
                  </a:lnTo>
                  <a:cubicBezTo>
                    <a:pt x="15431" y="19642"/>
                    <a:pt x="15432" y="19640"/>
                    <a:pt x="15432" y="19639"/>
                  </a:cubicBezTo>
                  <a:close/>
                  <a:moveTo>
                    <a:pt x="35775" y="1"/>
                  </a:moveTo>
                  <a:cubicBezTo>
                    <a:pt x="34652" y="1"/>
                    <a:pt x="30898" y="447"/>
                    <a:pt x="28654" y="3103"/>
                  </a:cubicBezTo>
                  <a:cubicBezTo>
                    <a:pt x="27347" y="4654"/>
                    <a:pt x="26162" y="6295"/>
                    <a:pt x="25098" y="8028"/>
                  </a:cubicBezTo>
                  <a:lnTo>
                    <a:pt x="24733" y="8635"/>
                  </a:lnTo>
                  <a:lnTo>
                    <a:pt x="24581" y="8848"/>
                  </a:lnTo>
                  <a:cubicBezTo>
                    <a:pt x="23305" y="9091"/>
                    <a:pt x="22058" y="9365"/>
                    <a:pt x="20782" y="9669"/>
                  </a:cubicBezTo>
                  <a:cubicBezTo>
                    <a:pt x="20083" y="9851"/>
                    <a:pt x="19384" y="10034"/>
                    <a:pt x="18685" y="10216"/>
                  </a:cubicBezTo>
                  <a:cubicBezTo>
                    <a:pt x="20387" y="9426"/>
                    <a:pt x="21846" y="8210"/>
                    <a:pt x="22940" y="6720"/>
                  </a:cubicBezTo>
                  <a:cubicBezTo>
                    <a:pt x="25165" y="3443"/>
                    <a:pt x="27063" y="701"/>
                    <a:pt x="27192" y="701"/>
                  </a:cubicBezTo>
                  <a:cubicBezTo>
                    <a:pt x="27193" y="701"/>
                    <a:pt x="27194" y="702"/>
                    <a:pt x="27195" y="702"/>
                  </a:cubicBezTo>
                  <a:cubicBezTo>
                    <a:pt x="27191" y="696"/>
                    <a:pt x="27168" y="693"/>
                    <a:pt x="27128" y="693"/>
                  </a:cubicBezTo>
                  <a:cubicBezTo>
                    <a:pt x="26544" y="693"/>
                    <a:pt x="22307" y="1379"/>
                    <a:pt x="20174" y="4593"/>
                  </a:cubicBezTo>
                  <a:cubicBezTo>
                    <a:pt x="19049" y="6265"/>
                    <a:pt x="18046" y="8058"/>
                    <a:pt x="17195" y="9912"/>
                  </a:cubicBezTo>
                  <a:lnTo>
                    <a:pt x="16861" y="10520"/>
                  </a:lnTo>
                  <a:lnTo>
                    <a:pt x="16770" y="10702"/>
                  </a:lnTo>
                  <a:lnTo>
                    <a:pt x="16770" y="10733"/>
                  </a:lnTo>
                  <a:cubicBezTo>
                    <a:pt x="14733" y="11341"/>
                    <a:pt x="12727" y="12040"/>
                    <a:pt x="10782" y="12830"/>
                  </a:cubicBezTo>
                  <a:cubicBezTo>
                    <a:pt x="12332" y="11857"/>
                    <a:pt x="13608" y="10520"/>
                    <a:pt x="14490" y="8909"/>
                  </a:cubicBezTo>
                  <a:cubicBezTo>
                    <a:pt x="16347" y="5435"/>
                    <a:pt x="17908" y="2463"/>
                    <a:pt x="18041" y="2463"/>
                  </a:cubicBezTo>
                  <a:cubicBezTo>
                    <a:pt x="18043" y="2463"/>
                    <a:pt x="18045" y="2464"/>
                    <a:pt x="18046" y="2465"/>
                  </a:cubicBezTo>
                  <a:cubicBezTo>
                    <a:pt x="18044" y="2462"/>
                    <a:pt x="18035" y="2460"/>
                    <a:pt x="18020" y="2460"/>
                  </a:cubicBezTo>
                  <a:cubicBezTo>
                    <a:pt x="17638" y="2460"/>
                    <a:pt x="13353" y="3580"/>
                    <a:pt x="11542" y="7116"/>
                  </a:cubicBezTo>
                  <a:cubicBezTo>
                    <a:pt x="10599" y="8939"/>
                    <a:pt x="9809" y="10824"/>
                    <a:pt x="9140" y="12769"/>
                  </a:cubicBezTo>
                  <a:lnTo>
                    <a:pt x="8867" y="13468"/>
                  </a:lnTo>
                  <a:lnTo>
                    <a:pt x="8806" y="13620"/>
                  </a:lnTo>
                  <a:cubicBezTo>
                    <a:pt x="8320" y="13833"/>
                    <a:pt x="7803" y="14076"/>
                    <a:pt x="7286" y="14319"/>
                  </a:cubicBezTo>
                  <a:cubicBezTo>
                    <a:pt x="6101" y="14836"/>
                    <a:pt x="4915" y="15414"/>
                    <a:pt x="3760" y="16052"/>
                  </a:cubicBezTo>
                  <a:lnTo>
                    <a:pt x="3487" y="16174"/>
                  </a:lnTo>
                  <a:cubicBezTo>
                    <a:pt x="4915" y="15049"/>
                    <a:pt x="6010" y="13590"/>
                    <a:pt x="6739" y="11918"/>
                  </a:cubicBezTo>
                  <a:cubicBezTo>
                    <a:pt x="8214" y="8215"/>
                    <a:pt x="9481" y="5078"/>
                    <a:pt x="9593" y="5078"/>
                  </a:cubicBezTo>
                  <a:cubicBezTo>
                    <a:pt x="9594" y="5078"/>
                    <a:pt x="9595" y="5079"/>
                    <a:pt x="9596" y="5079"/>
                  </a:cubicBezTo>
                  <a:cubicBezTo>
                    <a:pt x="9594" y="5077"/>
                    <a:pt x="9588" y="5075"/>
                    <a:pt x="9579" y="5075"/>
                  </a:cubicBezTo>
                  <a:cubicBezTo>
                    <a:pt x="9264" y="5075"/>
                    <a:pt x="5057" y="6645"/>
                    <a:pt x="3608" y="10398"/>
                  </a:cubicBezTo>
                  <a:cubicBezTo>
                    <a:pt x="2879" y="12344"/>
                    <a:pt x="2271" y="14319"/>
                    <a:pt x="1815" y="16325"/>
                  </a:cubicBezTo>
                  <a:cubicBezTo>
                    <a:pt x="1724" y="16721"/>
                    <a:pt x="1633" y="17025"/>
                    <a:pt x="1602" y="17207"/>
                  </a:cubicBezTo>
                  <a:cubicBezTo>
                    <a:pt x="1085" y="17511"/>
                    <a:pt x="569" y="17815"/>
                    <a:pt x="113" y="18180"/>
                  </a:cubicBezTo>
                  <a:cubicBezTo>
                    <a:pt x="0" y="18292"/>
                    <a:pt x="96" y="18457"/>
                    <a:pt x="231" y="18457"/>
                  </a:cubicBezTo>
                  <a:cubicBezTo>
                    <a:pt x="242" y="18457"/>
                    <a:pt x="253" y="18455"/>
                    <a:pt x="265" y="18453"/>
                  </a:cubicBezTo>
                  <a:cubicBezTo>
                    <a:pt x="781" y="18210"/>
                    <a:pt x="1298" y="17936"/>
                    <a:pt x="1785" y="17633"/>
                  </a:cubicBezTo>
                  <a:lnTo>
                    <a:pt x="1906" y="17663"/>
                  </a:lnTo>
                  <a:cubicBezTo>
                    <a:pt x="2088" y="17724"/>
                    <a:pt x="2362" y="17784"/>
                    <a:pt x="2636" y="17876"/>
                  </a:cubicBezTo>
                  <a:cubicBezTo>
                    <a:pt x="3912" y="18271"/>
                    <a:pt x="6040" y="19031"/>
                    <a:pt x="8380" y="19851"/>
                  </a:cubicBezTo>
                  <a:cubicBezTo>
                    <a:pt x="9527" y="20262"/>
                    <a:pt x="10643" y="20406"/>
                    <a:pt x="11637" y="20406"/>
                  </a:cubicBezTo>
                  <a:cubicBezTo>
                    <a:pt x="13774" y="20406"/>
                    <a:pt x="15345" y="19741"/>
                    <a:pt x="15429" y="19643"/>
                  </a:cubicBezTo>
                  <a:lnTo>
                    <a:pt x="15429" y="19643"/>
                  </a:lnTo>
                  <a:cubicBezTo>
                    <a:pt x="15427" y="19644"/>
                    <a:pt x="15424" y="19645"/>
                    <a:pt x="15420" y="19645"/>
                  </a:cubicBezTo>
                  <a:cubicBezTo>
                    <a:pt x="15218" y="19645"/>
                    <a:pt x="12540" y="17982"/>
                    <a:pt x="8897" y="16660"/>
                  </a:cubicBezTo>
                  <a:cubicBezTo>
                    <a:pt x="8008" y="16347"/>
                    <a:pt x="7075" y="16186"/>
                    <a:pt x="6140" y="16186"/>
                  </a:cubicBezTo>
                  <a:cubicBezTo>
                    <a:pt x="5349" y="16186"/>
                    <a:pt x="4557" y="16301"/>
                    <a:pt x="3791" y="16538"/>
                  </a:cubicBezTo>
                  <a:cubicBezTo>
                    <a:pt x="4702" y="16052"/>
                    <a:pt x="5645" y="15566"/>
                    <a:pt x="6587" y="15110"/>
                  </a:cubicBezTo>
                  <a:cubicBezTo>
                    <a:pt x="7377" y="14745"/>
                    <a:pt x="8168" y="14380"/>
                    <a:pt x="8958" y="14046"/>
                  </a:cubicBezTo>
                  <a:cubicBezTo>
                    <a:pt x="9171" y="14107"/>
                    <a:pt x="9444" y="14228"/>
                    <a:pt x="9809" y="14380"/>
                  </a:cubicBezTo>
                  <a:cubicBezTo>
                    <a:pt x="11025" y="14927"/>
                    <a:pt x="13061" y="15900"/>
                    <a:pt x="15311" y="16964"/>
                  </a:cubicBezTo>
                  <a:cubicBezTo>
                    <a:pt x="16834" y="17686"/>
                    <a:pt x="18346" y="17898"/>
                    <a:pt x="19578" y="17898"/>
                  </a:cubicBezTo>
                  <a:cubicBezTo>
                    <a:pt x="21152" y="17898"/>
                    <a:pt x="22267" y="17552"/>
                    <a:pt x="22357" y="17485"/>
                  </a:cubicBezTo>
                  <a:lnTo>
                    <a:pt x="22357" y="17485"/>
                  </a:lnTo>
                  <a:cubicBezTo>
                    <a:pt x="22356" y="17486"/>
                    <a:pt x="22355" y="17486"/>
                    <a:pt x="22353" y="17486"/>
                  </a:cubicBezTo>
                  <a:cubicBezTo>
                    <a:pt x="22183" y="17486"/>
                    <a:pt x="19675" y="15545"/>
                    <a:pt x="16192" y="13833"/>
                  </a:cubicBezTo>
                  <a:cubicBezTo>
                    <a:pt x="15051" y="13295"/>
                    <a:pt x="13833" y="13031"/>
                    <a:pt x="12605" y="13031"/>
                  </a:cubicBezTo>
                  <a:cubicBezTo>
                    <a:pt x="12099" y="13031"/>
                    <a:pt x="11591" y="13076"/>
                    <a:pt x="11086" y="13164"/>
                  </a:cubicBezTo>
                  <a:cubicBezTo>
                    <a:pt x="11754" y="12891"/>
                    <a:pt x="12453" y="12617"/>
                    <a:pt x="13153" y="12374"/>
                  </a:cubicBezTo>
                  <a:cubicBezTo>
                    <a:pt x="14368" y="11918"/>
                    <a:pt x="15615" y="11523"/>
                    <a:pt x="16861" y="11128"/>
                  </a:cubicBezTo>
                  <a:lnTo>
                    <a:pt x="16891" y="11128"/>
                  </a:lnTo>
                  <a:lnTo>
                    <a:pt x="16982" y="11189"/>
                  </a:lnTo>
                  <a:cubicBezTo>
                    <a:pt x="17165" y="11280"/>
                    <a:pt x="17408" y="11401"/>
                    <a:pt x="17712" y="11553"/>
                  </a:cubicBezTo>
                  <a:cubicBezTo>
                    <a:pt x="18837" y="12222"/>
                    <a:pt x="20782" y="13408"/>
                    <a:pt x="22910" y="14715"/>
                  </a:cubicBezTo>
                  <a:cubicBezTo>
                    <a:pt x="24868" y="15918"/>
                    <a:pt x="26922" y="16188"/>
                    <a:pt x="28293" y="16188"/>
                  </a:cubicBezTo>
                  <a:cubicBezTo>
                    <a:pt x="29207" y="16188"/>
                    <a:pt x="29817" y="16068"/>
                    <a:pt x="29894" y="16026"/>
                  </a:cubicBezTo>
                  <a:lnTo>
                    <a:pt x="29894" y="16026"/>
                  </a:lnTo>
                  <a:cubicBezTo>
                    <a:pt x="29893" y="16026"/>
                    <a:pt x="29892" y="16026"/>
                    <a:pt x="29891" y="16026"/>
                  </a:cubicBezTo>
                  <a:cubicBezTo>
                    <a:pt x="29720" y="16026"/>
                    <a:pt x="27442" y="13809"/>
                    <a:pt x="24095" y="11736"/>
                  </a:cubicBezTo>
                  <a:cubicBezTo>
                    <a:pt x="22777" y="10918"/>
                    <a:pt x="21252" y="10490"/>
                    <a:pt x="19701" y="10490"/>
                  </a:cubicBezTo>
                  <a:cubicBezTo>
                    <a:pt x="19464" y="10490"/>
                    <a:pt x="19226" y="10500"/>
                    <a:pt x="18988" y="10520"/>
                  </a:cubicBezTo>
                  <a:cubicBezTo>
                    <a:pt x="20873" y="10003"/>
                    <a:pt x="22758" y="9578"/>
                    <a:pt x="24672" y="9213"/>
                  </a:cubicBezTo>
                  <a:lnTo>
                    <a:pt x="24855" y="9335"/>
                  </a:lnTo>
                  <a:cubicBezTo>
                    <a:pt x="25007" y="9426"/>
                    <a:pt x="25220" y="9578"/>
                    <a:pt x="25463" y="9730"/>
                  </a:cubicBezTo>
                  <a:cubicBezTo>
                    <a:pt x="26557" y="10520"/>
                    <a:pt x="28350" y="11888"/>
                    <a:pt x="30356" y="13408"/>
                  </a:cubicBezTo>
                  <a:cubicBezTo>
                    <a:pt x="32671" y="15200"/>
                    <a:pt x="35307" y="15502"/>
                    <a:pt x="36533" y="15502"/>
                  </a:cubicBezTo>
                  <a:cubicBezTo>
                    <a:pt x="36924" y="15502"/>
                    <a:pt x="37172" y="15471"/>
                    <a:pt x="37219" y="15448"/>
                  </a:cubicBezTo>
                  <a:lnTo>
                    <a:pt x="37219" y="15448"/>
                  </a:lnTo>
                  <a:cubicBezTo>
                    <a:pt x="37219" y="15448"/>
                    <a:pt x="37219" y="15448"/>
                    <a:pt x="37218" y="15448"/>
                  </a:cubicBezTo>
                  <a:cubicBezTo>
                    <a:pt x="37066" y="15448"/>
                    <a:pt x="34993" y="13015"/>
                    <a:pt x="31876" y="10581"/>
                  </a:cubicBezTo>
                  <a:cubicBezTo>
                    <a:pt x="30387" y="9486"/>
                    <a:pt x="28594" y="8879"/>
                    <a:pt x="26770" y="8848"/>
                  </a:cubicBezTo>
                  <a:lnTo>
                    <a:pt x="26952" y="8818"/>
                  </a:lnTo>
                  <a:cubicBezTo>
                    <a:pt x="27773" y="8666"/>
                    <a:pt x="28624" y="8575"/>
                    <a:pt x="29445" y="8453"/>
                  </a:cubicBezTo>
                  <a:cubicBezTo>
                    <a:pt x="29627" y="8514"/>
                    <a:pt x="29840" y="8575"/>
                    <a:pt x="30113" y="8635"/>
                  </a:cubicBezTo>
                  <a:lnTo>
                    <a:pt x="30235" y="8666"/>
                  </a:lnTo>
                  <a:cubicBezTo>
                    <a:pt x="32187" y="9125"/>
                    <a:pt x="34193" y="9367"/>
                    <a:pt x="36227" y="9367"/>
                  </a:cubicBezTo>
                  <a:cubicBezTo>
                    <a:pt x="36347" y="9367"/>
                    <a:pt x="36467" y="9367"/>
                    <a:pt x="36588" y="9365"/>
                  </a:cubicBezTo>
                  <a:cubicBezTo>
                    <a:pt x="39110" y="9243"/>
                    <a:pt x="41603" y="8787"/>
                    <a:pt x="44004" y="7936"/>
                  </a:cubicBezTo>
                  <a:cubicBezTo>
                    <a:pt x="41741" y="6776"/>
                    <a:pt x="39229" y="6169"/>
                    <a:pt x="36679" y="6169"/>
                  </a:cubicBezTo>
                  <a:cubicBezTo>
                    <a:pt x="36558" y="6169"/>
                    <a:pt x="36436" y="6171"/>
                    <a:pt x="36314" y="6173"/>
                  </a:cubicBezTo>
                  <a:cubicBezTo>
                    <a:pt x="34308" y="6234"/>
                    <a:pt x="32302" y="6690"/>
                    <a:pt x="30448" y="7541"/>
                  </a:cubicBezTo>
                  <a:cubicBezTo>
                    <a:pt x="29961" y="7784"/>
                    <a:pt x="29566" y="7967"/>
                    <a:pt x="29323" y="8119"/>
                  </a:cubicBezTo>
                  <a:lnTo>
                    <a:pt x="27803" y="8331"/>
                  </a:lnTo>
                  <a:cubicBezTo>
                    <a:pt x="27378" y="8392"/>
                    <a:pt x="26922" y="8453"/>
                    <a:pt x="26496" y="8544"/>
                  </a:cubicBezTo>
                  <a:cubicBezTo>
                    <a:pt x="28290" y="7936"/>
                    <a:pt x="29901" y="6903"/>
                    <a:pt x="31177" y="5505"/>
                  </a:cubicBezTo>
                  <a:cubicBezTo>
                    <a:pt x="33746" y="2548"/>
                    <a:pt x="35962" y="31"/>
                    <a:pt x="36096" y="31"/>
                  </a:cubicBezTo>
                  <a:cubicBezTo>
                    <a:pt x="36098" y="31"/>
                    <a:pt x="36100" y="32"/>
                    <a:pt x="36101" y="33"/>
                  </a:cubicBezTo>
                  <a:cubicBezTo>
                    <a:pt x="36092" y="15"/>
                    <a:pt x="35975" y="1"/>
                    <a:pt x="35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3"/>
            <p:cNvSpPr/>
            <p:nvPr/>
          </p:nvSpPr>
          <p:spPr>
            <a:xfrm>
              <a:off x="14557775" y="2134150"/>
              <a:ext cx="157250" cy="313700"/>
            </a:xfrm>
            <a:custGeom>
              <a:avLst/>
              <a:gdLst/>
              <a:ahLst/>
              <a:cxnLst/>
              <a:rect l="l" t="t" r="r" b="b"/>
              <a:pathLst>
                <a:path w="6290" h="12548" extrusionOk="0">
                  <a:moveTo>
                    <a:pt x="571" y="1"/>
                  </a:moveTo>
                  <a:cubicBezTo>
                    <a:pt x="232" y="1"/>
                    <a:pt x="1" y="515"/>
                    <a:pt x="363" y="722"/>
                  </a:cubicBezTo>
                  <a:cubicBezTo>
                    <a:pt x="2247" y="1786"/>
                    <a:pt x="3980" y="3457"/>
                    <a:pt x="4709" y="5524"/>
                  </a:cubicBezTo>
                  <a:cubicBezTo>
                    <a:pt x="5439" y="7561"/>
                    <a:pt x="4497" y="10023"/>
                    <a:pt x="3980" y="12059"/>
                  </a:cubicBezTo>
                  <a:cubicBezTo>
                    <a:pt x="3906" y="12353"/>
                    <a:pt x="4144" y="12547"/>
                    <a:pt x="4370" y="12547"/>
                  </a:cubicBezTo>
                  <a:cubicBezTo>
                    <a:pt x="4518" y="12547"/>
                    <a:pt x="4661" y="12464"/>
                    <a:pt x="4709" y="12272"/>
                  </a:cubicBezTo>
                  <a:cubicBezTo>
                    <a:pt x="5287" y="9992"/>
                    <a:pt x="6290" y="7348"/>
                    <a:pt x="5348" y="5038"/>
                  </a:cubicBezTo>
                  <a:cubicBezTo>
                    <a:pt x="4405" y="2910"/>
                    <a:pt x="2794" y="1178"/>
                    <a:pt x="758" y="53"/>
                  </a:cubicBezTo>
                  <a:cubicBezTo>
                    <a:pt x="694" y="17"/>
                    <a:pt x="631" y="1"/>
                    <a:pt x="571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3"/>
            <p:cNvSpPr/>
            <p:nvPr/>
          </p:nvSpPr>
          <p:spPr>
            <a:xfrm>
              <a:off x="14619275" y="2169650"/>
              <a:ext cx="60800" cy="83625"/>
            </a:xfrm>
            <a:custGeom>
              <a:avLst/>
              <a:gdLst/>
              <a:ahLst/>
              <a:cxnLst/>
              <a:rect l="l" t="t" r="r" b="b"/>
              <a:pathLst>
                <a:path w="2432" h="3345" extrusionOk="0">
                  <a:moveTo>
                    <a:pt x="1034" y="1"/>
                  </a:moveTo>
                  <a:lnTo>
                    <a:pt x="0" y="1490"/>
                  </a:lnTo>
                  <a:cubicBezTo>
                    <a:pt x="760" y="1673"/>
                    <a:pt x="2432" y="3344"/>
                    <a:pt x="2432" y="3344"/>
                  </a:cubicBezTo>
                  <a:lnTo>
                    <a:pt x="1034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3"/>
            <p:cNvSpPr/>
            <p:nvPr/>
          </p:nvSpPr>
          <p:spPr>
            <a:xfrm>
              <a:off x="14374575" y="1989925"/>
              <a:ext cx="280425" cy="225350"/>
            </a:xfrm>
            <a:custGeom>
              <a:avLst/>
              <a:gdLst/>
              <a:ahLst/>
              <a:cxnLst/>
              <a:rect l="l" t="t" r="r" b="b"/>
              <a:pathLst>
                <a:path w="11217" h="9014" extrusionOk="0">
                  <a:moveTo>
                    <a:pt x="1814" y="1"/>
                  </a:moveTo>
                  <a:cubicBezTo>
                    <a:pt x="1356" y="1"/>
                    <a:pt x="903" y="132"/>
                    <a:pt x="517" y="381"/>
                  </a:cubicBezTo>
                  <a:cubicBezTo>
                    <a:pt x="396" y="503"/>
                    <a:pt x="274" y="655"/>
                    <a:pt x="213" y="807"/>
                  </a:cubicBezTo>
                  <a:cubicBezTo>
                    <a:pt x="1" y="1324"/>
                    <a:pt x="244" y="1932"/>
                    <a:pt x="517" y="2418"/>
                  </a:cubicBezTo>
                  <a:cubicBezTo>
                    <a:pt x="2736" y="6278"/>
                    <a:pt x="6748" y="8740"/>
                    <a:pt x="11186" y="8983"/>
                  </a:cubicBezTo>
                  <a:lnTo>
                    <a:pt x="11217" y="9014"/>
                  </a:lnTo>
                  <a:cubicBezTo>
                    <a:pt x="10943" y="6673"/>
                    <a:pt x="9910" y="4515"/>
                    <a:pt x="8268" y="2843"/>
                  </a:cubicBezTo>
                  <a:cubicBezTo>
                    <a:pt x="6627" y="1263"/>
                    <a:pt x="4530" y="260"/>
                    <a:pt x="2280" y="47"/>
                  </a:cubicBezTo>
                  <a:cubicBezTo>
                    <a:pt x="2126" y="16"/>
                    <a:pt x="1969" y="1"/>
                    <a:pt x="18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3"/>
            <p:cNvSpPr/>
            <p:nvPr/>
          </p:nvSpPr>
          <p:spPr>
            <a:xfrm>
              <a:off x="14374575" y="1999450"/>
              <a:ext cx="279675" cy="215075"/>
            </a:xfrm>
            <a:custGeom>
              <a:avLst/>
              <a:gdLst/>
              <a:ahLst/>
              <a:cxnLst/>
              <a:rect l="l" t="t" r="r" b="b"/>
              <a:pathLst>
                <a:path w="11187" h="8603" extrusionOk="0">
                  <a:moveTo>
                    <a:pt x="517" y="0"/>
                  </a:moveTo>
                  <a:cubicBezTo>
                    <a:pt x="396" y="92"/>
                    <a:pt x="274" y="243"/>
                    <a:pt x="213" y="426"/>
                  </a:cubicBezTo>
                  <a:cubicBezTo>
                    <a:pt x="1" y="943"/>
                    <a:pt x="244" y="1520"/>
                    <a:pt x="517" y="2006"/>
                  </a:cubicBezTo>
                  <a:cubicBezTo>
                    <a:pt x="2736" y="5867"/>
                    <a:pt x="6748" y="8359"/>
                    <a:pt x="11186" y="8602"/>
                  </a:cubicBezTo>
                  <a:lnTo>
                    <a:pt x="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3"/>
            <p:cNvSpPr/>
            <p:nvPr/>
          </p:nvSpPr>
          <p:spPr>
            <a:xfrm>
              <a:off x="14823100" y="2656200"/>
              <a:ext cx="237675" cy="427350"/>
            </a:xfrm>
            <a:custGeom>
              <a:avLst/>
              <a:gdLst/>
              <a:ahLst/>
              <a:cxnLst/>
              <a:rect l="l" t="t" r="r" b="b"/>
              <a:pathLst>
                <a:path w="9507" h="17094" extrusionOk="0">
                  <a:moveTo>
                    <a:pt x="567" y="1"/>
                  </a:moveTo>
                  <a:cubicBezTo>
                    <a:pt x="228" y="1"/>
                    <a:pt x="1" y="515"/>
                    <a:pt x="388" y="722"/>
                  </a:cubicBezTo>
                  <a:lnTo>
                    <a:pt x="358" y="722"/>
                  </a:lnTo>
                  <a:cubicBezTo>
                    <a:pt x="6103" y="3761"/>
                    <a:pt x="8686" y="10570"/>
                    <a:pt x="6437" y="16618"/>
                  </a:cubicBezTo>
                  <a:cubicBezTo>
                    <a:pt x="6327" y="16911"/>
                    <a:pt x="6547" y="17093"/>
                    <a:pt x="6780" y="17093"/>
                  </a:cubicBezTo>
                  <a:cubicBezTo>
                    <a:pt x="6934" y="17093"/>
                    <a:pt x="7094" y="17013"/>
                    <a:pt x="7166" y="16831"/>
                  </a:cubicBezTo>
                  <a:cubicBezTo>
                    <a:pt x="9507" y="10418"/>
                    <a:pt x="6771" y="3275"/>
                    <a:pt x="753" y="53"/>
                  </a:cubicBezTo>
                  <a:cubicBezTo>
                    <a:pt x="689" y="16"/>
                    <a:pt x="626" y="1"/>
                    <a:pt x="56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3"/>
            <p:cNvSpPr/>
            <p:nvPr/>
          </p:nvSpPr>
          <p:spPr>
            <a:xfrm>
              <a:off x="14736025" y="1927475"/>
              <a:ext cx="567100" cy="598575"/>
            </a:xfrm>
            <a:custGeom>
              <a:avLst/>
              <a:gdLst/>
              <a:ahLst/>
              <a:cxnLst/>
              <a:rect l="l" t="t" r="r" b="b"/>
              <a:pathLst>
                <a:path w="22684" h="23943" extrusionOk="0">
                  <a:moveTo>
                    <a:pt x="22142" y="0"/>
                  </a:moveTo>
                  <a:cubicBezTo>
                    <a:pt x="22083" y="0"/>
                    <a:pt x="22021" y="16"/>
                    <a:pt x="21957" y="53"/>
                  </a:cubicBezTo>
                  <a:cubicBezTo>
                    <a:pt x="19525" y="1329"/>
                    <a:pt x="17397" y="3092"/>
                    <a:pt x="15665" y="5189"/>
                  </a:cubicBezTo>
                  <a:cubicBezTo>
                    <a:pt x="13811" y="7469"/>
                    <a:pt x="12747" y="10144"/>
                    <a:pt x="11409" y="12727"/>
                  </a:cubicBezTo>
                  <a:cubicBezTo>
                    <a:pt x="10194" y="14977"/>
                    <a:pt x="8613" y="17044"/>
                    <a:pt x="6698" y="18776"/>
                  </a:cubicBezTo>
                  <a:cubicBezTo>
                    <a:pt x="4874" y="20539"/>
                    <a:pt x="2777" y="22272"/>
                    <a:pt x="406" y="23184"/>
                  </a:cubicBezTo>
                  <a:cubicBezTo>
                    <a:pt x="0" y="23346"/>
                    <a:pt x="100" y="23942"/>
                    <a:pt x="449" y="23942"/>
                  </a:cubicBezTo>
                  <a:cubicBezTo>
                    <a:pt x="492" y="23942"/>
                    <a:pt x="539" y="23933"/>
                    <a:pt x="589" y="23913"/>
                  </a:cubicBezTo>
                  <a:cubicBezTo>
                    <a:pt x="2777" y="23092"/>
                    <a:pt x="4662" y="21633"/>
                    <a:pt x="6394" y="20083"/>
                  </a:cubicBezTo>
                  <a:cubicBezTo>
                    <a:pt x="8279" y="18472"/>
                    <a:pt x="9920" y="16588"/>
                    <a:pt x="11257" y="14521"/>
                  </a:cubicBezTo>
                  <a:cubicBezTo>
                    <a:pt x="12868" y="11907"/>
                    <a:pt x="13811" y="8958"/>
                    <a:pt x="15634" y="6466"/>
                  </a:cubicBezTo>
                  <a:cubicBezTo>
                    <a:pt x="17397" y="4065"/>
                    <a:pt x="19677" y="2089"/>
                    <a:pt x="22321" y="691"/>
                  </a:cubicBezTo>
                  <a:cubicBezTo>
                    <a:pt x="22683" y="510"/>
                    <a:pt x="22474" y="0"/>
                    <a:pt x="22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33"/>
            <p:cNvSpPr/>
            <p:nvPr/>
          </p:nvSpPr>
          <p:spPr>
            <a:xfrm>
              <a:off x="15198300" y="1918900"/>
              <a:ext cx="102600" cy="76000"/>
            </a:xfrm>
            <a:custGeom>
              <a:avLst/>
              <a:gdLst/>
              <a:ahLst/>
              <a:cxnLst/>
              <a:rect l="l" t="t" r="r" b="b"/>
              <a:pathLst>
                <a:path w="4104" h="3040" extrusionOk="0">
                  <a:moveTo>
                    <a:pt x="2189" y="0"/>
                  </a:moveTo>
                  <a:lnTo>
                    <a:pt x="1" y="3040"/>
                  </a:lnTo>
                  <a:lnTo>
                    <a:pt x="4104" y="127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33"/>
            <p:cNvSpPr/>
            <p:nvPr/>
          </p:nvSpPr>
          <p:spPr>
            <a:xfrm>
              <a:off x="15227175" y="1660400"/>
              <a:ext cx="382250" cy="311725"/>
            </a:xfrm>
            <a:custGeom>
              <a:avLst/>
              <a:gdLst/>
              <a:ahLst/>
              <a:cxnLst/>
              <a:rect l="l" t="t" r="r" b="b"/>
              <a:pathLst>
                <a:path w="15290" h="12469" extrusionOk="0">
                  <a:moveTo>
                    <a:pt x="12783" y="1"/>
                  </a:moveTo>
                  <a:cubicBezTo>
                    <a:pt x="12571" y="1"/>
                    <a:pt x="12361" y="14"/>
                    <a:pt x="12159" y="36"/>
                  </a:cubicBezTo>
                  <a:cubicBezTo>
                    <a:pt x="9059" y="401"/>
                    <a:pt x="6171" y="1769"/>
                    <a:pt x="3982" y="3957"/>
                  </a:cubicBezTo>
                  <a:cubicBezTo>
                    <a:pt x="1794" y="6146"/>
                    <a:pt x="365" y="9398"/>
                    <a:pt x="1" y="12468"/>
                  </a:cubicBezTo>
                  <a:lnTo>
                    <a:pt x="61" y="12468"/>
                  </a:lnTo>
                  <a:cubicBezTo>
                    <a:pt x="6141" y="12073"/>
                    <a:pt x="11612" y="8608"/>
                    <a:pt x="14591" y="3289"/>
                  </a:cubicBezTo>
                  <a:cubicBezTo>
                    <a:pt x="14955" y="2590"/>
                    <a:pt x="15290" y="1799"/>
                    <a:pt x="14986" y="1070"/>
                  </a:cubicBezTo>
                  <a:cubicBezTo>
                    <a:pt x="14895" y="857"/>
                    <a:pt x="14743" y="644"/>
                    <a:pt x="14530" y="492"/>
                  </a:cubicBezTo>
                  <a:cubicBezTo>
                    <a:pt x="14094" y="125"/>
                    <a:pt x="13434" y="1"/>
                    <a:pt x="127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33"/>
            <p:cNvSpPr/>
            <p:nvPr/>
          </p:nvSpPr>
          <p:spPr>
            <a:xfrm>
              <a:off x="15228700" y="1673450"/>
              <a:ext cx="380725" cy="298675"/>
            </a:xfrm>
            <a:custGeom>
              <a:avLst/>
              <a:gdLst/>
              <a:ahLst/>
              <a:cxnLst/>
              <a:rect l="l" t="t" r="r" b="b"/>
              <a:pathLst>
                <a:path w="15229" h="11947" extrusionOk="0">
                  <a:moveTo>
                    <a:pt x="14499" y="1"/>
                  </a:moveTo>
                  <a:lnTo>
                    <a:pt x="0" y="11946"/>
                  </a:lnTo>
                  <a:cubicBezTo>
                    <a:pt x="6080" y="11551"/>
                    <a:pt x="11551" y="8086"/>
                    <a:pt x="14530" y="2767"/>
                  </a:cubicBezTo>
                  <a:cubicBezTo>
                    <a:pt x="14894" y="2098"/>
                    <a:pt x="15229" y="1277"/>
                    <a:pt x="14925" y="578"/>
                  </a:cubicBezTo>
                  <a:cubicBezTo>
                    <a:pt x="14834" y="335"/>
                    <a:pt x="14682" y="153"/>
                    <a:pt x="14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33"/>
            <p:cNvSpPr/>
            <p:nvPr/>
          </p:nvSpPr>
          <p:spPr>
            <a:xfrm>
              <a:off x="14825950" y="2201575"/>
              <a:ext cx="76775" cy="85125"/>
            </a:xfrm>
            <a:custGeom>
              <a:avLst/>
              <a:gdLst/>
              <a:ahLst/>
              <a:cxnLst/>
              <a:rect l="l" t="t" r="r" b="b"/>
              <a:pathLst>
                <a:path w="3071" h="3405" extrusionOk="0">
                  <a:moveTo>
                    <a:pt x="700" y="1"/>
                  </a:moveTo>
                  <a:cubicBezTo>
                    <a:pt x="700" y="1"/>
                    <a:pt x="761" y="2280"/>
                    <a:pt x="1" y="3405"/>
                  </a:cubicBezTo>
                  <a:cubicBezTo>
                    <a:pt x="1" y="3405"/>
                    <a:pt x="1764" y="3131"/>
                    <a:pt x="3071" y="700"/>
                  </a:cubicBezTo>
                  <a:lnTo>
                    <a:pt x="70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33"/>
            <p:cNvSpPr/>
            <p:nvPr/>
          </p:nvSpPr>
          <p:spPr>
            <a:xfrm>
              <a:off x="15014400" y="2718300"/>
              <a:ext cx="96550" cy="63850"/>
            </a:xfrm>
            <a:custGeom>
              <a:avLst/>
              <a:gdLst/>
              <a:ahLst/>
              <a:cxnLst/>
              <a:rect l="l" t="t" r="r" b="b"/>
              <a:pathLst>
                <a:path w="3862" h="2554" extrusionOk="0">
                  <a:moveTo>
                    <a:pt x="1" y="1"/>
                  </a:moveTo>
                  <a:cubicBezTo>
                    <a:pt x="1" y="1"/>
                    <a:pt x="2676" y="1916"/>
                    <a:pt x="2858" y="2554"/>
                  </a:cubicBezTo>
                  <a:lnTo>
                    <a:pt x="3861" y="1064"/>
                  </a:lnTo>
                  <a:cubicBezTo>
                    <a:pt x="2524" y="912"/>
                    <a:pt x="1217" y="548"/>
                    <a:pt x="1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33"/>
            <p:cNvSpPr/>
            <p:nvPr/>
          </p:nvSpPr>
          <p:spPr>
            <a:xfrm>
              <a:off x="14975650" y="2824675"/>
              <a:ext cx="41050" cy="76025"/>
            </a:xfrm>
            <a:custGeom>
              <a:avLst/>
              <a:gdLst/>
              <a:ahLst/>
              <a:cxnLst/>
              <a:rect l="l" t="t" r="r" b="b"/>
              <a:pathLst>
                <a:path w="1642" h="3041" extrusionOk="0">
                  <a:moveTo>
                    <a:pt x="609" y="1"/>
                  </a:moveTo>
                  <a:lnTo>
                    <a:pt x="609" y="1"/>
                  </a:lnTo>
                  <a:cubicBezTo>
                    <a:pt x="639" y="700"/>
                    <a:pt x="426" y="1369"/>
                    <a:pt x="1" y="1946"/>
                  </a:cubicBezTo>
                  <a:lnTo>
                    <a:pt x="1612" y="3040"/>
                  </a:lnTo>
                  <a:cubicBezTo>
                    <a:pt x="1642" y="1916"/>
                    <a:pt x="1308" y="852"/>
                    <a:pt x="609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33"/>
            <p:cNvSpPr/>
            <p:nvPr/>
          </p:nvSpPr>
          <p:spPr>
            <a:xfrm>
              <a:off x="14805450" y="1702925"/>
              <a:ext cx="316875" cy="561750"/>
            </a:xfrm>
            <a:custGeom>
              <a:avLst/>
              <a:gdLst/>
              <a:ahLst/>
              <a:cxnLst/>
              <a:rect l="l" t="t" r="r" b="b"/>
              <a:pathLst>
                <a:path w="12675" h="22470" extrusionOk="0">
                  <a:moveTo>
                    <a:pt x="10499" y="0"/>
                  </a:moveTo>
                  <a:cubicBezTo>
                    <a:pt x="9632" y="0"/>
                    <a:pt x="8692" y="456"/>
                    <a:pt x="7933" y="980"/>
                  </a:cubicBezTo>
                  <a:cubicBezTo>
                    <a:pt x="4681" y="3259"/>
                    <a:pt x="2280" y="6603"/>
                    <a:pt x="1125" y="10433"/>
                  </a:cubicBezTo>
                  <a:cubicBezTo>
                    <a:pt x="0" y="14232"/>
                    <a:pt x="365" y="18792"/>
                    <a:pt x="1854" y="22469"/>
                  </a:cubicBezTo>
                  <a:lnTo>
                    <a:pt x="1915" y="22409"/>
                  </a:lnTo>
                  <a:cubicBezTo>
                    <a:pt x="8541" y="18214"/>
                    <a:pt x="12584" y="10980"/>
                    <a:pt x="12675" y="3138"/>
                  </a:cubicBezTo>
                  <a:cubicBezTo>
                    <a:pt x="12675" y="2135"/>
                    <a:pt x="12553" y="1041"/>
                    <a:pt x="11794" y="402"/>
                  </a:cubicBezTo>
                  <a:cubicBezTo>
                    <a:pt x="11520" y="220"/>
                    <a:pt x="11216" y="68"/>
                    <a:pt x="10912" y="37"/>
                  </a:cubicBezTo>
                  <a:cubicBezTo>
                    <a:pt x="10777" y="12"/>
                    <a:pt x="10639" y="0"/>
                    <a:pt x="10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33"/>
            <p:cNvSpPr/>
            <p:nvPr/>
          </p:nvSpPr>
          <p:spPr>
            <a:xfrm>
              <a:off x="14853300" y="1703850"/>
              <a:ext cx="269025" cy="559300"/>
            </a:xfrm>
            <a:custGeom>
              <a:avLst/>
              <a:gdLst/>
              <a:ahLst/>
              <a:cxnLst/>
              <a:rect l="l" t="t" r="r" b="b"/>
              <a:pathLst>
                <a:path w="10761" h="22372" extrusionOk="0">
                  <a:moveTo>
                    <a:pt x="9028" y="0"/>
                  </a:moveTo>
                  <a:lnTo>
                    <a:pt x="1" y="22372"/>
                  </a:lnTo>
                  <a:cubicBezTo>
                    <a:pt x="6627" y="18177"/>
                    <a:pt x="10670" y="10943"/>
                    <a:pt x="10761" y="3101"/>
                  </a:cubicBezTo>
                  <a:cubicBezTo>
                    <a:pt x="10761" y="2098"/>
                    <a:pt x="10639" y="1004"/>
                    <a:pt x="9880" y="365"/>
                  </a:cubicBezTo>
                  <a:cubicBezTo>
                    <a:pt x="9636" y="183"/>
                    <a:pt x="9332" y="31"/>
                    <a:pt x="90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33"/>
            <p:cNvSpPr/>
            <p:nvPr/>
          </p:nvSpPr>
          <p:spPr>
            <a:xfrm>
              <a:off x="14781875" y="2852050"/>
              <a:ext cx="263725" cy="480750"/>
            </a:xfrm>
            <a:custGeom>
              <a:avLst/>
              <a:gdLst/>
              <a:ahLst/>
              <a:cxnLst/>
              <a:rect l="l" t="t" r="r" b="b"/>
              <a:pathLst>
                <a:path w="10549" h="19230" extrusionOk="0">
                  <a:moveTo>
                    <a:pt x="8724" y="0"/>
                  </a:moveTo>
                  <a:lnTo>
                    <a:pt x="8664" y="31"/>
                  </a:lnTo>
                  <a:cubicBezTo>
                    <a:pt x="3223" y="3769"/>
                    <a:pt x="1" y="10000"/>
                    <a:pt x="153" y="16627"/>
                  </a:cubicBezTo>
                  <a:cubicBezTo>
                    <a:pt x="183" y="17478"/>
                    <a:pt x="335" y="18420"/>
                    <a:pt x="1004" y="18906"/>
                  </a:cubicBezTo>
                  <a:cubicBezTo>
                    <a:pt x="1217" y="19089"/>
                    <a:pt x="1490" y="19180"/>
                    <a:pt x="1733" y="19210"/>
                  </a:cubicBezTo>
                  <a:cubicBezTo>
                    <a:pt x="1823" y="19223"/>
                    <a:pt x="1913" y="19229"/>
                    <a:pt x="2005" y="19229"/>
                  </a:cubicBezTo>
                  <a:cubicBezTo>
                    <a:pt x="2780" y="19229"/>
                    <a:pt x="3600" y="18791"/>
                    <a:pt x="4226" y="18329"/>
                  </a:cubicBezTo>
                  <a:cubicBezTo>
                    <a:pt x="6931" y="16292"/>
                    <a:pt x="8846" y="13405"/>
                    <a:pt x="9727" y="10122"/>
                  </a:cubicBezTo>
                  <a:cubicBezTo>
                    <a:pt x="10548" y="6900"/>
                    <a:pt x="10092" y="3040"/>
                    <a:pt x="8724" y="0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33"/>
            <p:cNvSpPr/>
            <p:nvPr/>
          </p:nvSpPr>
          <p:spPr>
            <a:xfrm>
              <a:off x="14781875" y="2852800"/>
              <a:ext cx="216600" cy="479525"/>
            </a:xfrm>
            <a:custGeom>
              <a:avLst/>
              <a:gdLst/>
              <a:ahLst/>
              <a:cxnLst/>
              <a:rect l="l" t="t" r="r" b="b"/>
              <a:pathLst>
                <a:path w="8664" h="19181" extrusionOk="0">
                  <a:moveTo>
                    <a:pt x="8664" y="1"/>
                  </a:moveTo>
                  <a:lnTo>
                    <a:pt x="8664" y="1"/>
                  </a:lnTo>
                  <a:cubicBezTo>
                    <a:pt x="3223" y="3739"/>
                    <a:pt x="1" y="9970"/>
                    <a:pt x="153" y="16597"/>
                  </a:cubicBezTo>
                  <a:cubicBezTo>
                    <a:pt x="183" y="17448"/>
                    <a:pt x="335" y="18390"/>
                    <a:pt x="1004" y="18876"/>
                  </a:cubicBezTo>
                  <a:cubicBezTo>
                    <a:pt x="1217" y="19059"/>
                    <a:pt x="1490" y="19150"/>
                    <a:pt x="1733" y="19180"/>
                  </a:cubicBezTo>
                  <a:lnTo>
                    <a:pt x="86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33"/>
            <p:cNvSpPr/>
            <p:nvPr/>
          </p:nvSpPr>
          <p:spPr>
            <a:xfrm>
              <a:off x="15069875" y="2743375"/>
              <a:ext cx="398225" cy="291925"/>
            </a:xfrm>
            <a:custGeom>
              <a:avLst/>
              <a:gdLst/>
              <a:ahLst/>
              <a:cxnLst/>
              <a:rect l="l" t="t" r="r" b="b"/>
              <a:pathLst>
                <a:path w="15929" h="11677" extrusionOk="0">
                  <a:moveTo>
                    <a:pt x="1" y="1"/>
                  </a:moveTo>
                  <a:cubicBezTo>
                    <a:pt x="548" y="3040"/>
                    <a:pt x="2189" y="6201"/>
                    <a:pt x="4499" y="8238"/>
                  </a:cubicBezTo>
                  <a:cubicBezTo>
                    <a:pt x="6840" y="10305"/>
                    <a:pt x="9788" y="11521"/>
                    <a:pt x="12888" y="11673"/>
                  </a:cubicBezTo>
                  <a:cubicBezTo>
                    <a:pt x="12965" y="11675"/>
                    <a:pt x="13043" y="11677"/>
                    <a:pt x="13121" y="11677"/>
                  </a:cubicBezTo>
                  <a:cubicBezTo>
                    <a:pt x="13887" y="11677"/>
                    <a:pt x="14736" y="11533"/>
                    <a:pt x="15259" y="11065"/>
                  </a:cubicBezTo>
                  <a:cubicBezTo>
                    <a:pt x="15442" y="10913"/>
                    <a:pt x="15594" y="10700"/>
                    <a:pt x="15685" y="10457"/>
                  </a:cubicBezTo>
                  <a:cubicBezTo>
                    <a:pt x="15928" y="9727"/>
                    <a:pt x="15533" y="8937"/>
                    <a:pt x="15138" y="8299"/>
                  </a:cubicBezTo>
                  <a:cubicBezTo>
                    <a:pt x="11825" y="3162"/>
                    <a:pt x="6171" y="3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33"/>
            <p:cNvSpPr/>
            <p:nvPr/>
          </p:nvSpPr>
          <p:spPr>
            <a:xfrm>
              <a:off x="15071400" y="2743375"/>
              <a:ext cx="396700" cy="276625"/>
            </a:xfrm>
            <a:custGeom>
              <a:avLst/>
              <a:gdLst/>
              <a:ahLst/>
              <a:cxnLst/>
              <a:rect l="l" t="t" r="r" b="b"/>
              <a:pathLst>
                <a:path w="15868" h="11065" extrusionOk="0">
                  <a:moveTo>
                    <a:pt x="1" y="1"/>
                  </a:moveTo>
                  <a:lnTo>
                    <a:pt x="15198" y="11065"/>
                  </a:lnTo>
                  <a:cubicBezTo>
                    <a:pt x="15411" y="10913"/>
                    <a:pt x="15533" y="10700"/>
                    <a:pt x="15624" y="10457"/>
                  </a:cubicBezTo>
                  <a:cubicBezTo>
                    <a:pt x="15867" y="9727"/>
                    <a:pt x="15502" y="8937"/>
                    <a:pt x="15077" y="8299"/>
                  </a:cubicBezTo>
                  <a:cubicBezTo>
                    <a:pt x="11794" y="3162"/>
                    <a:pt x="6110" y="3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33"/>
            <p:cNvSpPr/>
            <p:nvPr/>
          </p:nvSpPr>
          <p:spPr>
            <a:xfrm>
              <a:off x="14755000" y="2212075"/>
              <a:ext cx="791325" cy="357400"/>
            </a:xfrm>
            <a:custGeom>
              <a:avLst/>
              <a:gdLst/>
              <a:ahLst/>
              <a:cxnLst/>
              <a:rect l="l" t="t" r="r" b="b"/>
              <a:pathLst>
                <a:path w="31653" h="14296" extrusionOk="0">
                  <a:moveTo>
                    <a:pt x="31150" y="0"/>
                  </a:moveTo>
                  <a:cubicBezTo>
                    <a:pt x="31088" y="0"/>
                    <a:pt x="31022" y="20"/>
                    <a:pt x="30955" y="67"/>
                  </a:cubicBezTo>
                  <a:cubicBezTo>
                    <a:pt x="26304" y="3441"/>
                    <a:pt x="21714" y="7362"/>
                    <a:pt x="16365" y="9611"/>
                  </a:cubicBezTo>
                  <a:cubicBezTo>
                    <a:pt x="11319" y="11769"/>
                    <a:pt x="5848" y="12651"/>
                    <a:pt x="468" y="13563"/>
                  </a:cubicBezTo>
                  <a:cubicBezTo>
                    <a:pt x="1" y="13621"/>
                    <a:pt x="178" y="14296"/>
                    <a:pt x="597" y="14296"/>
                  </a:cubicBezTo>
                  <a:cubicBezTo>
                    <a:pt x="614" y="14296"/>
                    <a:pt x="632" y="14294"/>
                    <a:pt x="650" y="14292"/>
                  </a:cubicBezTo>
                  <a:cubicBezTo>
                    <a:pt x="6091" y="13380"/>
                    <a:pt x="11562" y="12468"/>
                    <a:pt x="16669" y="10310"/>
                  </a:cubicBezTo>
                  <a:cubicBezTo>
                    <a:pt x="22049" y="8031"/>
                    <a:pt x="26639" y="4140"/>
                    <a:pt x="31350" y="736"/>
                  </a:cubicBezTo>
                  <a:cubicBezTo>
                    <a:pt x="31653" y="483"/>
                    <a:pt x="31453" y="0"/>
                    <a:pt x="31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33"/>
            <p:cNvSpPr/>
            <p:nvPr/>
          </p:nvSpPr>
          <p:spPr>
            <a:xfrm>
              <a:off x="14813425" y="2518900"/>
              <a:ext cx="732825" cy="182050"/>
            </a:xfrm>
            <a:custGeom>
              <a:avLst/>
              <a:gdLst/>
              <a:ahLst/>
              <a:cxnLst/>
              <a:rect l="l" t="t" r="r" b="b"/>
              <a:pathLst>
                <a:path w="29313" h="7282" extrusionOk="0">
                  <a:moveTo>
                    <a:pt x="9169" y="1"/>
                  </a:moveTo>
                  <a:cubicBezTo>
                    <a:pt x="6249" y="1"/>
                    <a:pt x="3314" y="385"/>
                    <a:pt x="441" y="1168"/>
                  </a:cubicBezTo>
                  <a:cubicBezTo>
                    <a:pt x="0" y="1306"/>
                    <a:pt x="109" y="1918"/>
                    <a:pt x="495" y="1918"/>
                  </a:cubicBezTo>
                  <a:cubicBezTo>
                    <a:pt x="535" y="1918"/>
                    <a:pt x="578" y="1912"/>
                    <a:pt x="623" y="1897"/>
                  </a:cubicBezTo>
                  <a:lnTo>
                    <a:pt x="654" y="1928"/>
                  </a:lnTo>
                  <a:cubicBezTo>
                    <a:pt x="3479" y="1152"/>
                    <a:pt x="6361" y="772"/>
                    <a:pt x="9227" y="772"/>
                  </a:cubicBezTo>
                  <a:cubicBezTo>
                    <a:pt x="16136" y="772"/>
                    <a:pt x="22946" y="2984"/>
                    <a:pt x="28618" y="7217"/>
                  </a:cubicBezTo>
                  <a:cubicBezTo>
                    <a:pt x="28678" y="7262"/>
                    <a:pt x="28738" y="7281"/>
                    <a:pt x="28796" y="7281"/>
                  </a:cubicBezTo>
                  <a:cubicBezTo>
                    <a:pt x="29091" y="7281"/>
                    <a:pt x="29313" y="6777"/>
                    <a:pt x="28982" y="6548"/>
                  </a:cubicBezTo>
                  <a:cubicBezTo>
                    <a:pt x="23199" y="2248"/>
                    <a:pt x="16228" y="1"/>
                    <a:pt x="91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33"/>
            <p:cNvSpPr/>
            <p:nvPr/>
          </p:nvSpPr>
          <p:spPr>
            <a:xfrm>
              <a:off x="14749975" y="2385825"/>
              <a:ext cx="1002400" cy="161550"/>
            </a:xfrm>
            <a:custGeom>
              <a:avLst/>
              <a:gdLst/>
              <a:ahLst/>
              <a:cxnLst/>
              <a:rect l="l" t="t" r="r" b="b"/>
              <a:pathLst>
                <a:path w="40096" h="6462" extrusionOk="0">
                  <a:moveTo>
                    <a:pt x="26455" y="0"/>
                  </a:moveTo>
                  <a:cubicBezTo>
                    <a:pt x="24524" y="0"/>
                    <a:pt x="22576" y="201"/>
                    <a:pt x="20639" y="594"/>
                  </a:cubicBezTo>
                  <a:cubicBezTo>
                    <a:pt x="13861" y="1992"/>
                    <a:pt x="7477" y="5184"/>
                    <a:pt x="486" y="5701"/>
                  </a:cubicBezTo>
                  <a:cubicBezTo>
                    <a:pt x="10" y="5730"/>
                    <a:pt x="0" y="6461"/>
                    <a:pt x="458" y="6461"/>
                  </a:cubicBezTo>
                  <a:cubicBezTo>
                    <a:pt x="468" y="6461"/>
                    <a:pt x="477" y="6461"/>
                    <a:pt x="486" y="6461"/>
                  </a:cubicBezTo>
                  <a:cubicBezTo>
                    <a:pt x="7113" y="5974"/>
                    <a:pt x="13192" y="3147"/>
                    <a:pt x="19575" y="1628"/>
                  </a:cubicBezTo>
                  <a:cubicBezTo>
                    <a:pt x="21885" y="1071"/>
                    <a:pt x="24210" y="780"/>
                    <a:pt x="26509" y="780"/>
                  </a:cubicBezTo>
                  <a:cubicBezTo>
                    <a:pt x="30986" y="780"/>
                    <a:pt x="35366" y="1882"/>
                    <a:pt x="39363" y="4272"/>
                  </a:cubicBezTo>
                  <a:cubicBezTo>
                    <a:pt x="39424" y="4303"/>
                    <a:pt x="39484" y="4316"/>
                    <a:pt x="39541" y="4316"/>
                  </a:cubicBezTo>
                  <a:cubicBezTo>
                    <a:pt x="39878" y="4316"/>
                    <a:pt x="40096" y="3837"/>
                    <a:pt x="39758" y="3603"/>
                  </a:cubicBezTo>
                  <a:lnTo>
                    <a:pt x="39758" y="3603"/>
                  </a:lnTo>
                  <a:lnTo>
                    <a:pt x="39758" y="3634"/>
                  </a:lnTo>
                  <a:cubicBezTo>
                    <a:pt x="35657" y="1165"/>
                    <a:pt x="31102" y="0"/>
                    <a:pt x="26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3"/>
            <p:cNvSpPr/>
            <p:nvPr/>
          </p:nvSpPr>
          <p:spPr>
            <a:xfrm>
              <a:off x="15471100" y="1928000"/>
              <a:ext cx="528925" cy="349700"/>
            </a:xfrm>
            <a:custGeom>
              <a:avLst/>
              <a:gdLst/>
              <a:ahLst/>
              <a:cxnLst/>
              <a:rect l="l" t="t" r="r" b="b"/>
              <a:pathLst>
                <a:path w="21157" h="13988" extrusionOk="0">
                  <a:moveTo>
                    <a:pt x="17282" y="1"/>
                  </a:moveTo>
                  <a:cubicBezTo>
                    <a:pt x="13347" y="1"/>
                    <a:pt x="9509" y="1306"/>
                    <a:pt x="6384" y="3740"/>
                  </a:cubicBezTo>
                  <a:cubicBezTo>
                    <a:pt x="3253" y="6171"/>
                    <a:pt x="913" y="10092"/>
                    <a:pt x="1" y="13953"/>
                  </a:cubicBezTo>
                  <a:lnTo>
                    <a:pt x="61" y="13953"/>
                  </a:lnTo>
                  <a:cubicBezTo>
                    <a:pt x="482" y="13976"/>
                    <a:pt x="902" y="13987"/>
                    <a:pt x="1321" y="13987"/>
                  </a:cubicBezTo>
                  <a:cubicBezTo>
                    <a:pt x="8674" y="13987"/>
                    <a:pt x="15631" y="10481"/>
                    <a:pt x="20031" y="4500"/>
                  </a:cubicBezTo>
                  <a:cubicBezTo>
                    <a:pt x="20609" y="3709"/>
                    <a:pt x="21156" y="2737"/>
                    <a:pt x="20882" y="1764"/>
                  </a:cubicBezTo>
                  <a:cubicBezTo>
                    <a:pt x="20791" y="1460"/>
                    <a:pt x="20609" y="1187"/>
                    <a:pt x="20396" y="943"/>
                  </a:cubicBezTo>
                  <a:cubicBezTo>
                    <a:pt x="19697" y="244"/>
                    <a:pt x="18481" y="1"/>
                    <a:pt x="17417" y="1"/>
                  </a:cubicBezTo>
                  <a:cubicBezTo>
                    <a:pt x="17372" y="1"/>
                    <a:pt x="17327" y="1"/>
                    <a:pt x="172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3"/>
            <p:cNvSpPr/>
            <p:nvPr/>
          </p:nvSpPr>
          <p:spPr>
            <a:xfrm>
              <a:off x="15472625" y="1951575"/>
              <a:ext cx="527400" cy="326125"/>
            </a:xfrm>
            <a:custGeom>
              <a:avLst/>
              <a:gdLst/>
              <a:ahLst/>
              <a:cxnLst/>
              <a:rect l="l" t="t" r="r" b="b"/>
              <a:pathLst>
                <a:path w="21096" h="13045" extrusionOk="0">
                  <a:moveTo>
                    <a:pt x="20335" y="0"/>
                  </a:moveTo>
                  <a:lnTo>
                    <a:pt x="0" y="13010"/>
                  </a:lnTo>
                  <a:cubicBezTo>
                    <a:pt x="423" y="13033"/>
                    <a:pt x="844" y="13044"/>
                    <a:pt x="1265" y="13044"/>
                  </a:cubicBezTo>
                  <a:cubicBezTo>
                    <a:pt x="8643" y="13044"/>
                    <a:pt x="15599" y="9538"/>
                    <a:pt x="19970" y="3557"/>
                  </a:cubicBezTo>
                  <a:cubicBezTo>
                    <a:pt x="20548" y="2766"/>
                    <a:pt x="21095" y="1763"/>
                    <a:pt x="20821" y="821"/>
                  </a:cubicBezTo>
                  <a:cubicBezTo>
                    <a:pt x="20730" y="517"/>
                    <a:pt x="20548" y="244"/>
                    <a:pt x="20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3"/>
            <p:cNvSpPr/>
            <p:nvPr/>
          </p:nvSpPr>
          <p:spPr>
            <a:xfrm>
              <a:off x="15577500" y="2396550"/>
              <a:ext cx="449875" cy="215750"/>
            </a:xfrm>
            <a:custGeom>
              <a:avLst/>
              <a:gdLst/>
              <a:ahLst/>
              <a:cxnLst/>
              <a:rect l="l" t="t" r="r" b="b"/>
              <a:pathLst>
                <a:path w="17995" h="8630" extrusionOk="0">
                  <a:moveTo>
                    <a:pt x="5037" y="0"/>
                  </a:moveTo>
                  <a:cubicBezTo>
                    <a:pt x="3364" y="0"/>
                    <a:pt x="1679" y="234"/>
                    <a:pt x="30" y="712"/>
                  </a:cubicBezTo>
                  <a:lnTo>
                    <a:pt x="0" y="712"/>
                  </a:lnTo>
                  <a:cubicBezTo>
                    <a:pt x="1368" y="3448"/>
                    <a:pt x="3830" y="6032"/>
                    <a:pt x="6626" y="7339"/>
                  </a:cubicBezTo>
                  <a:cubicBezTo>
                    <a:pt x="8449" y="8191"/>
                    <a:pt x="10441" y="8629"/>
                    <a:pt x="12448" y="8629"/>
                  </a:cubicBezTo>
                  <a:cubicBezTo>
                    <a:pt x="13520" y="8629"/>
                    <a:pt x="14596" y="8504"/>
                    <a:pt x="15654" y="8250"/>
                  </a:cubicBezTo>
                  <a:cubicBezTo>
                    <a:pt x="16444" y="8068"/>
                    <a:pt x="17326" y="7673"/>
                    <a:pt x="17721" y="7035"/>
                  </a:cubicBezTo>
                  <a:cubicBezTo>
                    <a:pt x="17873" y="6822"/>
                    <a:pt x="17934" y="6579"/>
                    <a:pt x="17964" y="6305"/>
                  </a:cubicBezTo>
                  <a:cubicBezTo>
                    <a:pt x="17994" y="5545"/>
                    <a:pt x="17417" y="4907"/>
                    <a:pt x="16809" y="4390"/>
                  </a:cubicBezTo>
                  <a:cubicBezTo>
                    <a:pt x="13509" y="1528"/>
                    <a:pt x="9314" y="0"/>
                    <a:pt x="5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33"/>
            <p:cNvSpPr/>
            <p:nvPr/>
          </p:nvSpPr>
          <p:spPr>
            <a:xfrm>
              <a:off x="15578250" y="2396550"/>
              <a:ext cx="449125" cy="175875"/>
            </a:xfrm>
            <a:custGeom>
              <a:avLst/>
              <a:gdLst/>
              <a:ahLst/>
              <a:cxnLst/>
              <a:rect l="l" t="t" r="r" b="b"/>
              <a:pathLst>
                <a:path w="17965" h="7035" extrusionOk="0">
                  <a:moveTo>
                    <a:pt x="5007" y="0"/>
                  </a:moveTo>
                  <a:cubicBezTo>
                    <a:pt x="3334" y="0"/>
                    <a:pt x="1649" y="234"/>
                    <a:pt x="0" y="712"/>
                  </a:cubicBezTo>
                  <a:lnTo>
                    <a:pt x="17691" y="7035"/>
                  </a:lnTo>
                  <a:cubicBezTo>
                    <a:pt x="17843" y="6822"/>
                    <a:pt x="17904" y="6579"/>
                    <a:pt x="17934" y="6335"/>
                  </a:cubicBezTo>
                  <a:cubicBezTo>
                    <a:pt x="17964" y="5576"/>
                    <a:pt x="17387" y="4907"/>
                    <a:pt x="16779" y="4390"/>
                  </a:cubicBezTo>
                  <a:cubicBezTo>
                    <a:pt x="13479" y="1528"/>
                    <a:pt x="9284" y="0"/>
                    <a:pt x="5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33"/>
            <p:cNvSpPr/>
            <p:nvPr/>
          </p:nvSpPr>
          <p:spPr>
            <a:xfrm>
              <a:off x="15432350" y="2639275"/>
              <a:ext cx="506100" cy="381025"/>
            </a:xfrm>
            <a:custGeom>
              <a:avLst/>
              <a:gdLst/>
              <a:ahLst/>
              <a:cxnLst/>
              <a:rect l="l" t="t" r="r" b="b"/>
              <a:pathLst>
                <a:path w="20244" h="15241" extrusionOk="0">
                  <a:moveTo>
                    <a:pt x="0" y="0"/>
                  </a:moveTo>
                  <a:lnTo>
                    <a:pt x="0" y="0"/>
                  </a:lnTo>
                  <a:cubicBezTo>
                    <a:pt x="639" y="3921"/>
                    <a:pt x="2675" y="7994"/>
                    <a:pt x="5593" y="10669"/>
                  </a:cubicBezTo>
                  <a:cubicBezTo>
                    <a:pt x="8572" y="13344"/>
                    <a:pt x="12341" y="14955"/>
                    <a:pt x="16323" y="15229"/>
                  </a:cubicBezTo>
                  <a:cubicBezTo>
                    <a:pt x="16463" y="15237"/>
                    <a:pt x="16606" y="15241"/>
                    <a:pt x="16750" y="15241"/>
                  </a:cubicBezTo>
                  <a:cubicBezTo>
                    <a:pt x="17699" y="15241"/>
                    <a:pt x="18703" y="15053"/>
                    <a:pt x="19363" y="14499"/>
                  </a:cubicBezTo>
                  <a:cubicBezTo>
                    <a:pt x="19606" y="14286"/>
                    <a:pt x="19788" y="14043"/>
                    <a:pt x="19910" y="13739"/>
                  </a:cubicBezTo>
                  <a:cubicBezTo>
                    <a:pt x="20244" y="12827"/>
                    <a:pt x="19788" y="11794"/>
                    <a:pt x="19271" y="10943"/>
                  </a:cubicBezTo>
                  <a:cubicBezTo>
                    <a:pt x="15138" y="4286"/>
                    <a:pt x="7903" y="183"/>
                    <a:pt x="61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33"/>
            <p:cNvSpPr/>
            <p:nvPr/>
          </p:nvSpPr>
          <p:spPr>
            <a:xfrm>
              <a:off x="15434625" y="2639275"/>
              <a:ext cx="503825" cy="362500"/>
            </a:xfrm>
            <a:custGeom>
              <a:avLst/>
              <a:gdLst/>
              <a:ahLst/>
              <a:cxnLst/>
              <a:rect l="l" t="t" r="r" b="b"/>
              <a:pathLst>
                <a:path w="20153" h="14500" extrusionOk="0">
                  <a:moveTo>
                    <a:pt x="1" y="0"/>
                  </a:moveTo>
                  <a:lnTo>
                    <a:pt x="19272" y="14499"/>
                  </a:lnTo>
                  <a:cubicBezTo>
                    <a:pt x="19515" y="14286"/>
                    <a:pt x="19697" y="14013"/>
                    <a:pt x="19819" y="13739"/>
                  </a:cubicBezTo>
                  <a:cubicBezTo>
                    <a:pt x="20153" y="12797"/>
                    <a:pt x="19697" y="11794"/>
                    <a:pt x="19180" y="10943"/>
                  </a:cubicBezTo>
                  <a:cubicBezTo>
                    <a:pt x="15047" y="4286"/>
                    <a:pt x="7812" y="15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33"/>
            <p:cNvSpPr/>
            <p:nvPr/>
          </p:nvSpPr>
          <p:spPr>
            <a:xfrm>
              <a:off x="13654950" y="2996425"/>
              <a:ext cx="598825" cy="1120100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33"/>
            <p:cNvSpPr/>
            <p:nvPr/>
          </p:nvSpPr>
          <p:spPr>
            <a:xfrm>
              <a:off x="13154200" y="2648350"/>
              <a:ext cx="795500" cy="955250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33"/>
            <p:cNvSpPr/>
            <p:nvPr/>
          </p:nvSpPr>
          <p:spPr>
            <a:xfrm>
              <a:off x="12830475" y="2531425"/>
              <a:ext cx="1077375" cy="621725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33"/>
            <p:cNvSpPr/>
            <p:nvPr/>
          </p:nvSpPr>
          <p:spPr>
            <a:xfrm>
              <a:off x="12877600" y="2030600"/>
              <a:ext cx="730275" cy="723275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33"/>
            <p:cNvSpPr/>
            <p:nvPr/>
          </p:nvSpPr>
          <p:spPr>
            <a:xfrm>
              <a:off x="12939900" y="2063400"/>
              <a:ext cx="610975" cy="727300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3"/>
            <p:cNvSpPr/>
            <p:nvPr/>
          </p:nvSpPr>
          <p:spPr>
            <a:xfrm>
              <a:off x="13945625" y="2916625"/>
              <a:ext cx="206375" cy="267700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3"/>
            <p:cNvSpPr/>
            <p:nvPr/>
          </p:nvSpPr>
          <p:spPr>
            <a:xfrm>
              <a:off x="14001475" y="3106600"/>
              <a:ext cx="72200" cy="68425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3"/>
            <p:cNvSpPr/>
            <p:nvPr/>
          </p:nvSpPr>
          <p:spPr>
            <a:xfrm>
              <a:off x="14036425" y="3122975"/>
              <a:ext cx="327550" cy="160525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33"/>
            <p:cNvSpPr/>
            <p:nvPr/>
          </p:nvSpPr>
          <p:spPr>
            <a:xfrm>
              <a:off x="14037950" y="3122975"/>
              <a:ext cx="326025" cy="132600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33"/>
            <p:cNvSpPr/>
            <p:nvPr/>
          </p:nvSpPr>
          <p:spPr>
            <a:xfrm>
              <a:off x="13430800" y="2415300"/>
              <a:ext cx="305550" cy="357925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33"/>
            <p:cNvSpPr/>
            <p:nvPr/>
          </p:nvSpPr>
          <p:spPr>
            <a:xfrm>
              <a:off x="13509500" y="2868800"/>
              <a:ext cx="358650" cy="738575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33"/>
            <p:cNvSpPr/>
            <p:nvPr/>
          </p:nvSpPr>
          <p:spPr>
            <a:xfrm>
              <a:off x="13506775" y="3514675"/>
              <a:ext cx="83625" cy="89675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33"/>
            <p:cNvSpPr/>
            <p:nvPr/>
          </p:nvSpPr>
          <p:spPr>
            <a:xfrm>
              <a:off x="13290975" y="3545050"/>
              <a:ext cx="294850" cy="401575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33"/>
            <p:cNvSpPr/>
            <p:nvPr/>
          </p:nvSpPr>
          <p:spPr>
            <a:xfrm>
              <a:off x="13290975" y="3545825"/>
              <a:ext cx="277375" cy="398200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33"/>
            <p:cNvSpPr/>
            <p:nvPr/>
          </p:nvSpPr>
          <p:spPr>
            <a:xfrm>
              <a:off x="13800100" y="3120275"/>
              <a:ext cx="63100" cy="88175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33"/>
            <p:cNvSpPr/>
            <p:nvPr/>
          </p:nvSpPr>
          <p:spPr>
            <a:xfrm>
              <a:off x="13437625" y="2731975"/>
              <a:ext cx="100325" cy="43350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33"/>
            <p:cNvSpPr/>
            <p:nvPr/>
          </p:nvSpPr>
          <p:spPr>
            <a:xfrm>
              <a:off x="13478675" y="2597475"/>
              <a:ext cx="47900" cy="64625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33"/>
            <p:cNvSpPr/>
            <p:nvPr/>
          </p:nvSpPr>
          <p:spPr>
            <a:xfrm>
              <a:off x="13670150" y="3149925"/>
              <a:ext cx="278925" cy="60412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33"/>
            <p:cNvSpPr/>
            <p:nvPr/>
          </p:nvSpPr>
          <p:spPr>
            <a:xfrm>
              <a:off x="13670925" y="3151450"/>
              <a:ext cx="162625" cy="602600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33"/>
            <p:cNvSpPr/>
            <p:nvPr/>
          </p:nvSpPr>
          <p:spPr>
            <a:xfrm>
              <a:off x="13400400" y="2126800"/>
              <a:ext cx="237100" cy="512500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33"/>
            <p:cNvSpPr/>
            <p:nvPr/>
          </p:nvSpPr>
          <p:spPr>
            <a:xfrm>
              <a:off x="13509825" y="2126800"/>
              <a:ext cx="127675" cy="510975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33"/>
            <p:cNvSpPr/>
            <p:nvPr/>
          </p:nvSpPr>
          <p:spPr>
            <a:xfrm>
              <a:off x="13022725" y="2576050"/>
              <a:ext cx="453675" cy="210025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33"/>
            <p:cNvSpPr/>
            <p:nvPr/>
          </p:nvSpPr>
          <p:spPr>
            <a:xfrm>
              <a:off x="13022725" y="2621025"/>
              <a:ext cx="452175" cy="165075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33"/>
            <p:cNvSpPr/>
            <p:nvPr/>
          </p:nvSpPr>
          <p:spPr>
            <a:xfrm>
              <a:off x="13187375" y="2833500"/>
              <a:ext cx="646975" cy="579675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33"/>
            <p:cNvSpPr/>
            <p:nvPr/>
          </p:nvSpPr>
          <p:spPr>
            <a:xfrm>
              <a:off x="13040500" y="2854175"/>
              <a:ext cx="738950" cy="155950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33"/>
            <p:cNvSpPr/>
            <p:nvPr/>
          </p:nvSpPr>
          <p:spPr>
            <a:xfrm>
              <a:off x="12909650" y="2851325"/>
              <a:ext cx="936425" cy="392725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33"/>
            <p:cNvSpPr/>
            <p:nvPr/>
          </p:nvSpPr>
          <p:spPr>
            <a:xfrm>
              <a:off x="12828950" y="3333050"/>
              <a:ext cx="422525" cy="475450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33"/>
            <p:cNvSpPr/>
            <p:nvPr/>
          </p:nvSpPr>
          <p:spPr>
            <a:xfrm>
              <a:off x="12829725" y="3333050"/>
              <a:ext cx="411125" cy="468875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33"/>
            <p:cNvSpPr/>
            <p:nvPr/>
          </p:nvSpPr>
          <p:spPr>
            <a:xfrm>
              <a:off x="12626075" y="3127800"/>
              <a:ext cx="472675" cy="18735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33"/>
            <p:cNvSpPr/>
            <p:nvPr/>
          </p:nvSpPr>
          <p:spPr>
            <a:xfrm>
              <a:off x="12626075" y="3225150"/>
              <a:ext cx="471900" cy="9000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33"/>
            <p:cNvSpPr/>
            <p:nvPr/>
          </p:nvSpPr>
          <p:spPr>
            <a:xfrm>
              <a:off x="12584275" y="2729950"/>
              <a:ext cx="581350" cy="273200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33"/>
            <p:cNvSpPr/>
            <p:nvPr/>
          </p:nvSpPr>
          <p:spPr>
            <a:xfrm>
              <a:off x="12584275" y="2784400"/>
              <a:ext cx="579825" cy="218125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33"/>
            <p:cNvSpPr/>
            <p:nvPr/>
          </p:nvSpPr>
          <p:spPr>
            <a:xfrm>
              <a:off x="13296300" y="1719050"/>
              <a:ext cx="2025125" cy="2025125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33"/>
            <p:cNvSpPr/>
            <p:nvPr/>
          </p:nvSpPr>
          <p:spPr>
            <a:xfrm>
              <a:off x="14674725" y="1907500"/>
              <a:ext cx="788050" cy="1628175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33"/>
            <p:cNvSpPr/>
            <p:nvPr/>
          </p:nvSpPr>
          <p:spPr>
            <a:xfrm>
              <a:off x="13333525" y="1781350"/>
              <a:ext cx="1057800" cy="1923300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33"/>
            <p:cNvSpPr/>
            <p:nvPr/>
          </p:nvSpPr>
          <p:spPr>
            <a:xfrm>
              <a:off x="13960425" y="1719050"/>
              <a:ext cx="748525" cy="391700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33"/>
            <p:cNvSpPr/>
            <p:nvPr/>
          </p:nvSpPr>
          <p:spPr>
            <a:xfrm>
              <a:off x="13525775" y="1868500"/>
              <a:ext cx="804000" cy="637250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7" name="Google Shape;647;p33"/>
          <p:cNvSpPr/>
          <p:nvPr/>
        </p:nvSpPr>
        <p:spPr>
          <a:xfrm rot="635405">
            <a:off x="6740084" y="-197881"/>
            <a:ext cx="1976569" cy="1188519"/>
          </a:xfrm>
          <a:custGeom>
            <a:avLst/>
            <a:gdLst/>
            <a:ahLst/>
            <a:cxnLst/>
            <a:rect l="l" t="t" r="r" b="b"/>
            <a:pathLst>
              <a:path w="43700" h="26277" extrusionOk="0">
                <a:moveTo>
                  <a:pt x="19535" y="18890"/>
                </a:moveTo>
                <a:cubicBezTo>
                  <a:pt x="19533" y="18890"/>
                  <a:pt x="19531" y="18891"/>
                  <a:pt x="19528" y="18891"/>
                </a:cubicBezTo>
                <a:lnTo>
                  <a:pt x="19528" y="18891"/>
                </a:lnTo>
                <a:cubicBezTo>
                  <a:pt x="19528" y="18891"/>
                  <a:pt x="19529" y="18892"/>
                  <a:pt x="19529" y="18892"/>
                </a:cubicBezTo>
                <a:cubicBezTo>
                  <a:pt x="19531" y="18892"/>
                  <a:pt x="19533" y="18891"/>
                  <a:pt x="19535" y="18890"/>
                </a:cubicBezTo>
                <a:close/>
                <a:moveTo>
                  <a:pt x="26769" y="22294"/>
                </a:moveTo>
                <a:cubicBezTo>
                  <a:pt x="26768" y="22294"/>
                  <a:pt x="26766" y="22294"/>
                  <a:pt x="26765" y="22294"/>
                </a:cubicBezTo>
                <a:cubicBezTo>
                  <a:pt x="26765" y="22294"/>
                  <a:pt x="26765" y="22294"/>
                  <a:pt x="26764" y="22294"/>
                </a:cubicBezTo>
                <a:lnTo>
                  <a:pt x="26764" y="22294"/>
                </a:lnTo>
                <a:cubicBezTo>
                  <a:pt x="26765" y="22295"/>
                  <a:pt x="26766" y="22295"/>
                  <a:pt x="26766" y="22295"/>
                </a:cubicBezTo>
                <a:cubicBezTo>
                  <a:pt x="26767" y="22295"/>
                  <a:pt x="26768" y="22294"/>
                  <a:pt x="26769" y="22294"/>
                </a:cubicBezTo>
                <a:close/>
                <a:moveTo>
                  <a:pt x="13017" y="1"/>
                </a:moveTo>
                <a:cubicBezTo>
                  <a:pt x="11472" y="1"/>
                  <a:pt x="9607" y="308"/>
                  <a:pt x="7954" y="1382"/>
                </a:cubicBezTo>
                <a:cubicBezTo>
                  <a:pt x="6161" y="2537"/>
                  <a:pt x="4428" y="3844"/>
                  <a:pt x="2817" y="5272"/>
                </a:cubicBezTo>
                <a:lnTo>
                  <a:pt x="2088" y="5880"/>
                </a:lnTo>
                <a:cubicBezTo>
                  <a:pt x="1480" y="5820"/>
                  <a:pt x="902" y="5789"/>
                  <a:pt x="294" y="5789"/>
                </a:cubicBezTo>
                <a:cubicBezTo>
                  <a:pt x="285" y="5788"/>
                  <a:pt x="277" y="5787"/>
                  <a:pt x="268" y="5787"/>
                </a:cubicBezTo>
                <a:cubicBezTo>
                  <a:pt x="47" y="5787"/>
                  <a:pt x="0" y="6155"/>
                  <a:pt x="264" y="6184"/>
                </a:cubicBezTo>
                <a:cubicBezTo>
                  <a:pt x="872" y="6275"/>
                  <a:pt x="1449" y="6336"/>
                  <a:pt x="2057" y="6427"/>
                </a:cubicBezTo>
                <a:lnTo>
                  <a:pt x="2148" y="6519"/>
                </a:lnTo>
                <a:cubicBezTo>
                  <a:pt x="2270" y="6671"/>
                  <a:pt x="2452" y="6914"/>
                  <a:pt x="2635" y="7157"/>
                </a:cubicBezTo>
                <a:cubicBezTo>
                  <a:pt x="3455" y="8251"/>
                  <a:pt x="4793" y="10196"/>
                  <a:pt x="6252" y="12324"/>
                </a:cubicBezTo>
                <a:cubicBezTo>
                  <a:pt x="8487" y="15559"/>
                  <a:pt x="12003" y="16461"/>
                  <a:pt x="12311" y="16461"/>
                </a:cubicBezTo>
                <a:cubicBezTo>
                  <a:pt x="12317" y="16461"/>
                  <a:pt x="12322" y="16461"/>
                  <a:pt x="12326" y="16460"/>
                </a:cubicBezTo>
                <a:lnTo>
                  <a:pt x="12326" y="16460"/>
                </a:lnTo>
                <a:cubicBezTo>
                  <a:pt x="12326" y="16460"/>
                  <a:pt x="12326" y="16460"/>
                  <a:pt x="12326" y="16460"/>
                </a:cubicBezTo>
                <a:cubicBezTo>
                  <a:pt x="12328" y="16460"/>
                  <a:pt x="12330" y="16459"/>
                  <a:pt x="12331" y="16458"/>
                </a:cubicBezTo>
                <a:lnTo>
                  <a:pt x="12331" y="16458"/>
                </a:lnTo>
                <a:cubicBezTo>
                  <a:pt x="12330" y="16459"/>
                  <a:pt x="12328" y="16459"/>
                  <a:pt x="12326" y="16460"/>
                </a:cubicBezTo>
                <a:lnTo>
                  <a:pt x="12326" y="16460"/>
                </a:lnTo>
                <a:cubicBezTo>
                  <a:pt x="12200" y="16447"/>
                  <a:pt x="10986" y="13362"/>
                  <a:pt x="8683" y="9953"/>
                </a:cubicBezTo>
                <a:cubicBezTo>
                  <a:pt x="7620" y="8434"/>
                  <a:pt x="6161" y="7309"/>
                  <a:pt x="4428" y="6701"/>
                </a:cubicBezTo>
                <a:lnTo>
                  <a:pt x="4428" y="6701"/>
                </a:lnTo>
                <a:cubicBezTo>
                  <a:pt x="5492" y="6853"/>
                  <a:pt x="6556" y="7035"/>
                  <a:pt x="7620" y="7218"/>
                </a:cubicBezTo>
                <a:cubicBezTo>
                  <a:pt x="8531" y="7400"/>
                  <a:pt x="9413" y="7582"/>
                  <a:pt x="10325" y="7765"/>
                </a:cubicBezTo>
                <a:cubicBezTo>
                  <a:pt x="10446" y="7947"/>
                  <a:pt x="10629" y="8221"/>
                  <a:pt x="10842" y="8586"/>
                </a:cubicBezTo>
                <a:cubicBezTo>
                  <a:pt x="11510" y="9771"/>
                  <a:pt x="12665" y="11838"/>
                  <a:pt x="13881" y="14118"/>
                </a:cubicBezTo>
                <a:cubicBezTo>
                  <a:pt x="15811" y="17622"/>
                  <a:pt x="19250" y="18892"/>
                  <a:pt x="19521" y="18892"/>
                </a:cubicBezTo>
                <a:cubicBezTo>
                  <a:pt x="19523" y="18892"/>
                  <a:pt x="19526" y="18892"/>
                  <a:pt x="19528" y="18891"/>
                </a:cubicBezTo>
                <a:lnTo>
                  <a:pt x="19528" y="18891"/>
                </a:lnTo>
                <a:cubicBezTo>
                  <a:pt x="19382" y="18870"/>
                  <a:pt x="18468" y="15665"/>
                  <a:pt x="16556" y="12020"/>
                </a:cubicBezTo>
                <a:cubicBezTo>
                  <a:pt x="15644" y="10409"/>
                  <a:pt x="14276" y="9133"/>
                  <a:pt x="12635" y="8342"/>
                </a:cubicBezTo>
                <a:lnTo>
                  <a:pt x="12635" y="8342"/>
                </a:lnTo>
                <a:cubicBezTo>
                  <a:pt x="13395" y="8525"/>
                  <a:pt x="14124" y="8707"/>
                  <a:pt x="14884" y="8920"/>
                </a:cubicBezTo>
                <a:cubicBezTo>
                  <a:pt x="16191" y="9315"/>
                  <a:pt x="17498" y="9710"/>
                  <a:pt x="18775" y="10166"/>
                </a:cubicBezTo>
                <a:lnTo>
                  <a:pt x="18775" y="10196"/>
                </a:lnTo>
                <a:lnTo>
                  <a:pt x="18805" y="10257"/>
                </a:lnTo>
                <a:cubicBezTo>
                  <a:pt x="18927" y="10470"/>
                  <a:pt x="19048" y="10713"/>
                  <a:pt x="19200" y="11017"/>
                </a:cubicBezTo>
                <a:cubicBezTo>
                  <a:pt x="19747" y="12294"/>
                  <a:pt x="20659" y="14482"/>
                  <a:pt x="21662" y="16884"/>
                </a:cubicBezTo>
                <a:cubicBezTo>
                  <a:pt x="23197" y="20615"/>
                  <a:pt x="26580" y="22291"/>
                  <a:pt x="26764" y="22294"/>
                </a:cubicBezTo>
                <a:lnTo>
                  <a:pt x="26764" y="22294"/>
                </a:lnTo>
                <a:cubicBezTo>
                  <a:pt x="26660" y="22252"/>
                  <a:pt x="26076" y="18951"/>
                  <a:pt x="24550" y="15121"/>
                </a:cubicBezTo>
                <a:cubicBezTo>
                  <a:pt x="23821" y="13388"/>
                  <a:pt x="22574" y="11929"/>
                  <a:pt x="20994" y="10956"/>
                </a:cubicBezTo>
                <a:lnTo>
                  <a:pt x="20994" y="10956"/>
                </a:lnTo>
                <a:cubicBezTo>
                  <a:pt x="22878" y="11655"/>
                  <a:pt x="24732" y="12446"/>
                  <a:pt x="26556" y="13297"/>
                </a:cubicBezTo>
                <a:lnTo>
                  <a:pt x="26647" y="13510"/>
                </a:lnTo>
                <a:cubicBezTo>
                  <a:pt x="26708" y="13692"/>
                  <a:pt x="26830" y="13966"/>
                  <a:pt x="26921" y="14270"/>
                </a:cubicBezTo>
                <a:cubicBezTo>
                  <a:pt x="27346" y="15577"/>
                  <a:pt x="28046" y="17856"/>
                  <a:pt x="28775" y="20349"/>
                </a:cubicBezTo>
                <a:cubicBezTo>
                  <a:pt x="29949" y="24231"/>
                  <a:pt x="33150" y="26266"/>
                  <a:pt x="33330" y="26276"/>
                </a:cubicBezTo>
                <a:lnTo>
                  <a:pt x="33330" y="26276"/>
                </a:lnTo>
                <a:cubicBezTo>
                  <a:pt x="33235" y="26229"/>
                  <a:pt x="32981" y="22868"/>
                  <a:pt x="31815" y="18890"/>
                </a:cubicBezTo>
                <a:cubicBezTo>
                  <a:pt x="31267" y="17066"/>
                  <a:pt x="30112" y="15455"/>
                  <a:pt x="28593" y="14300"/>
                </a:cubicBezTo>
                <a:lnTo>
                  <a:pt x="28593" y="14300"/>
                </a:lnTo>
                <a:lnTo>
                  <a:pt x="28745" y="14361"/>
                </a:lnTo>
                <a:cubicBezTo>
                  <a:pt x="29505" y="14756"/>
                  <a:pt x="30295" y="15181"/>
                  <a:pt x="31055" y="15607"/>
                </a:cubicBezTo>
                <a:cubicBezTo>
                  <a:pt x="31176" y="15759"/>
                  <a:pt x="31328" y="15941"/>
                  <a:pt x="31511" y="16154"/>
                </a:cubicBezTo>
                <a:lnTo>
                  <a:pt x="31602" y="16245"/>
                </a:lnTo>
                <a:cubicBezTo>
                  <a:pt x="33030" y="17917"/>
                  <a:pt x="34702" y="19437"/>
                  <a:pt x="36526" y="20713"/>
                </a:cubicBezTo>
                <a:cubicBezTo>
                  <a:pt x="38745" y="22172"/>
                  <a:pt x="41146" y="23297"/>
                  <a:pt x="43699" y="24026"/>
                </a:cubicBezTo>
                <a:cubicBezTo>
                  <a:pt x="42423" y="21564"/>
                  <a:pt x="40569" y="19437"/>
                  <a:pt x="38289" y="17856"/>
                </a:cubicBezTo>
                <a:cubicBezTo>
                  <a:pt x="36526" y="16671"/>
                  <a:pt x="34550" y="15850"/>
                  <a:pt x="32483" y="15425"/>
                </a:cubicBezTo>
                <a:cubicBezTo>
                  <a:pt x="31906" y="15333"/>
                  <a:pt x="31480" y="15273"/>
                  <a:pt x="31176" y="15242"/>
                </a:cubicBezTo>
                <a:lnTo>
                  <a:pt x="29748" y="14482"/>
                </a:lnTo>
                <a:cubicBezTo>
                  <a:pt x="29322" y="14270"/>
                  <a:pt x="28927" y="14057"/>
                  <a:pt x="28501" y="13844"/>
                </a:cubicBezTo>
                <a:lnTo>
                  <a:pt x="28501" y="13844"/>
                </a:lnTo>
                <a:cubicBezTo>
                  <a:pt x="29630" y="14208"/>
                  <a:pt x="30802" y="14387"/>
                  <a:pt x="31978" y="14387"/>
                </a:cubicBezTo>
                <a:cubicBezTo>
                  <a:pt x="32767" y="14387"/>
                  <a:pt x="33557" y="14306"/>
                  <a:pt x="34337" y="14148"/>
                </a:cubicBezTo>
                <a:cubicBezTo>
                  <a:pt x="38094" y="13244"/>
                  <a:pt x="41351" y="12524"/>
                  <a:pt x="41794" y="12524"/>
                </a:cubicBezTo>
                <a:cubicBezTo>
                  <a:pt x="41828" y="12524"/>
                  <a:pt x="41845" y="12528"/>
                  <a:pt x="41845" y="12537"/>
                </a:cubicBezTo>
                <a:cubicBezTo>
                  <a:pt x="41871" y="12408"/>
                  <a:pt x="38971" y="10336"/>
                  <a:pt x="35552" y="10336"/>
                </a:cubicBezTo>
                <a:cubicBezTo>
                  <a:pt x="34936" y="10336"/>
                  <a:pt x="34304" y="10404"/>
                  <a:pt x="33669" y="10561"/>
                </a:cubicBezTo>
                <a:cubicBezTo>
                  <a:pt x="31602" y="11078"/>
                  <a:pt x="29596" y="11747"/>
                  <a:pt x="27620" y="12567"/>
                </a:cubicBezTo>
                <a:lnTo>
                  <a:pt x="26951" y="12841"/>
                </a:lnTo>
                <a:lnTo>
                  <a:pt x="26678" y="12932"/>
                </a:lnTo>
                <a:cubicBezTo>
                  <a:pt x="25431" y="12355"/>
                  <a:pt x="24216" y="11807"/>
                  <a:pt x="22939" y="11291"/>
                </a:cubicBezTo>
                <a:cubicBezTo>
                  <a:pt x="22270" y="10987"/>
                  <a:pt x="21571" y="10713"/>
                  <a:pt x="20842" y="10440"/>
                </a:cubicBezTo>
                <a:lnTo>
                  <a:pt x="20842" y="10440"/>
                </a:lnTo>
                <a:cubicBezTo>
                  <a:pt x="21582" y="10592"/>
                  <a:pt x="22332" y="10668"/>
                  <a:pt x="23080" y="10668"/>
                </a:cubicBezTo>
                <a:cubicBezTo>
                  <a:pt x="24267" y="10668"/>
                  <a:pt x="25449" y="10478"/>
                  <a:pt x="26587" y="10105"/>
                </a:cubicBezTo>
                <a:cubicBezTo>
                  <a:pt x="30321" y="8773"/>
                  <a:pt x="33532" y="7635"/>
                  <a:pt x="33855" y="7635"/>
                </a:cubicBezTo>
                <a:cubicBezTo>
                  <a:pt x="33871" y="7635"/>
                  <a:pt x="33880" y="7637"/>
                  <a:pt x="33881" y="7643"/>
                </a:cubicBezTo>
                <a:cubicBezTo>
                  <a:pt x="33881" y="7550"/>
                  <a:pt x="31375" y="6124"/>
                  <a:pt x="28388" y="6124"/>
                </a:cubicBezTo>
                <a:cubicBezTo>
                  <a:pt x="27469" y="6124"/>
                  <a:pt x="26504" y="6259"/>
                  <a:pt x="25553" y="6610"/>
                </a:cubicBezTo>
                <a:cubicBezTo>
                  <a:pt x="23577" y="7370"/>
                  <a:pt x="21632" y="8251"/>
                  <a:pt x="19778" y="9285"/>
                </a:cubicBezTo>
                <a:lnTo>
                  <a:pt x="19109" y="9619"/>
                </a:lnTo>
                <a:lnTo>
                  <a:pt x="18927" y="9710"/>
                </a:lnTo>
                <a:lnTo>
                  <a:pt x="18866" y="9710"/>
                </a:lnTo>
                <a:cubicBezTo>
                  <a:pt x="16799" y="8981"/>
                  <a:pt x="14671" y="8373"/>
                  <a:pt x="12544" y="7826"/>
                </a:cubicBezTo>
                <a:lnTo>
                  <a:pt x="12544" y="7826"/>
                </a:lnTo>
                <a:cubicBezTo>
                  <a:pt x="12794" y="7842"/>
                  <a:pt x="13045" y="7850"/>
                  <a:pt x="13295" y="7850"/>
                </a:cubicBezTo>
                <a:cubicBezTo>
                  <a:pt x="14933" y="7850"/>
                  <a:pt x="16573" y="7504"/>
                  <a:pt x="18076" y="6792"/>
                </a:cubicBezTo>
                <a:cubicBezTo>
                  <a:pt x="21707" y="4991"/>
                  <a:pt x="24823" y="3506"/>
                  <a:pt x="25026" y="3506"/>
                </a:cubicBezTo>
                <a:cubicBezTo>
                  <a:pt x="25032" y="3506"/>
                  <a:pt x="25035" y="3507"/>
                  <a:pt x="25036" y="3509"/>
                </a:cubicBezTo>
                <a:cubicBezTo>
                  <a:pt x="25036" y="3429"/>
                  <a:pt x="23058" y="2573"/>
                  <a:pt x="20599" y="2573"/>
                </a:cubicBezTo>
                <a:cubicBezTo>
                  <a:pt x="19350" y="2573"/>
                  <a:pt x="17978" y="2794"/>
                  <a:pt x="16678" y="3449"/>
                </a:cubicBezTo>
                <a:cubicBezTo>
                  <a:pt x="14763" y="4421"/>
                  <a:pt x="12939" y="5516"/>
                  <a:pt x="11176" y="6762"/>
                </a:cubicBezTo>
                <a:lnTo>
                  <a:pt x="10538" y="7187"/>
                </a:lnTo>
                <a:lnTo>
                  <a:pt x="10386" y="7279"/>
                </a:lnTo>
                <a:cubicBezTo>
                  <a:pt x="9808" y="7157"/>
                  <a:pt x="9231" y="7035"/>
                  <a:pt x="8653" y="6914"/>
                </a:cubicBezTo>
                <a:cubicBezTo>
                  <a:pt x="7316" y="6640"/>
                  <a:pt x="5978" y="6397"/>
                  <a:pt x="4610" y="6215"/>
                </a:cubicBezTo>
                <a:lnTo>
                  <a:pt x="4306" y="6184"/>
                </a:lnTo>
                <a:cubicBezTo>
                  <a:pt x="6191" y="6093"/>
                  <a:pt x="8045" y="5516"/>
                  <a:pt x="9656" y="4543"/>
                </a:cubicBezTo>
                <a:cubicBezTo>
                  <a:pt x="13103" y="2363"/>
                  <a:pt x="16065" y="525"/>
                  <a:pt x="16271" y="525"/>
                </a:cubicBezTo>
                <a:cubicBezTo>
                  <a:pt x="16278" y="525"/>
                  <a:pt x="16281" y="527"/>
                  <a:pt x="16282" y="531"/>
                </a:cubicBezTo>
                <a:cubicBezTo>
                  <a:pt x="16282" y="448"/>
                  <a:pt x="14882" y="1"/>
                  <a:pt x="13017" y="1"/>
                </a:cubicBezTo>
                <a:close/>
                <a:moveTo>
                  <a:pt x="33334" y="26276"/>
                </a:moveTo>
                <a:cubicBezTo>
                  <a:pt x="33333" y="26276"/>
                  <a:pt x="33332" y="26276"/>
                  <a:pt x="33331" y="26276"/>
                </a:cubicBezTo>
                <a:cubicBezTo>
                  <a:pt x="33331" y="26276"/>
                  <a:pt x="33330" y="26276"/>
                  <a:pt x="33330" y="26276"/>
                </a:cubicBezTo>
                <a:lnTo>
                  <a:pt x="33330" y="26276"/>
                </a:lnTo>
                <a:cubicBezTo>
                  <a:pt x="33331" y="26276"/>
                  <a:pt x="33331" y="26277"/>
                  <a:pt x="33332" y="26277"/>
                </a:cubicBezTo>
                <a:cubicBezTo>
                  <a:pt x="33333" y="26277"/>
                  <a:pt x="33334" y="26276"/>
                  <a:pt x="33334" y="262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8" name="Google Shape;648;p33"/>
          <p:cNvGrpSpPr/>
          <p:nvPr/>
        </p:nvGrpSpPr>
        <p:grpSpPr>
          <a:xfrm rot="-1667100">
            <a:off x="-217189" y="3854139"/>
            <a:ext cx="1860850" cy="907981"/>
            <a:chOff x="10083475" y="3839575"/>
            <a:chExt cx="1221925" cy="596225"/>
          </a:xfrm>
        </p:grpSpPr>
        <p:sp>
          <p:nvSpPr>
            <p:cNvPr id="649" name="Google Shape;649;p33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33"/>
            <p:cNvSpPr/>
            <p:nvPr/>
          </p:nvSpPr>
          <p:spPr>
            <a:xfrm>
              <a:off x="10083475" y="3891625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1" name="Google Shape;651;p33"/>
          <p:cNvSpPr/>
          <p:nvPr/>
        </p:nvSpPr>
        <p:spPr>
          <a:xfrm>
            <a:off x="5534908" y="1011529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33"/>
          <p:cNvSpPr/>
          <p:nvPr/>
        </p:nvSpPr>
        <p:spPr>
          <a:xfrm>
            <a:off x="1866313" y="4051145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3" name="Google Shape;653;p33"/>
          <p:cNvSpPr/>
          <p:nvPr/>
        </p:nvSpPr>
        <p:spPr>
          <a:xfrm>
            <a:off x="891576" y="293301"/>
            <a:ext cx="1196432" cy="439695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文字方塊 1"/>
          <p:cNvSpPr txBox="1"/>
          <p:nvPr/>
        </p:nvSpPr>
        <p:spPr>
          <a:xfrm>
            <a:off x="2322740" y="2867726"/>
            <a:ext cx="2591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我們的一小步，環保的一大步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36"/>
          <p:cNvSpPr txBox="1">
            <a:spLocks noGrp="1"/>
          </p:cNvSpPr>
          <p:nvPr>
            <p:ph type="title" idx="15"/>
          </p:nvPr>
        </p:nvSpPr>
        <p:spPr>
          <a:xfrm>
            <a:off x="415651" y="390048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CONTENT</a:t>
            </a:r>
            <a:endParaRPr dirty="0"/>
          </a:p>
        </p:txBody>
      </p:sp>
      <p:sp>
        <p:nvSpPr>
          <p:cNvPr id="672" name="Google Shape;672;p36"/>
          <p:cNvSpPr txBox="1">
            <a:spLocks noGrp="1"/>
          </p:cNvSpPr>
          <p:nvPr>
            <p:ph type="title"/>
          </p:nvPr>
        </p:nvSpPr>
        <p:spPr>
          <a:xfrm>
            <a:off x="1306047" y="1870361"/>
            <a:ext cx="27684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第一步驟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3" name="Google Shape;673;p36"/>
          <p:cNvSpPr txBox="1">
            <a:spLocks noGrp="1"/>
          </p:cNvSpPr>
          <p:nvPr>
            <p:ph type="subTitle" idx="1"/>
          </p:nvPr>
        </p:nvSpPr>
        <p:spPr>
          <a:xfrm>
            <a:off x="1226108" y="2137505"/>
            <a:ext cx="3072776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確認公共政策問題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74" name="Google Shape;674;p36"/>
          <p:cNvSpPr txBox="1">
            <a:spLocks noGrp="1"/>
          </p:cNvSpPr>
          <p:nvPr>
            <p:ph type="title" idx="2"/>
          </p:nvPr>
        </p:nvSpPr>
        <p:spPr>
          <a:xfrm>
            <a:off x="1378296" y="3391182"/>
            <a:ext cx="27684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第三步驟</a:t>
            </a:r>
            <a:endParaRPr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5" name="Google Shape;675;p36"/>
          <p:cNvSpPr txBox="1">
            <a:spLocks noGrp="1"/>
          </p:cNvSpPr>
          <p:nvPr>
            <p:ph type="subTitle" idx="3"/>
          </p:nvPr>
        </p:nvSpPr>
        <p:spPr>
          <a:xfrm>
            <a:off x="1306047" y="3631468"/>
            <a:ext cx="3234647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提出我方解決方案</a:t>
            </a:r>
          </a:p>
        </p:txBody>
      </p:sp>
      <p:sp>
        <p:nvSpPr>
          <p:cNvPr id="676" name="Google Shape;676;p36"/>
          <p:cNvSpPr txBox="1">
            <a:spLocks noGrp="1"/>
          </p:cNvSpPr>
          <p:nvPr>
            <p:ph type="title" idx="4"/>
          </p:nvPr>
        </p:nvSpPr>
        <p:spPr>
          <a:xfrm>
            <a:off x="5564993" y="1870361"/>
            <a:ext cx="27684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第二步驟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7" name="Google Shape;677;p36"/>
          <p:cNvSpPr txBox="1">
            <a:spLocks noGrp="1"/>
          </p:cNvSpPr>
          <p:nvPr>
            <p:ph type="subTitle" idx="5"/>
          </p:nvPr>
        </p:nvSpPr>
        <p:spPr>
          <a:xfrm>
            <a:off x="5490263" y="2145561"/>
            <a:ext cx="304628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研究各項可行政策</a:t>
            </a:r>
          </a:p>
        </p:txBody>
      </p:sp>
      <p:sp>
        <p:nvSpPr>
          <p:cNvPr id="678" name="Google Shape;678;p36"/>
          <p:cNvSpPr txBox="1">
            <a:spLocks noGrp="1"/>
          </p:cNvSpPr>
          <p:nvPr>
            <p:ph type="title" idx="6"/>
          </p:nvPr>
        </p:nvSpPr>
        <p:spPr>
          <a:xfrm>
            <a:off x="5534345" y="3375276"/>
            <a:ext cx="2768400" cy="42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第四步驟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79" name="Google Shape;679;p36"/>
          <p:cNvSpPr txBox="1">
            <a:spLocks noGrp="1"/>
          </p:cNvSpPr>
          <p:nvPr>
            <p:ph type="subTitle" idx="7"/>
          </p:nvPr>
        </p:nvSpPr>
        <p:spPr>
          <a:xfrm>
            <a:off x="5451453" y="3631468"/>
            <a:ext cx="31239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提出我方行動方案</a:t>
            </a:r>
          </a:p>
        </p:txBody>
      </p:sp>
      <p:sp>
        <p:nvSpPr>
          <p:cNvPr id="680" name="Google Shape;680;p36"/>
          <p:cNvSpPr txBox="1">
            <a:spLocks noGrp="1"/>
          </p:cNvSpPr>
          <p:nvPr>
            <p:ph type="title" idx="8"/>
          </p:nvPr>
        </p:nvSpPr>
        <p:spPr>
          <a:xfrm>
            <a:off x="356345" y="2009661"/>
            <a:ext cx="983100" cy="81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681" name="Google Shape;681;p36"/>
          <p:cNvSpPr txBox="1">
            <a:spLocks noGrp="1"/>
          </p:cNvSpPr>
          <p:nvPr>
            <p:ph type="title" idx="9"/>
          </p:nvPr>
        </p:nvSpPr>
        <p:spPr>
          <a:xfrm>
            <a:off x="356345" y="3495568"/>
            <a:ext cx="983100" cy="81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682" name="Google Shape;682;p36"/>
          <p:cNvSpPr txBox="1">
            <a:spLocks noGrp="1"/>
          </p:cNvSpPr>
          <p:nvPr>
            <p:ph type="title" idx="13"/>
          </p:nvPr>
        </p:nvSpPr>
        <p:spPr>
          <a:xfrm>
            <a:off x="4507163" y="2009661"/>
            <a:ext cx="983100" cy="81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683" name="Google Shape;683;p36"/>
          <p:cNvSpPr txBox="1">
            <a:spLocks noGrp="1"/>
          </p:cNvSpPr>
          <p:nvPr>
            <p:ph type="title" idx="14"/>
          </p:nvPr>
        </p:nvSpPr>
        <p:spPr>
          <a:xfrm>
            <a:off x="4507163" y="3492927"/>
            <a:ext cx="983100" cy="81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684" name="Google Shape;684;p36"/>
          <p:cNvSpPr/>
          <p:nvPr/>
        </p:nvSpPr>
        <p:spPr>
          <a:xfrm>
            <a:off x="5530251" y="1014351"/>
            <a:ext cx="1196432" cy="439695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5" name="Google Shape;685;p36"/>
          <p:cNvSpPr/>
          <p:nvPr/>
        </p:nvSpPr>
        <p:spPr>
          <a:xfrm>
            <a:off x="3729457" y="4599303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6" name="Google Shape;686;p36"/>
          <p:cNvSpPr/>
          <p:nvPr/>
        </p:nvSpPr>
        <p:spPr>
          <a:xfrm>
            <a:off x="7866275" y="4546579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7" name="Google Shape;687;p36"/>
          <p:cNvSpPr/>
          <p:nvPr/>
        </p:nvSpPr>
        <p:spPr>
          <a:xfrm flipH="1">
            <a:off x="-741725" y="2901479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247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510145" y="1662545"/>
            <a:ext cx="6255328" cy="1655619"/>
          </a:xfrm>
          <a:prstGeom prst="rect">
            <a:avLst/>
          </a:prstGeom>
          <a:solidFill>
            <a:srgbClr val="F8EEE4"/>
          </a:solidFill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863" y="4704132"/>
            <a:ext cx="1122828" cy="439368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2763304" y="2135734"/>
            <a:ext cx="4284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確認公共政策問題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297628" y="1852054"/>
            <a:ext cx="19918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8800" b="1" dirty="0" smtClean="0">
                <a:solidFill>
                  <a:srgbClr val="C7843D"/>
                </a:solidFill>
                <a:latin typeface="Cairo" panose="02020500000000000000" charset="-78"/>
                <a:ea typeface="微軟正黑體" panose="020B0604030504040204" pitchFamily="34" charset="-120"/>
                <a:cs typeface="Cairo" panose="02020500000000000000" charset="-78"/>
              </a:rPr>
              <a:t>01</a:t>
            </a:r>
            <a:endParaRPr lang="zh-TW" altLang="en-US" sz="8800" b="1" dirty="0">
              <a:solidFill>
                <a:srgbClr val="C7843D"/>
              </a:solidFill>
              <a:latin typeface="Cairo" panose="02020500000000000000" charset="-78"/>
              <a:ea typeface="微軟正黑體" panose="020B0604030504040204" pitchFamily="34" charset="-120"/>
              <a:cs typeface="Cairo" panose="02020500000000000000" charset="-78"/>
            </a:endParaRPr>
          </a:p>
        </p:txBody>
      </p:sp>
      <p:grpSp>
        <p:nvGrpSpPr>
          <p:cNvPr id="8" name="Google Shape;871;p43"/>
          <p:cNvGrpSpPr/>
          <p:nvPr/>
        </p:nvGrpSpPr>
        <p:grpSpPr>
          <a:xfrm>
            <a:off x="7181324" y="2294096"/>
            <a:ext cx="450646" cy="562466"/>
            <a:chOff x="5655633" y="1167235"/>
            <a:chExt cx="2785343" cy="3606894"/>
          </a:xfrm>
        </p:grpSpPr>
        <p:grpSp>
          <p:nvGrpSpPr>
            <p:cNvPr id="9" name="Google Shape;872;p43"/>
            <p:cNvGrpSpPr/>
            <p:nvPr/>
          </p:nvGrpSpPr>
          <p:grpSpPr>
            <a:xfrm>
              <a:off x="5960808" y="1167235"/>
              <a:ext cx="2480168" cy="2961278"/>
              <a:chOff x="6059537" y="1123700"/>
              <a:chExt cx="2523830" cy="3013410"/>
            </a:xfrm>
          </p:grpSpPr>
          <p:sp>
            <p:nvSpPr>
              <p:cNvPr id="24" name="Google Shape;873;p43"/>
              <p:cNvSpPr/>
              <p:nvPr/>
            </p:nvSpPr>
            <p:spPr>
              <a:xfrm>
                <a:off x="6059537" y="1123700"/>
                <a:ext cx="2523830" cy="3013410"/>
              </a:xfrm>
              <a:custGeom>
                <a:avLst/>
                <a:gdLst/>
                <a:ahLst/>
                <a:cxnLst/>
                <a:rect l="l" t="t" r="r" b="b"/>
                <a:pathLst>
                  <a:path w="75785" h="90486" extrusionOk="0">
                    <a:moveTo>
                      <a:pt x="37887" y="1"/>
                    </a:moveTo>
                    <a:cubicBezTo>
                      <a:pt x="25085" y="1"/>
                      <a:pt x="12848" y="6522"/>
                      <a:pt x="5799" y="17783"/>
                    </a:cubicBezTo>
                    <a:cubicBezTo>
                      <a:pt x="5644" y="18033"/>
                      <a:pt x="5502" y="18259"/>
                      <a:pt x="5347" y="18509"/>
                    </a:cubicBezTo>
                    <a:cubicBezTo>
                      <a:pt x="5204" y="18771"/>
                      <a:pt x="5061" y="19010"/>
                      <a:pt x="4918" y="19260"/>
                    </a:cubicBezTo>
                    <a:cubicBezTo>
                      <a:pt x="4609" y="19795"/>
                      <a:pt x="4323" y="20343"/>
                      <a:pt x="4049" y="20891"/>
                    </a:cubicBezTo>
                    <a:cubicBezTo>
                      <a:pt x="3930" y="21105"/>
                      <a:pt x="3823" y="21319"/>
                      <a:pt x="3716" y="21557"/>
                    </a:cubicBezTo>
                    <a:cubicBezTo>
                      <a:pt x="3608" y="21784"/>
                      <a:pt x="3501" y="22010"/>
                      <a:pt x="3406" y="22236"/>
                    </a:cubicBezTo>
                    <a:cubicBezTo>
                      <a:pt x="3156" y="22796"/>
                      <a:pt x="2906" y="23355"/>
                      <a:pt x="2680" y="23927"/>
                    </a:cubicBezTo>
                    <a:cubicBezTo>
                      <a:pt x="2573" y="24201"/>
                      <a:pt x="2477" y="24474"/>
                      <a:pt x="2370" y="24736"/>
                    </a:cubicBezTo>
                    <a:cubicBezTo>
                      <a:pt x="2263" y="25010"/>
                      <a:pt x="2156" y="25308"/>
                      <a:pt x="2073" y="25558"/>
                    </a:cubicBezTo>
                    <a:cubicBezTo>
                      <a:pt x="1977" y="25820"/>
                      <a:pt x="1894" y="26082"/>
                      <a:pt x="1811" y="26344"/>
                    </a:cubicBezTo>
                    <a:cubicBezTo>
                      <a:pt x="1656" y="26808"/>
                      <a:pt x="1525" y="27284"/>
                      <a:pt x="1394" y="27761"/>
                    </a:cubicBezTo>
                    <a:cubicBezTo>
                      <a:pt x="1334" y="27939"/>
                      <a:pt x="1299" y="28106"/>
                      <a:pt x="1239" y="28308"/>
                    </a:cubicBezTo>
                    <a:cubicBezTo>
                      <a:pt x="1191" y="28511"/>
                      <a:pt x="1132" y="28725"/>
                      <a:pt x="1084" y="28939"/>
                    </a:cubicBezTo>
                    <a:cubicBezTo>
                      <a:pt x="1013" y="29225"/>
                      <a:pt x="941" y="29499"/>
                      <a:pt x="894" y="29785"/>
                    </a:cubicBezTo>
                    <a:cubicBezTo>
                      <a:pt x="834" y="30070"/>
                      <a:pt x="775" y="30356"/>
                      <a:pt x="715" y="30654"/>
                    </a:cubicBezTo>
                    <a:cubicBezTo>
                      <a:pt x="239" y="33047"/>
                      <a:pt x="1" y="35476"/>
                      <a:pt x="1" y="37917"/>
                    </a:cubicBezTo>
                    <a:cubicBezTo>
                      <a:pt x="1" y="38298"/>
                      <a:pt x="13" y="38667"/>
                      <a:pt x="25" y="39048"/>
                    </a:cubicBezTo>
                    <a:cubicBezTo>
                      <a:pt x="37" y="39429"/>
                      <a:pt x="48" y="39798"/>
                      <a:pt x="72" y="40179"/>
                    </a:cubicBezTo>
                    <a:cubicBezTo>
                      <a:pt x="84" y="40417"/>
                      <a:pt x="108" y="40655"/>
                      <a:pt x="120" y="40893"/>
                    </a:cubicBezTo>
                    <a:cubicBezTo>
                      <a:pt x="215" y="42048"/>
                      <a:pt x="358" y="43215"/>
                      <a:pt x="560" y="44358"/>
                    </a:cubicBezTo>
                    <a:cubicBezTo>
                      <a:pt x="560" y="44382"/>
                      <a:pt x="560" y="44394"/>
                      <a:pt x="560" y="44417"/>
                    </a:cubicBezTo>
                    <a:cubicBezTo>
                      <a:pt x="608" y="44679"/>
                      <a:pt x="656" y="44929"/>
                      <a:pt x="703" y="45191"/>
                    </a:cubicBezTo>
                    <a:cubicBezTo>
                      <a:pt x="941" y="46406"/>
                      <a:pt x="1239" y="47608"/>
                      <a:pt x="1596" y="48787"/>
                    </a:cubicBezTo>
                    <a:cubicBezTo>
                      <a:pt x="1763" y="49359"/>
                      <a:pt x="1942" y="49906"/>
                      <a:pt x="2132" y="50466"/>
                    </a:cubicBezTo>
                    <a:cubicBezTo>
                      <a:pt x="2215" y="50692"/>
                      <a:pt x="2299" y="50906"/>
                      <a:pt x="2370" y="51133"/>
                    </a:cubicBezTo>
                    <a:cubicBezTo>
                      <a:pt x="2382" y="51144"/>
                      <a:pt x="2394" y="51168"/>
                      <a:pt x="2394" y="51180"/>
                    </a:cubicBezTo>
                    <a:cubicBezTo>
                      <a:pt x="2537" y="51537"/>
                      <a:pt x="2668" y="51895"/>
                      <a:pt x="2811" y="52240"/>
                    </a:cubicBezTo>
                    <a:cubicBezTo>
                      <a:pt x="2823" y="52252"/>
                      <a:pt x="2823" y="52276"/>
                      <a:pt x="2835" y="52287"/>
                    </a:cubicBezTo>
                    <a:cubicBezTo>
                      <a:pt x="2954" y="52585"/>
                      <a:pt x="3085" y="52883"/>
                      <a:pt x="3216" y="53180"/>
                    </a:cubicBezTo>
                    <a:cubicBezTo>
                      <a:pt x="3346" y="53478"/>
                      <a:pt x="3477" y="53776"/>
                      <a:pt x="3620" y="54073"/>
                    </a:cubicBezTo>
                    <a:cubicBezTo>
                      <a:pt x="3680" y="54204"/>
                      <a:pt x="3739" y="54335"/>
                      <a:pt x="3799" y="54466"/>
                    </a:cubicBezTo>
                    <a:cubicBezTo>
                      <a:pt x="3823" y="54502"/>
                      <a:pt x="3835" y="54538"/>
                      <a:pt x="3858" y="54573"/>
                    </a:cubicBezTo>
                    <a:cubicBezTo>
                      <a:pt x="3978" y="54823"/>
                      <a:pt x="4097" y="55073"/>
                      <a:pt x="4228" y="55312"/>
                    </a:cubicBezTo>
                    <a:cubicBezTo>
                      <a:pt x="4263" y="55383"/>
                      <a:pt x="4299" y="55443"/>
                      <a:pt x="4323" y="55514"/>
                    </a:cubicBezTo>
                    <a:cubicBezTo>
                      <a:pt x="4644" y="56109"/>
                      <a:pt x="4978" y="56717"/>
                      <a:pt x="5335" y="57300"/>
                    </a:cubicBezTo>
                    <a:cubicBezTo>
                      <a:pt x="5335" y="57300"/>
                      <a:pt x="5335" y="57312"/>
                      <a:pt x="5335" y="57312"/>
                    </a:cubicBezTo>
                    <a:cubicBezTo>
                      <a:pt x="5644" y="57812"/>
                      <a:pt x="5954" y="58312"/>
                      <a:pt x="6287" y="58800"/>
                    </a:cubicBezTo>
                    <a:cubicBezTo>
                      <a:pt x="6978" y="60324"/>
                      <a:pt x="7180" y="62205"/>
                      <a:pt x="6787" y="63753"/>
                    </a:cubicBezTo>
                    <a:cubicBezTo>
                      <a:pt x="6597" y="64515"/>
                      <a:pt x="6264" y="65265"/>
                      <a:pt x="6311" y="66063"/>
                    </a:cubicBezTo>
                    <a:cubicBezTo>
                      <a:pt x="6357" y="66813"/>
                      <a:pt x="6922" y="67616"/>
                      <a:pt x="7656" y="67616"/>
                    </a:cubicBezTo>
                    <a:cubicBezTo>
                      <a:pt x="7692" y="67616"/>
                      <a:pt x="7728" y="67615"/>
                      <a:pt x="7764" y="67611"/>
                    </a:cubicBezTo>
                    <a:cubicBezTo>
                      <a:pt x="8740" y="67504"/>
                      <a:pt x="9216" y="66134"/>
                      <a:pt x="10193" y="66087"/>
                    </a:cubicBezTo>
                    <a:cubicBezTo>
                      <a:pt x="10215" y="66085"/>
                      <a:pt x="10238" y="66084"/>
                      <a:pt x="10261" y="66084"/>
                    </a:cubicBezTo>
                    <a:cubicBezTo>
                      <a:pt x="10712" y="66084"/>
                      <a:pt x="11133" y="66417"/>
                      <a:pt x="11359" y="66825"/>
                    </a:cubicBezTo>
                    <a:cubicBezTo>
                      <a:pt x="11586" y="67254"/>
                      <a:pt x="11609" y="67766"/>
                      <a:pt x="11586" y="68254"/>
                    </a:cubicBezTo>
                    <a:cubicBezTo>
                      <a:pt x="11502" y="69432"/>
                      <a:pt x="11086" y="70552"/>
                      <a:pt x="10633" y="71647"/>
                    </a:cubicBezTo>
                    <a:cubicBezTo>
                      <a:pt x="10181" y="72730"/>
                      <a:pt x="9704" y="73826"/>
                      <a:pt x="9502" y="74993"/>
                    </a:cubicBezTo>
                    <a:cubicBezTo>
                      <a:pt x="9300" y="76159"/>
                      <a:pt x="9419" y="77421"/>
                      <a:pt x="10085" y="78398"/>
                    </a:cubicBezTo>
                    <a:cubicBezTo>
                      <a:pt x="10604" y="79171"/>
                      <a:pt x="11525" y="79705"/>
                      <a:pt x="12436" y="79705"/>
                    </a:cubicBezTo>
                    <a:cubicBezTo>
                      <a:pt x="12676" y="79705"/>
                      <a:pt x="12915" y="79668"/>
                      <a:pt x="13145" y="79588"/>
                    </a:cubicBezTo>
                    <a:cubicBezTo>
                      <a:pt x="14407" y="79148"/>
                      <a:pt x="15027" y="77672"/>
                      <a:pt x="14979" y="76338"/>
                    </a:cubicBezTo>
                    <a:cubicBezTo>
                      <a:pt x="14943" y="75016"/>
                      <a:pt x="14384" y="73754"/>
                      <a:pt x="13991" y="72480"/>
                    </a:cubicBezTo>
                    <a:cubicBezTo>
                      <a:pt x="13693" y="71492"/>
                      <a:pt x="13467" y="70373"/>
                      <a:pt x="13717" y="69349"/>
                    </a:cubicBezTo>
                    <a:cubicBezTo>
                      <a:pt x="13878" y="68724"/>
                      <a:pt x="14509" y="68440"/>
                      <a:pt x="15147" y="68440"/>
                    </a:cubicBezTo>
                    <a:cubicBezTo>
                      <a:pt x="15262" y="68440"/>
                      <a:pt x="15378" y="68450"/>
                      <a:pt x="15491" y="68468"/>
                    </a:cubicBezTo>
                    <a:cubicBezTo>
                      <a:pt x="15777" y="68682"/>
                      <a:pt x="16086" y="68897"/>
                      <a:pt x="16384" y="69111"/>
                    </a:cubicBezTo>
                    <a:cubicBezTo>
                      <a:pt x="16562" y="69432"/>
                      <a:pt x="16646" y="69790"/>
                      <a:pt x="16646" y="70159"/>
                    </a:cubicBezTo>
                    <a:cubicBezTo>
                      <a:pt x="16610" y="70802"/>
                      <a:pt x="16336" y="71409"/>
                      <a:pt x="16146" y="72028"/>
                    </a:cubicBezTo>
                    <a:cubicBezTo>
                      <a:pt x="15967" y="72647"/>
                      <a:pt x="15860" y="73350"/>
                      <a:pt x="16181" y="73921"/>
                    </a:cubicBezTo>
                    <a:cubicBezTo>
                      <a:pt x="16390" y="74292"/>
                      <a:pt x="16824" y="74537"/>
                      <a:pt x="17227" y="74537"/>
                    </a:cubicBezTo>
                    <a:cubicBezTo>
                      <a:pt x="17445" y="74537"/>
                      <a:pt x="17654" y="74465"/>
                      <a:pt x="17813" y="74302"/>
                    </a:cubicBezTo>
                    <a:cubicBezTo>
                      <a:pt x="18086" y="74028"/>
                      <a:pt x="18134" y="73623"/>
                      <a:pt x="18110" y="73242"/>
                    </a:cubicBezTo>
                    <a:cubicBezTo>
                      <a:pt x="18098" y="72861"/>
                      <a:pt x="18039" y="72480"/>
                      <a:pt x="18134" y="72111"/>
                    </a:cubicBezTo>
                    <a:cubicBezTo>
                      <a:pt x="18222" y="71771"/>
                      <a:pt x="18522" y="71461"/>
                      <a:pt x="18857" y="71461"/>
                    </a:cubicBezTo>
                    <a:cubicBezTo>
                      <a:pt x="18886" y="71461"/>
                      <a:pt x="18915" y="71464"/>
                      <a:pt x="18944" y="71468"/>
                    </a:cubicBezTo>
                    <a:cubicBezTo>
                      <a:pt x="19444" y="71552"/>
                      <a:pt x="19587" y="72195"/>
                      <a:pt x="19527" y="72683"/>
                    </a:cubicBezTo>
                    <a:cubicBezTo>
                      <a:pt x="19408" y="73457"/>
                      <a:pt x="19039" y="74159"/>
                      <a:pt x="18729" y="74874"/>
                    </a:cubicBezTo>
                    <a:cubicBezTo>
                      <a:pt x="18408" y="75588"/>
                      <a:pt x="18158" y="76374"/>
                      <a:pt x="18313" y="77136"/>
                    </a:cubicBezTo>
                    <a:cubicBezTo>
                      <a:pt x="18449" y="77862"/>
                      <a:pt x="19071" y="78534"/>
                      <a:pt x="19810" y="78534"/>
                    </a:cubicBezTo>
                    <a:cubicBezTo>
                      <a:pt x="19846" y="78534"/>
                      <a:pt x="19883" y="78532"/>
                      <a:pt x="19920" y="78529"/>
                    </a:cubicBezTo>
                    <a:cubicBezTo>
                      <a:pt x="20503" y="78481"/>
                      <a:pt x="20980" y="77993"/>
                      <a:pt x="21194" y="77433"/>
                    </a:cubicBezTo>
                    <a:cubicBezTo>
                      <a:pt x="21408" y="76886"/>
                      <a:pt x="21396" y="76290"/>
                      <a:pt x="21361" y="75695"/>
                    </a:cubicBezTo>
                    <a:cubicBezTo>
                      <a:pt x="21337" y="75231"/>
                      <a:pt x="21289" y="74754"/>
                      <a:pt x="21468" y="74314"/>
                    </a:cubicBezTo>
                    <a:cubicBezTo>
                      <a:pt x="21618" y="73954"/>
                      <a:pt x="21994" y="73661"/>
                      <a:pt x="22358" y="73661"/>
                    </a:cubicBezTo>
                    <a:cubicBezTo>
                      <a:pt x="22427" y="73661"/>
                      <a:pt x="22496" y="73672"/>
                      <a:pt x="22563" y="73695"/>
                    </a:cubicBezTo>
                    <a:cubicBezTo>
                      <a:pt x="22992" y="73826"/>
                      <a:pt x="23230" y="74350"/>
                      <a:pt x="23659" y="74397"/>
                    </a:cubicBezTo>
                    <a:cubicBezTo>
                      <a:pt x="23683" y="74400"/>
                      <a:pt x="23707" y="74401"/>
                      <a:pt x="23731" y="74401"/>
                    </a:cubicBezTo>
                    <a:cubicBezTo>
                      <a:pt x="24205" y="74401"/>
                      <a:pt x="24551" y="73860"/>
                      <a:pt x="25028" y="73838"/>
                    </a:cubicBezTo>
                    <a:cubicBezTo>
                      <a:pt x="25397" y="73838"/>
                      <a:pt x="25706" y="74159"/>
                      <a:pt x="25802" y="74504"/>
                    </a:cubicBezTo>
                    <a:cubicBezTo>
                      <a:pt x="25897" y="74850"/>
                      <a:pt x="25837" y="75231"/>
                      <a:pt x="25778" y="75588"/>
                    </a:cubicBezTo>
                    <a:cubicBezTo>
                      <a:pt x="25361" y="78064"/>
                      <a:pt x="24944" y="80529"/>
                      <a:pt x="24528" y="83005"/>
                    </a:cubicBezTo>
                    <a:cubicBezTo>
                      <a:pt x="24385" y="83779"/>
                      <a:pt x="24254" y="84589"/>
                      <a:pt x="24432" y="85363"/>
                    </a:cubicBezTo>
                    <a:cubicBezTo>
                      <a:pt x="24611" y="86149"/>
                      <a:pt x="25183" y="86887"/>
                      <a:pt x="25968" y="87018"/>
                    </a:cubicBezTo>
                    <a:cubicBezTo>
                      <a:pt x="26049" y="87031"/>
                      <a:pt x="26129" y="87038"/>
                      <a:pt x="26208" y="87038"/>
                    </a:cubicBezTo>
                    <a:cubicBezTo>
                      <a:pt x="27045" y="87038"/>
                      <a:pt x="27805" y="86321"/>
                      <a:pt x="28088" y="85506"/>
                    </a:cubicBezTo>
                    <a:cubicBezTo>
                      <a:pt x="28397" y="84613"/>
                      <a:pt x="28278" y="83637"/>
                      <a:pt x="28135" y="82708"/>
                    </a:cubicBezTo>
                    <a:cubicBezTo>
                      <a:pt x="27957" y="81327"/>
                      <a:pt x="27778" y="79946"/>
                      <a:pt x="27576" y="78564"/>
                    </a:cubicBezTo>
                    <a:cubicBezTo>
                      <a:pt x="27433" y="77517"/>
                      <a:pt x="27361" y="76290"/>
                      <a:pt x="28135" y="75576"/>
                    </a:cubicBezTo>
                    <a:cubicBezTo>
                      <a:pt x="28461" y="75276"/>
                      <a:pt x="28851" y="75142"/>
                      <a:pt x="29233" y="75142"/>
                    </a:cubicBezTo>
                    <a:cubicBezTo>
                      <a:pt x="30066" y="75142"/>
                      <a:pt x="30865" y="75780"/>
                      <a:pt x="30898" y="76743"/>
                    </a:cubicBezTo>
                    <a:cubicBezTo>
                      <a:pt x="30898" y="77195"/>
                      <a:pt x="30731" y="77624"/>
                      <a:pt x="30695" y="78076"/>
                    </a:cubicBezTo>
                    <a:cubicBezTo>
                      <a:pt x="30659" y="78517"/>
                      <a:pt x="30802" y="79041"/>
                      <a:pt x="31219" y="79207"/>
                    </a:cubicBezTo>
                    <a:cubicBezTo>
                      <a:pt x="31301" y="79239"/>
                      <a:pt x="31382" y="79254"/>
                      <a:pt x="31462" y="79254"/>
                    </a:cubicBezTo>
                    <a:cubicBezTo>
                      <a:pt x="31951" y="79254"/>
                      <a:pt x="32382" y="78705"/>
                      <a:pt x="32505" y="78183"/>
                    </a:cubicBezTo>
                    <a:cubicBezTo>
                      <a:pt x="32648" y="77576"/>
                      <a:pt x="32588" y="76898"/>
                      <a:pt x="32945" y="76386"/>
                    </a:cubicBezTo>
                    <a:cubicBezTo>
                      <a:pt x="33112" y="76159"/>
                      <a:pt x="33338" y="75981"/>
                      <a:pt x="33612" y="75874"/>
                    </a:cubicBezTo>
                    <a:cubicBezTo>
                      <a:pt x="34100" y="76278"/>
                      <a:pt x="34446" y="76838"/>
                      <a:pt x="34565" y="77469"/>
                    </a:cubicBezTo>
                    <a:cubicBezTo>
                      <a:pt x="34696" y="78231"/>
                      <a:pt x="34517" y="79053"/>
                      <a:pt x="34827" y="79755"/>
                    </a:cubicBezTo>
                    <a:cubicBezTo>
                      <a:pt x="35132" y="80450"/>
                      <a:pt x="35778" y="80798"/>
                      <a:pt x="36424" y="80798"/>
                    </a:cubicBezTo>
                    <a:cubicBezTo>
                      <a:pt x="37061" y="80798"/>
                      <a:pt x="37698" y="80459"/>
                      <a:pt x="38006" y="79779"/>
                    </a:cubicBezTo>
                    <a:cubicBezTo>
                      <a:pt x="38268" y="79196"/>
                      <a:pt x="38279" y="78410"/>
                      <a:pt x="38851" y="78148"/>
                    </a:cubicBezTo>
                    <a:cubicBezTo>
                      <a:pt x="38956" y="78094"/>
                      <a:pt x="39069" y="78069"/>
                      <a:pt x="39185" y="78069"/>
                    </a:cubicBezTo>
                    <a:cubicBezTo>
                      <a:pt x="39475" y="78069"/>
                      <a:pt x="39777" y="78224"/>
                      <a:pt x="39982" y="78445"/>
                    </a:cubicBezTo>
                    <a:cubicBezTo>
                      <a:pt x="40256" y="78755"/>
                      <a:pt x="40387" y="79172"/>
                      <a:pt x="40482" y="79588"/>
                    </a:cubicBezTo>
                    <a:cubicBezTo>
                      <a:pt x="40780" y="80946"/>
                      <a:pt x="40804" y="82351"/>
                      <a:pt x="40530" y="83720"/>
                    </a:cubicBezTo>
                    <a:cubicBezTo>
                      <a:pt x="40339" y="84637"/>
                      <a:pt x="40030" y="85506"/>
                      <a:pt x="39875" y="86423"/>
                    </a:cubicBezTo>
                    <a:cubicBezTo>
                      <a:pt x="39708" y="87327"/>
                      <a:pt x="39708" y="88316"/>
                      <a:pt x="40113" y="89137"/>
                    </a:cubicBezTo>
                    <a:cubicBezTo>
                      <a:pt x="40496" y="89891"/>
                      <a:pt x="41280" y="90485"/>
                      <a:pt x="42115" y="90485"/>
                    </a:cubicBezTo>
                    <a:cubicBezTo>
                      <a:pt x="42189" y="90485"/>
                      <a:pt x="42264" y="90480"/>
                      <a:pt x="42339" y="90471"/>
                    </a:cubicBezTo>
                    <a:cubicBezTo>
                      <a:pt x="43399" y="90340"/>
                      <a:pt x="44102" y="89316"/>
                      <a:pt x="44471" y="88328"/>
                    </a:cubicBezTo>
                    <a:cubicBezTo>
                      <a:pt x="45137" y="86565"/>
                      <a:pt x="45185" y="84625"/>
                      <a:pt x="44625" y="82839"/>
                    </a:cubicBezTo>
                    <a:cubicBezTo>
                      <a:pt x="44459" y="82327"/>
                      <a:pt x="44256" y="81839"/>
                      <a:pt x="44161" y="81315"/>
                    </a:cubicBezTo>
                    <a:cubicBezTo>
                      <a:pt x="44078" y="80791"/>
                      <a:pt x="44125" y="80219"/>
                      <a:pt x="44423" y="79791"/>
                    </a:cubicBezTo>
                    <a:cubicBezTo>
                      <a:pt x="44745" y="79338"/>
                      <a:pt x="45292" y="79112"/>
                      <a:pt x="45780" y="78838"/>
                    </a:cubicBezTo>
                    <a:cubicBezTo>
                      <a:pt x="46269" y="78564"/>
                      <a:pt x="46757" y="78160"/>
                      <a:pt x="46792" y="77600"/>
                    </a:cubicBezTo>
                    <a:cubicBezTo>
                      <a:pt x="46816" y="77207"/>
                      <a:pt x="46614" y="76850"/>
                      <a:pt x="46459" y="76493"/>
                    </a:cubicBezTo>
                    <a:cubicBezTo>
                      <a:pt x="46304" y="76136"/>
                      <a:pt x="46197" y="75707"/>
                      <a:pt x="46399" y="75374"/>
                    </a:cubicBezTo>
                    <a:cubicBezTo>
                      <a:pt x="46582" y="75094"/>
                      <a:pt x="46931" y="74989"/>
                      <a:pt x="47260" y="74989"/>
                    </a:cubicBezTo>
                    <a:cubicBezTo>
                      <a:pt x="47295" y="74989"/>
                      <a:pt x="47329" y="74990"/>
                      <a:pt x="47364" y="74993"/>
                    </a:cubicBezTo>
                    <a:cubicBezTo>
                      <a:pt x="47733" y="75016"/>
                      <a:pt x="48078" y="75124"/>
                      <a:pt x="48447" y="75135"/>
                    </a:cubicBezTo>
                    <a:cubicBezTo>
                      <a:pt x="49162" y="75135"/>
                      <a:pt x="49828" y="74754"/>
                      <a:pt x="50186" y="74135"/>
                    </a:cubicBezTo>
                    <a:cubicBezTo>
                      <a:pt x="50745" y="74195"/>
                      <a:pt x="51305" y="74266"/>
                      <a:pt x="51876" y="74338"/>
                    </a:cubicBezTo>
                    <a:cubicBezTo>
                      <a:pt x="52019" y="74362"/>
                      <a:pt x="52174" y="74373"/>
                      <a:pt x="52317" y="74409"/>
                    </a:cubicBezTo>
                    <a:cubicBezTo>
                      <a:pt x="53341" y="74600"/>
                      <a:pt x="54103" y="75445"/>
                      <a:pt x="54186" y="76481"/>
                    </a:cubicBezTo>
                    <a:cubicBezTo>
                      <a:pt x="54258" y="77207"/>
                      <a:pt x="54091" y="77922"/>
                      <a:pt x="53865" y="78624"/>
                    </a:cubicBezTo>
                    <a:cubicBezTo>
                      <a:pt x="53793" y="78862"/>
                      <a:pt x="53710" y="79100"/>
                      <a:pt x="53627" y="79350"/>
                    </a:cubicBezTo>
                    <a:cubicBezTo>
                      <a:pt x="53472" y="79791"/>
                      <a:pt x="53365" y="80255"/>
                      <a:pt x="53281" y="80731"/>
                    </a:cubicBezTo>
                    <a:cubicBezTo>
                      <a:pt x="53210" y="81231"/>
                      <a:pt x="53234" y="81743"/>
                      <a:pt x="53353" y="82243"/>
                    </a:cubicBezTo>
                    <a:cubicBezTo>
                      <a:pt x="53412" y="82494"/>
                      <a:pt x="53496" y="82744"/>
                      <a:pt x="53615" y="82970"/>
                    </a:cubicBezTo>
                    <a:cubicBezTo>
                      <a:pt x="53769" y="83256"/>
                      <a:pt x="53960" y="83529"/>
                      <a:pt x="54198" y="83756"/>
                    </a:cubicBezTo>
                    <a:cubicBezTo>
                      <a:pt x="54234" y="83803"/>
                      <a:pt x="54281" y="83839"/>
                      <a:pt x="54317" y="83875"/>
                    </a:cubicBezTo>
                    <a:cubicBezTo>
                      <a:pt x="54615" y="84125"/>
                      <a:pt x="54948" y="84303"/>
                      <a:pt x="55317" y="84410"/>
                    </a:cubicBezTo>
                    <a:cubicBezTo>
                      <a:pt x="55511" y="84462"/>
                      <a:pt x="55707" y="84487"/>
                      <a:pt x="55902" y="84487"/>
                    </a:cubicBezTo>
                    <a:cubicBezTo>
                      <a:pt x="56473" y="84487"/>
                      <a:pt x="57028" y="84268"/>
                      <a:pt x="57437" y="83851"/>
                    </a:cubicBezTo>
                    <a:cubicBezTo>
                      <a:pt x="57972" y="83291"/>
                      <a:pt x="58115" y="82482"/>
                      <a:pt x="58210" y="81720"/>
                    </a:cubicBezTo>
                    <a:cubicBezTo>
                      <a:pt x="58330" y="80827"/>
                      <a:pt x="58425" y="79898"/>
                      <a:pt x="58175" y="79017"/>
                    </a:cubicBezTo>
                    <a:cubicBezTo>
                      <a:pt x="57949" y="78207"/>
                      <a:pt x="57448" y="77505"/>
                      <a:pt x="57103" y="76743"/>
                    </a:cubicBezTo>
                    <a:cubicBezTo>
                      <a:pt x="56877" y="76219"/>
                      <a:pt x="56710" y="75683"/>
                      <a:pt x="56627" y="75124"/>
                    </a:cubicBezTo>
                    <a:lnTo>
                      <a:pt x="56627" y="75112"/>
                    </a:lnTo>
                    <a:cubicBezTo>
                      <a:pt x="56448" y="74290"/>
                      <a:pt x="56425" y="73409"/>
                      <a:pt x="56698" y="72647"/>
                    </a:cubicBezTo>
                    <a:cubicBezTo>
                      <a:pt x="56841" y="71968"/>
                      <a:pt x="57151" y="71325"/>
                      <a:pt x="57949" y="71314"/>
                    </a:cubicBezTo>
                    <a:lnTo>
                      <a:pt x="58020" y="71314"/>
                    </a:lnTo>
                    <a:cubicBezTo>
                      <a:pt x="58091" y="71314"/>
                      <a:pt x="58151" y="71325"/>
                      <a:pt x="58222" y="71337"/>
                    </a:cubicBezTo>
                    <a:lnTo>
                      <a:pt x="58246" y="71337"/>
                    </a:lnTo>
                    <a:lnTo>
                      <a:pt x="58389" y="71373"/>
                    </a:lnTo>
                    <a:cubicBezTo>
                      <a:pt x="58699" y="71456"/>
                      <a:pt x="58996" y="71599"/>
                      <a:pt x="59294" y="71635"/>
                    </a:cubicBezTo>
                    <a:cubicBezTo>
                      <a:pt x="59342" y="71647"/>
                      <a:pt x="59401" y="71647"/>
                      <a:pt x="59449" y="71647"/>
                    </a:cubicBezTo>
                    <a:lnTo>
                      <a:pt x="59532" y="71647"/>
                    </a:lnTo>
                    <a:cubicBezTo>
                      <a:pt x="59544" y="71647"/>
                      <a:pt x="59568" y="71647"/>
                      <a:pt x="59592" y="71635"/>
                    </a:cubicBezTo>
                    <a:cubicBezTo>
                      <a:pt x="59627" y="71635"/>
                      <a:pt x="59651" y="71623"/>
                      <a:pt x="59687" y="71623"/>
                    </a:cubicBezTo>
                    <a:cubicBezTo>
                      <a:pt x="59711" y="71611"/>
                      <a:pt x="59734" y="71599"/>
                      <a:pt x="59770" y="71587"/>
                    </a:cubicBezTo>
                    <a:cubicBezTo>
                      <a:pt x="60592" y="71254"/>
                      <a:pt x="60306" y="69825"/>
                      <a:pt x="61044" y="69337"/>
                    </a:cubicBezTo>
                    <a:cubicBezTo>
                      <a:pt x="61190" y="69244"/>
                      <a:pt x="61355" y="69202"/>
                      <a:pt x="61524" y="69202"/>
                    </a:cubicBezTo>
                    <a:cubicBezTo>
                      <a:pt x="61849" y="69202"/>
                      <a:pt x="62186" y="69360"/>
                      <a:pt x="62413" y="69611"/>
                    </a:cubicBezTo>
                    <a:cubicBezTo>
                      <a:pt x="62747" y="69992"/>
                      <a:pt x="62866" y="70516"/>
                      <a:pt x="62913" y="71016"/>
                    </a:cubicBezTo>
                    <a:cubicBezTo>
                      <a:pt x="63021" y="72099"/>
                      <a:pt x="62830" y="73183"/>
                      <a:pt x="62771" y="74266"/>
                    </a:cubicBezTo>
                    <a:cubicBezTo>
                      <a:pt x="62711" y="75350"/>
                      <a:pt x="62759" y="76469"/>
                      <a:pt x="63306" y="77421"/>
                    </a:cubicBezTo>
                    <a:cubicBezTo>
                      <a:pt x="63758" y="78224"/>
                      <a:pt x="64633" y="78833"/>
                      <a:pt x="65524" y="78833"/>
                    </a:cubicBezTo>
                    <a:cubicBezTo>
                      <a:pt x="65690" y="78833"/>
                      <a:pt x="65857" y="78812"/>
                      <a:pt x="66021" y="78767"/>
                    </a:cubicBezTo>
                    <a:cubicBezTo>
                      <a:pt x="66997" y="78505"/>
                      <a:pt x="67628" y="77481"/>
                      <a:pt x="67700" y="76481"/>
                    </a:cubicBezTo>
                    <a:cubicBezTo>
                      <a:pt x="67783" y="75469"/>
                      <a:pt x="67414" y="74493"/>
                      <a:pt x="66938" y="73600"/>
                    </a:cubicBezTo>
                    <a:cubicBezTo>
                      <a:pt x="66462" y="72707"/>
                      <a:pt x="65890" y="71849"/>
                      <a:pt x="65521" y="70921"/>
                    </a:cubicBezTo>
                    <a:cubicBezTo>
                      <a:pt x="65164" y="70028"/>
                      <a:pt x="65009" y="69075"/>
                      <a:pt x="65033" y="68123"/>
                    </a:cubicBezTo>
                    <a:cubicBezTo>
                      <a:pt x="65053" y="67590"/>
                      <a:pt x="65065" y="65931"/>
                      <a:pt x="65802" y="65931"/>
                    </a:cubicBezTo>
                    <a:cubicBezTo>
                      <a:pt x="65922" y="65931"/>
                      <a:pt x="66062" y="65975"/>
                      <a:pt x="66223" y="66075"/>
                    </a:cubicBezTo>
                    <a:cubicBezTo>
                      <a:pt x="66485" y="66242"/>
                      <a:pt x="66700" y="66480"/>
                      <a:pt x="66997" y="66551"/>
                    </a:cubicBezTo>
                    <a:cubicBezTo>
                      <a:pt x="67046" y="66562"/>
                      <a:pt x="67095" y="66567"/>
                      <a:pt x="67143" y="66567"/>
                    </a:cubicBezTo>
                    <a:cubicBezTo>
                      <a:pt x="67565" y="66567"/>
                      <a:pt x="67949" y="66169"/>
                      <a:pt x="68045" y="65741"/>
                    </a:cubicBezTo>
                    <a:cubicBezTo>
                      <a:pt x="68164" y="65265"/>
                      <a:pt x="68021" y="64777"/>
                      <a:pt x="67866" y="64301"/>
                    </a:cubicBezTo>
                    <a:cubicBezTo>
                      <a:pt x="67712" y="63836"/>
                      <a:pt x="67557" y="63348"/>
                      <a:pt x="67652" y="62860"/>
                    </a:cubicBezTo>
                    <a:cubicBezTo>
                      <a:pt x="67735" y="62432"/>
                      <a:pt x="68009" y="62062"/>
                      <a:pt x="68390" y="61860"/>
                    </a:cubicBezTo>
                    <a:cubicBezTo>
                      <a:pt x="68535" y="61785"/>
                      <a:pt x="68663" y="61752"/>
                      <a:pt x="68775" y="61752"/>
                    </a:cubicBezTo>
                    <a:cubicBezTo>
                      <a:pt x="69159" y="61752"/>
                      <a:pt x="69341" y="62149"/>
                      <a:pt x="69295" y="62610"/>
                    </a:cubicBezTo>
                    <a:cubicBezTo>
                      <a:pt x="69236" y="63372"/>
                      <a:pt x="69295" y="64313"/>
                      <a:pt x="69962" y="64825"/>
                    </a:cubicBezTo>
                    <a:cubicBezTo>
                      <a:pt x="70376" y="65150"/>
                      <a:pt x="70904" y="65491"/>
                      <a:pt x="71452" y="65491"/>
                    </a:cubicBezTo>
                    <a:cubicBezTo>
                      <a:pt x="71566" y="65491"/>
                      <a:pt x="71681" y="65477"/>
                      <a:pt x="71796" y="65444"/>
                    </a:cubicBezTo>
                    <a:cubicBezTo>
                      <a:pt x="72748" y="65170"/>
                      <a:pt x="73129" y="63956"/>
                      <a:pt x="72927" y="62991"/>
                    </a:cubicBezTo>
                    <a:cubicBezTo>
                      <a:pt x="72724" y="62015"/>
                      <a:pt x="72129" y="61181"/>
                      <a:pt x="71724" y="60277"/>
                    </a:cubicBezTo>
                    <a:cubicBezTo>
                      <a:pt x="71045" y="58669"/>
                      <a:pt x="70986" y="56859"/>
                      <a:pt x="71581" y="55228"/>
                    </a:cubicBezTo>
                    <a:cubicBezTo>
                      <a:pt x="71938" y="54550"/>
                      <a:pt x="72272" y="53859"/>
                      <a:pt x="72581" y="53157"/>
                    </a:cubicBezTo>
                    <a:cubicBezTo>
                      <a:pt x="73189" y="51764"/>
                      <a:pt x="73724" y="50335"/>
                      <a:pt x="74153" y="48870"/>
                    </a:cubicBezTo>
                    <a:cubicBezTo>
                      <a:pt x="75225" y="45310"/>
                      <a:pt x="75772" y="41619"/>
                      <a:pt x="75772" y="37905"/>
                    </a:cubicBezTo>
                    <a:cubicBezTo>
                      <a:pt x="75784" y="21010"/>
                      <a:pt x="64604" y="6151"/>
                      <a:pt x="48364" y="1484"/>
                    </a:cubicBezTo>
                    <a:cubicBezTo>
                      <a:pt x="44892" y="483"/>
                      <a:pt x="41368" y="1"/>
                      <a:pt x="37887" y="1"/>
                    </a:cubicBezTo>
                    <a:close/>
                  </a:path>
                </a:pathLst>
              </a:custGeom>
              <a:solidFill>
                <a:srgbClr val="7E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Google Shape;874;p43"/>
              <p:cNvSpPr/>
              <p:nvPr/>
            </p:nvSpPr>
            <p:spPr>
              <a:xfrm>
                <a:off x="6083348" y="1370263"/>
                <a:ext cx="1109839" cy="2154239"/>
              </a:xfrm>
              <a:custGeom>
                <a:avLst/>
                <a:gdLst/>
                <a:ahLst/>
                <a:cxnLst/>
                <a:rect l="l" t="t" r="r" b="b"/>
                <a:pathLst>
                  <a:path w="33326" h="64687" extrusionOk="0">
                    <a:moveTo>
                      <a:pt x="23206" y="1"/>
                    </a:moveTo>
                    <a:cubicBezTo>
                      <a:pt x="22781" y="1"/>
                      <a:pt x="22446" y="385"/>
                      <a:pt x="22182" y="759"/>
                    </a:cubicBezTo>
                    <a:cubicBezTo>
                      <a:pt x="21908" y="1176"/>
                      <a:pt x="21598" y="1330"/>
                      <a:pt x="21241" y="1628"/>
                    </a:cubicBezTo>
                    <a:cubicBezTo>
                      <a:pt x="20943" y="1878"/>
                      <a:pt x="20824" y="2295"/>
                      <a:pt x="20443" y="2414"/>
                    </a:cubicBezTo>
                    <a:cubicBezTo>
                      <a:pt x="20372" y="2435"/>
                      <a:pt x="20301" y="2445"/>
                      <a:pt x="20231" y="2445"/>
                    </a:cubicBezTo>
                    <a:cubicBezTo>
                      <a:pt x="19909" y="2445"/>
                      <a:pt x="19598" y="2241"/>
                      <a:pt x="19384" y="1997"/>
                    </a:cubicBezTo>
                    <a:cubicBezTo>
                      <a:pt x="19122" y="1688"/>
                      <a:pt x="18943" y="1319"/>
                      <a:pt x="18681" y="1021"/>
                    </a:cubicBezTo>
                    <a:cubicBezTo>
                      <a:pt x="18470" y="792"/>
                      <a:pt x="18168" y="612"/>
                      <a:pt x="17871" y="612"/>
                    </a:cubicBezTo>
                    <a:cubicBezTo>
                      <a:pt x="17783" y="612"/>
                      <a:pt x="17694" y="628"/>
                      <a:pt x="17610" y="664"/>
                    </a:cubicBezTo>
                    <a:cubicBezTo>
                      <a:pt x="17348" y="795"/>
                      <a:pt x="17157" y="1033"/>
                      <a:pt x="17086" y="1319"/>
                    </a:cubicBezTo>
                    <a:cubicBezTo>
                      <a:pt x="16990" y="1592"/>
                      <a:pt x="16955" y="1890"/>
                      <a:pt x="16848" y="2152"/>
                    </a:cubicBezTo>
                    <a:cubicBezTo>
                      <a:pt x="16522" y="2915"/>
                      <a:pt x="15824" y="3131"/>
                      <a:pt x="15045" y="3131"/>
                    </a:cubicBezTo>
                    <a:cubicBezTo>
                      <a:pt x="14170" y="3131"/>
                      <a:pt x="13193" y="2859"/>
                      <a:pt x="12526" y="2783"/>
                    </a:cubicBezTo>
                    <a:cubicBezTo>
                      <a:pt x="12192" y="2735"/>
                      <a:pt x="11847" y="2700"/>
                      <a:pt x="11514" y="2652"/>
                    </a:cubicBezTo>
                    <a:cubicBezTo>
                      <a:pt x="5572" y="8117"/>
                      <a:pt x="1536" y="15332"/>
                      <a:pt x="0" y="23250"/>
                    </a:cubicBezTo>
                    <a:cubicBezTo>
                      <a:pt x="393" y="23893"/>
                      <a:pt x="822" y="24488"/>
                      <a:pt x="1310" y="25060"/>
                    </a:cubicBezTo>
                    <a:cubicBezTo>
                      <a:pt x="1834" y="25703"/>
                      <a:pt x="2358" y="26357"/>
                      <a:pt x="2882" y="27000"/>
                    </a:cubicBezTo>
                    <a:cubicBezTo>
                      <a:pt x="3322" y="27536"/>
                      <a:pt x="3786" y="28096"/>
                      <a:pt x="4429" y="28322"/>
                    </a:cubicBezTo>
                    <a:cubicBezTo>
                      <a:pt x="4713" y="28420"/>
                      <a:pt x="5005" y="28447"/>
                      <a:pt x="5300" y="28447"/>
                    </a:cubicBezTo>
                    <a:cubicBezTo>
                      <a:pt x="5638" y="28447"/>
                      <a:pt x="5980" y="28412"/>
                      <a:pt x="6318" y="28412"/>
                    </a:cubicBezTo>
                    <a:cubicBezTo>
                      <a:pt x="6540" y="28412"/>
                      <a:pt x="6761" y="28427"/>
                      <a:pt x="6977" y="28477"/>
                    </a:cubicBezTo>
                    <a:cubicBezTo>
                      <a:pt x="7263" y="28548"/>
                      <a:pt x="7477" y="28643"/>
                      <a:pt x="7549" y="28953"/>
                    </a:cubicBezTo>
                    <a:cubicBezTo>
                      <a:pt x="7620" y="29310"/>
                      <a:pt x="7287" y="29691"/>
                      <a:pt x="7454" y="30024"/>
                    </a:cubicBezTo>
                    <a:cubicBezTo>
                      <a:pt x="7555" y="30182"/>
                      <a:pt x="7730" y="30275"/>
                      <a:pt x="7920" y="30275"/>
                    </a:cubicBezTo>
                    <a:cubicBezTo>
                      <a:pt x="7931" y="30275"/>
                      <a:pt x="7942" y="30275"/>
                      <a:pt x="7954" y="30274"/>
                    </a:cubicBezTo>
                    <a:cubicBezTo>
                      <a:pt x="8144" y="30274"/>
                      <a:pt x="8335" y="30227"/>
                      <a:pt x="8525" y="30203"/>
                    </a:cubicBezTo>
                    <a:cubicBezTo>
                      <a:pt x="8560" y="30201"/>
                      <a:pt x="8594" y="30200"/>
                      <a:pt x="8629" y="30200"/>
                    </a:cubicBezTo>
                    <a:cubicBezTo>
                      <a:pt x="9289" y="30200"/>
                      <a:pt x="9869" y="30629"/>
                      <a:pt x="10073" y="31263"/>
                    </a:cubicBezTo>
                    <a:cubicBezTo>
                      <a:pt x="10180" y="31656"/>
                      <a:pt x="10121" y="32084"/>
                      <a:pt x="10168" y="32489"/>
                    </a:cubicBezTo>
                    <a:cubicBezTo>
                      <a:pt x="10204" y="32906"/>
                      <a:pt x="10406" y="33346"/>
                      <a:pt x="10799" y="33465"/>
                    </a:cubicBezTo>
                    <a:cubicBezTo>
                      <a:pt x="10871" y="33488"/>
                      <a:pt x="10943" y="33497"/>
                      <a:pt x="11014" y="33497"/>
                    </a:cubicBezTo>
                    <a:cubicBezTo>
                      <a:pt x="11473" y="33497"/>
                      <a:pt x="11922" y="33093"/>
                      <a:pt x="12407" y="33072"/>
                    </a:cubicBezTo>
                    <a:cubicBezTo>
                      <a:pt x="12413" y="33072"/>
                      <a:pt x="12420" y="33072"/>
                      <a:pt x="12427" y="33072"/>
                    </a:cubicBezTo>
                    <a:cubicBezTo>
                      <a:pt x="12907" y="33072"/>
                      <a:pt x="13337" y="33484"/>
                      <a:pt x="13442" y="33954"/>
                    </a:cubicBezTo>
                    <a:cubicBezTo>
                      <a:pt x="13561" y="34430"/>
                      <a:pt x="13395" y="34942"/>
                      <a:pt x="13109" y="35347"/>
                    </a:cubicBezTo>
                    <a:cubicBezTo>
                      <a:pt x="12954" y="35585"/>
                      <a:pt x="12716" y="35751"/>
                      <a:pt x="12526" y="35966"/>
                    </a:cubicBezTo>
                    <a:cubicBezTo>
                      <a:pt x="12371" y="36132"/>
                      <a:pt x="12276" y="36347"/>
                      <a:pt x="12073" y="36454"/>
                    </a:cubicBezTo>
                    <a:cubicBezTo>
                      <a:pt x="11895" y="36549"/>
                      <a:pt x="11692" y="36585"/>
                      <a:pt x="11514" y="36668"/>
                    </a:cubicBezTo>
                    <a:cubicBezTo>
                      <a:pt x="10966" y="36942"/>
                      <a:pt x="10811" y="37644"/>
                      <a:pt x="10728" y="38228"/>
                    </a:cubicBezTo>
                    <a:cubicBezTo>
                      <a:pt x="10632" y="38799"/>
                      <a:pt x="10561" y="39442"/>
                      <a:pt x="10871" y="39930"/>
                    </a:cubicBezTo>
                    <a:cubicBezTo>
                      <a:pt x="11156" y="40383"/>
                      <a:pt x="11704" y="40597"/>
                      <a:pt x="12228" y="40728"/>
                    </a:cubicBezTo>
                    <a:cubicBezTo>
                      <a:pt x="12502" y="40776"/>
                      <a:pt x="12776" y="40871"/>
                      <a:pt x="13026" y="41002"/>
                    </a:cubicBezTo>
                    <a:cubicBezTo>
                      <a:pt x="13942" y="41550"/>
                      <a:pt x="13097" y="42181"/>
                      <a:pt x="13026" y="42883"/>
                    </a:cubicBezTo>
                    <a:cubicBezTo>
                      <a:pt x="12954" y="43633"/>
                      <a:pt x="14050" y="44574"/>
                      <a:pt x="14478" y="45122"/>
                    </a:cubicBezTo>
                    <a:cubicBezTo>
                      <a:pt x="14788" y="45526"/>
                      <a:pt x="15121" y="45955"/>
                      <a:pt x="15145" y="46467"/>
                    </a:cubicBezTo>
                    <a:cubicBezTo>
                      <a:pt x="15169" y="47122"/>
                      <a:pt x="14681" y="47729"/>
                      <a:pt x="14752" y="48384"/>
                    </a:cubicBezTo>
                    <a:cubicBezTo>
                      <a:pt x="14812" y="48967"/>
                      <a:pt x="15300" y="49396"/>
                      <a:pt x="15788" y="49717"/>
                    </a:cubicBezTo>
                    <a:cubicBezTo>
                      <a:pt x="16276" y="50051"/>
                      <a:pt x="16812" y="50348"/>
                      <a:pt x="17109" y="50848"/>
                    </a:cubicBezTo>
                    <a:cubicBezTo>
                      <a:pt x="17562" y="51634"/>
                      <a:pt x="17240" y="52658"/>
                      <a:pt x="16728" y="53396"/>
                    </a:cubicBezTo>
                    <a:cubicBezTo>
                      <a:pt x="16217" y="54146"/>
                      <a:pt x="15514" y="54778"/>
                      <a:pt x="15121" y="55599"/>
                    </a:cubicBezTo>
                    <a:cubicBezTo>
                      <a:pt x="14728" y="56421"/>
                      <a:pt x="14764" y="57552"/>
                      <a:pt x="15514" y="58064"/>
                    </a:cubicBezTo>
                    <a:cubicBezTo>
                      <a:pt x="15923" y="58338"/>
                      <a:pt x="16430" y="58357"/>
                      <a:pt x="16942" y="58357"/>
                    </a:cubicBezTo>
                    <a:cubicBezTo>
                      <a:pt x="17023" y="58357"/>
                      <a:pt x="17105" y="58357"/>
                      <a:pt x="17186" y="58357"/>
                    </a:cubicBezTo>
                    <a:cubicBezTo>
                      <a:pt x="17723" y="58357"/>
                      <a:pt x="18250" y="58378"/>
                      <a:pt x="18657" y="58695"/>
                    </a:cubicBezTo>
                    <a:cubicBezTo>
                      <a:pt x="19122" y="59040"/>
                      <a:pt x="19276" y="59647"/>
                      <a:pt x="19312" y="60219"/>
                    </a:cubicBezTo>
                    <a:cubicBezTo>
                      <a:pt x="19336" y="60790"/>
                      <a:pt x="19253" y="61374"/>
                      <a:pt x="19348" y="61933"/>
                    </a:cubicBezTo>
                    <a:cubicBezTo>
                      <a:pt x="19443" y="62493"/>
                      <a:pt x="19765" y="63076"/>
                      <a:pt x="20312" y="63243"/>
                    </a:cubicBezTo>
                    <a:cubicBezTo>
                      <a:pt x="20443" y="63283"/>
                      <a:pt x="20578" y="63298"/>
                      <a:pt x="20716" y="63298"/>
                    </a:cubicBezTo>
                    <a:cubicBezTo>
                      <a:pt x="21100" y="63298"/>
                      <a:pt x="21502" y="63181"/>
                      <a:pt x="21877" y="63181"/>
                    </a:cubicBezTo>
                    <a:cubicBezTo>
                      <a:pt x="22076" y="63181"/>
                      <a:pt x="22267" y="63214"/>
                      <a:pt x="22443" y="63314"/>
                    </a:cubicBezTo>
                    <a:cubicBezTo>
                      <a:pt x="22955" y="63600"/>
                      <a:pt x="23086" y="64326"/>
                      <a:pt x="23598" y="64588"/>
                    </a:cubicBezTo>
                    <a:cubicBezTo>
                      <a:pt x="23739" y="64654"/>
                      <a:pt x="23890" y="64686"/>
                      <a:pt x="24041" y="64686"/>
                    </a:cubicBezTo>
                    <a:cubicBezTo>
                      <a:pt x="24274" y="64686"/>
                      <a:pt x="24506" y="64609"/>
                      <a:pt x="24694" y="64457"/>
                    </a:cubicBezTo>
                    <a:cubicBezTo>
                      <a:pt x="24991" y="64219"/>
                      <a:pt x="25206" y="63886"/>
                      <a:pt x="25313" y="63517"/>
                    </a:cubicBezTo>
                    <a:cubicBezTo>
                      <a:pt x="25634" y="62528"/>
                      <a:pt x="25420" y="61481"/>
                      <a:pt x="25194" y="60492"/>
                    </a:cubicBezTo>
                    <a:cubicBezTo>
                      <a:pt x="24980" y="59564"/>
                      <a:pt x="24396" y="58790"/>
                      <a:pt x="24313" y="57814"/>
                    </a:cubicBezTo>
                    <a:cubicBezTo>
                      <a:pt x="24265" y="57159"/>
                      <a:pt x="24479" y="56444"/>
                      <a:pt x="25015" y="56063"/>
                    </a:cubicBezTo>
                    <a:cubicBezTo>
                      <a:pt x="25420" y="55766"/>
                      <a:pt x="25944" y="55706"/>
                      <a:pt x="26384" y="55468"/>
                    </a:cubicBezTo>
                    <a:cubicBezTo>
                      <a:pt x="27194" y="55016"/>
                      <a:pt x="27539" y="53980"/>
                      <a:pt x="27456" y="53063"/>
                    </a:cubicBezTo>
                    <a:cubicBezTo>
                      <a:pt x="27385" y="52503"/>
                      <a:pt x="27230" y="51956"/>
                      <a:pt x="26992" y="51444"/>
                    </a:cubicBezTo>
                    <a:cubicBezTo>
                      <a:pt x="26765" y="50920"/>
                      <a:pt x="26051" y="50384"/>
                      <a:pt x="26123" y="49765"/>
                    </a:cubicBezTo>
                    <a:cubicBezTo>
                      <a:pt x="26277" y="48539"/>
                      <a:pt x="27563" y="48586"/>
                      <a:pt x="28456" y="48479"/>
                    </a:cubicBezTo>
                    <a:cubicBezTo>
                      <a:pt x="28920" y="48420"/>
                      <a:pt x="29432" y="48181"/>
                      <a:pt x="29575" y="47741"/>
                    </a:cubicBezTo>
                    <a:cubicBezTo>
                      <a:pt x="29623" y="47515"/>
                      <a:pt x="29647" y="47300"/>
                      <a:pt x="29647" y="47074"/>
                    </a:cubicBezTo>
                    <a:cubicBezTo>
                      <a:pt x="29718" y="46336"/>
                      <a:pt x="30230" y="45919"/>
                      <a:pt x="30647" y="45360"/>
                    </a:cubicBezTo>
                    <a:cubicBezTo>
                      <a:pt x="30968" y="44919"/>
                      <a:pt x="31111" y="44169"/>
                      <a:pt x="31087" y="43621"/>
                    </a:cubicBezTo>
                    <a:cubicBezTo>
                      <a:pt x="31064" y="43074"/>
                      <a:pt x="30885" y="42478"/>
                      <a:pt x="31195" y="42014"/>
                    </a:cubicBezTo>
                    <a:cubicBezTo>
                      <a:pt x="31516" y="41538"/>
                      <a:pt x="32207" y="41490"/>
                      <a:pt x="32659" y="41145"/>
                    </a:cubicBezTo>
                    <a:cubicBezTo>
                      <a:pt x="33326" y="40633"/>
                      <a:pt x="33314" y="39561"/>
                      <a:pt x="32826" y="38883"/>
                    </a:cubicBezTo>
                    <a:cubicBezTo>
                      <a:pt x="32397" y="38287"/>
                      <a:pt x="31695" y="37942"/>
                      <a:pt x="31004" y="37740"/>
                    </a:cubicBezTo>
                    <a:cubicBezTo>
                      <a:pt x="30575" y="37621"/>
                      <a:pt x="30611" y="37621"/>
                      <a:pt x="30349" y="37275"/>
                    </a:cubicBezTo>
                    <a:cubicBezTo>
                      <a:pt x="30147" y="36966"/>
                      <a:pt x="29837" y="36728"/>
                      <a:pt x="29468" y="36632"/>
                    </a:cubicBezTo>
                    <a:cubicBezTo>
                      <a:pt x="28944" y="36490"/>
                      <a:pt x="28349" y="36656"/>
                      <a:pt x="27837" y="36454"/>
                    </a:cubicBezTo>
                    <a:cubicBezTo>
                      <a:pt x="27170" y="36180"/>
                      <a:pt x="26885" y="35418"/>
                      <a:pt x="26682" y="34727"/>
                    </a:cubicBezTo>
                    <a:cubicBezTo>
                      <a:pt x="26480" y="34037"/>
                      <a:pt x="26230" y="33263"/>
                      <a:pt x="25575" y="32965"/>
                    </a:cubicBezTo>
                    <a:cubicBezTo>
                      <a:pt x="25325" y="32860"/>
                      <a:pt x="25059" y="32832"/>
                      <a:pt x="24787" y="32832"/>
                    </a:cubicBezTo>
                    <a:cubicBezTo>
                      <a:pt x="24657" y="32832"/>
                      <a:pt x="24527" y="32839"/>
                      <a:pt x="24396" y="32846"/>
                    </a:cubicBezTo>
                    <a:cubicBezTo>
                      <a:pt x="24042" y="32865"/>
                      <a:pt x="23649" y="32942"/>
                      <a:pt x="23279" y="32942"/>
                    </a:cubicBezTo>
                    <a:cubicBezTo>
                      <a:pt x="22941" y="32942"/>
                      <a:pt x="22623" y="32877"/>
                      <a:pt x="22372" y="32644"/>
                    </a:cubicBezTo>
                    <a:cubicBezTo>
                      <a:pt x="21824" y="32120"/>
                      <a:pt x="21384" y="31382"/>
                      <a:pt x="21050" y="30715"/>
                    </a:cubicBezTo>
                    <a:cubicBezTo>
                      <a:pt x="20693" y="30144"/>
                      <a:pt x="20300" y="29524"/>
                      <a:pt x="19669" y="29298"/>
                    </a:cubicBezTo>
                    <a:cubicBezTo>
                      <a:pt x="19488" y="29232"/>
                      <a:pt x="19301" y="29205"/>
                      <a:pt x="19113" y="29205"/>
                    </a:cubicBezTo>
                    <a:cubicBezTo>
                      <a:pt x="18584" y="29205"/>
                      <a:pt x="18038" y="29424"/>
                      <a:pt x="17538" y="29643"/>
                    </a:cubicBezTo>
                    <a:cubicBezTo>
                      <a:pt x="16300" y="30191"/>
                      <a:pt x="15050" y="30739"/>
                      <a:pt x="13811" y="31287"/>
                    </a:cubicBezTo>
                    <a:cubicBezTo>
                      <a:pt x="13420" y="31458"/>
                      <a:pt x="12944" y="31630"/>
                      <a:pt x="12489" y="31630"/>
                    </a:cubicBezTo>
                    <a:cubicBezTo>
                      <a:pt x="12376" y="31630"/>
                      <a:pt x="12265" y="31620"/>
                      <a:pt x="12156" y="31596"/>
                    </a:cubicBezTo>
                    <a:cubicBezTo>
                      <a:pt x="11775" y="31525"/>
                      <a:pt x="11109" y="31167"/>
                      <a:pt x="10990" y="30775"/>
                    </a:cubicBezTo>
                    <a:cubicBezTo>
                      <a:pt x="10906" y="30513"/>
                      <a:pt x="11002" y="30227"/>
                      <a:pt x="11121" y="29989"/>
                    </a:cubicBezTo>
                    <a:cubicBezTo>
                      <a:pt x="11264" y="29763"/>
                      <a:pt x="11371" y="29501"/>
                      <a:pt x="11442" y="29239"/>
                    </a:cubicBezTo>
                    <a:cubicBezTo>
                      <a:pt x="11478" y="28977"/>
                      <a:pt x="11371" y="28655"/>
                      <a:pt x="11109" y="28572"/>
                    </a:cubicBezTo>
                    <a:cubicBezTo>
                      <a:pt x="11061" y="28557"/>
                      <a:pt x="11013" y="28550"/>
                      <a:pt x="10965" y="28550"/>
                    </a:cubicBezTo>
                    <a:cubicBezTo>
                      <a:pt x="10654" y="28550"/>
                      <a:pt x="10337" y="28832"/>
                      <a:pt x="10026" y="28832"/>
                    </a:cubicBezTo>
                    <a:cubicBezTo>
                      <a:pt x="9978" y="28832"/>
                      <a:pt x="9930" y="28825"/>
                      <a:pt x="9882" y="28810"/>
                    </a:cubicBezTo>
                    <a:cubicBezTo>
                      <a:pt x="9656" y="28739"/>
                      <a:pt x="9537" y="28489"/>
                      <a:pt x="9442" y="28262"/>
                    </a:cubicBezTo>
                    <a:cubicBezTo>
                      <a:pt x="9037" y="27262"/>
                      <a:pt x="10275" y="27298"/>
                      <a:pt x="10275" y="26441"/>
                    </a:cubicBezTo>
                    <a:cubicBezTo>
                      <a:pt x="10275" y="25818"/>
                      <a:pt x="9853" y="25570"/>
                      <a:pt x="9382" y="25570"/>
                    </a:cubicBezTo>
                    <a:cubicBezTo>
                      <a:pt x="9079" y="25570"/>
                      <a:pt x="8756" y="25673"/>
                      <a:pt x="8513" y="25845"/>
                    </a:cubicBezTo>
                    <a:cubicBezTo>
                      <a:pt x="8132" y="26107"/>
                      <a:pt x="7811" y="26465"/>
                      <a:pt x="7394" y="26643"/>
                    </a:cubicBezTo>
                    <a:cubicBezTo>
                      <a:pt x="7200" y="26727"/>
                      <a:pt x="6996" y="26766"/>
                      <a:pt x="6791" y="26766"/>
                    </a:cubicBezTo>
                    <a:cubicBezTo>
                      <a:pt x="6038" y="26766"/>
                      <a:pt x="5280" y="26242"/>
                      <a:pt x="5037" y="25512"/>
                    </a:cubicBezTo>
                    <a:cubicBezTo>
                      <a:pt x="4715" y="24583"/>
                      <a:pt x="5156" y="23500"/>
                      <a:pt x="5953" y="22928"/>
                    </a:cubicBezTo>
                    <a:cubicBezTo>
                      <a:pt x="6299" y="22702"/>
                      <a:pt x="6668" y="22524"/>
                      <a:pt x="7049" y="22369"/>
                    </a:cubicBezTo>
                    <a:cubicBezTo>
                      <a:pt x="7283" y="22262"/>
                      <a:pt x="7533" y="22207"/>
                      <a:pt x="7786" y="22207"/>
                    </a:cubicBezTo>
                    <a:cubicBezTo>
                      <a:pt x="7958" y="22207"/>
                      <a:pt x="8130" y="22232"/>
                      <a:pt x="8299" y="22285"/>
                    </a:cubicBezTo>
                    <a:cubicBezTo>
                      <a:pt x="8477" y="22341"/>
                      <a:pt x="8678" y="22390"/>
                      <a:pt x="8866" y="22390"/>
                    </a:cubicBezTo>
                    <a:cubicBezTo>
                      <a:pt x="9042" y="22390"/>
                      <a:pt x="9208" y="22347"/>
                      <a:pt x="9335" y="22226"/>
                    </a:cubicBezTo>
                    <a:cubicBezTo>
                      <a:pt x="9644" y="21940"/>
                      <a:pt x="9549" y="21392"/>
                      <a:pt x="9847" y="21095"/>
                    </a:cubicBezTo>
                    <a:cubicBezTo>
                      <a:pt x="9985" y="20975"/>
                      <a:pt x="10159" y="20912"/>
                      <a:pt x="10341" y="20912"/>
                    </a:cubicBezTo>
                    <a:cubicBezTo>
                      <a:pt x="10394" y="20912"/>
                      <a:pt x="10448" y="20917"/>
                      <a:pt x="10502" y="20928"/>
                    </a:cubicBezTo>
                    <a:cubicBezTo>
                      <a:pt x="10728" y="20988"/>
                      <a:pt x="10954" y="21083"/>
                      <a:pt x="11144" y="21214"/>
                    </a:cubicBezTo>
                    <a:cubicBezTo>
                      <a:pt x="11561" y="21428"/>
                      <a:pt x="12002" y="21678"/>
                      <a:pt x="12168" y="22095"/>
                    </a:cubicBezTo>
                    <a:cubicBezTo>
                      <a:pt x="12276" y="22393"/>
                      <a:pt x="12287" y="22714"/>
                      <a:pt x="12204" y="23024"/>
                    </a:cubicBezTo>
                    <a:cubicBezTo>
                      <a:pt x="12133" y="23321"/>
                      <a:pt x="12085" y="23631"/>
                      <a:pt x="12061" y="23940"/>
                    </a:cubicBezTo>
                    <a:cubicBezTo>
                      <a:pt x="12037" y="24250"/>
                      <a:pt x="12156" y="24560"/>
                      <a:pt x="12395" y="24774"/>
                    </a:cubicBezTo>
                    <a:cubicBezTo>
                      <a:pt x="12501" y="24859"/>
                      <a:pt x="12643" y="24904"/>
                      <a:pt x="12783" y="24904"/>
                    </a:cubicBezTo>
                    <a:cubicBezTo>
                      <a:pt x="12955" y="24904"/>
                      <a:pt x="13124" y="24835"/>
                      <a:pt x="13216" y="24690"/>
                    </a:cubicBezTo>
                    <a:cubicBezTo>
                      <a:pt x="13442" y="24357"/>
                      <a:pt x="13169" y="23869"/>
                      <a:pt x="13323" y="23512"/>
                    </a:cubicBezTo>
                    <a:cubicBezTo>
                      <a:pt x="13478" y="23166"/>
                      <a:pt x="13978" y="23071"/>
                      <a:pt x="14157" y="22714"/>
                    </a:cubicBezTo>
                    <a:cubicBezTo>
                      <a:pt x="14276" y="22488"/>
                      <a:pt x="14228" y="22214"/>
                      <a:pt x="14169" y="21976"/>
                    </a:cubicBezTo>
                    <a:cubicBezTo>
                      <a:pt x="14085" y="21571"/>
                      <a:pt x="13788" y="20869"/>
                      <a:pt x="13931" y="20499"/>
                    </a:cubicBezTo>
                    <a:cubicBezTo>
                      <a:pt x="14073" y="20118"/>
                      <a:pt x="14538" y="20107"/>
                      <a:pt x="14812" y="19892"/>
                    </a:cubicBezTo>
                    <a:cubicBezTo>
                      <a:pt x="15002" y="19737"/>
                      <a:pt x="15169" y="19547"/>
                      <a:pt x="15300" y="19333"/>
                    </a:cubicBezTo>
                    <a:cubicBezTo>
                      <a:pt x="15514" y="18964"/>
                      <a:pt x="15633" y="18511"/>
                      <a:pt x="16002" y="18297"/>
                    </a:cubicBezTo>
                    <a:cubicBezTo>
                      <a:pt x="16478" y="18011"/>
                      <a:pt x="17145" y="18273"/>
                      <a:pt x="17645" y="18011"/>
                    </a:cubicBezTo>
                    <a:cubicBezTo>
                      <a:pt x="18312" y="17654"/>
                      <a:pt x="18133" y="16820"/>
                      <a:pt x="18598" y="16332"/>
                    </a:cubicBezTo>
                    <a:cubicBezTo>
                      <a:pt x="18727" y="16200"/>
                      <a:pt x="18876" y="16153"/>
                      <a:pt x="19035" y="16153"/>
                    </a:cubicBezTo>
                    <a:cubicBezTo>
                      <a:pt x="19432" y="16153"/>
                      <a:pt x="19894" y="16446"/>
                      <a:pt x="20294" y="16446"/>
                    </a:cubicBezTo>
                    <a:cubicBezTo>
                      <a:pt x="20442" y="16446"/>
                      <a:pt x="20581" y="16406"/>
                      <a:pt x="20705" y="16297"/>
                    </a:cubicBezTo>
                    <a:cubicBezTo>
                      <a:pt x="20860" y="16118"/>
                      <a:pt x="20931" y="15880"/>
                      <a:pt x="20884" y="15642"/>
                    </a:cubicBezTo>
                    <a:cubicBezTo>
                      <a:pt x="20836" y="15416"/>
                      <a:pt x="20789" y="15177"/>
                      <a:pt x="20765" y="14951"/>
                    </a:cubicBezTo>
                    <a:cubicBezTo>
                      <a:pt x="20765" y="14713"/>
                      <a:pt x="20848" y="14451"/>
                      <a:pt x="21074" y="14368"/>
                    </a:cubicBezTo>
                    <a:cubicBezTo>
                      <a:pt x="21129" y="14345"/>
                      <a:pt x="21187" y="14334"/>
                      <a:pt x="21244" y="14334"/>
                    </a:cubicBezTo>
                    <a:cubicBezTo>
                      <a:pt x="21423" y="14334"/>
                      <a:pt x="21606" y="14435"/>
                      <a:pt x="21741" y="14570"/>
                    </a:cubicBezTo>
                    <a:cubicBezTo>
                      <a:pt x="21920" y="14737"/>
                      <a:pt x="22051" y="14963"/>
                      <a:pt x="22229" y="15130"/>
                    </a:cubicBezTo>
                    <a:cubicBezTo>
                      <a:pt x="22434" y="15311"/>
                      <a:pt x="22681" y="15390"/>
                      <a:pt x="22930" y="15390"/>
                    </a:cubicBezTo>
                    <a:cubicBezTo>
                      <a:pt x="23680" y="15390"/>
                      <a:pt x="24441" y="14672"/>
                      <a:pt x="24075" y="13868"/>
                    </a:cubicBezTo>
                    <a:cubicBezTo>
                      <a:pt x="23908" y="13499"/>
                      <a:pt x="23515" y="13260"/>
                      <a:pt x="23325" y="12903"/>
                    </a:cubicBezTo>
                    <a:cubicBezTo>
                      <a:pt x="22991" y="12284"/>
                      <a:pt x="23325" y="11522"/>
                      <a:pt x="24003" y="11356"/>
                    </a:cubicBezTo>
                    <a:cubicBezTo>
                      <a:pt x="24086" y="11337"/>
                      <a:pt x="24168" y="11328"/>
                      <a:pt x="24248" y="11328"/>
                    </a:cubicBezTo>
                    <a:cubicBezTo>
                      <a:pt x="24831" y="11328"/>
                      <a:pt x="25335" y="11798"/>
                      <a:pt x="25325" y="12415"/>
                    </a:cubicBezTo>
                    <a:cubicBezTo>
                      <a:pt x="25313" y="12725"/>
                      <a:pt x="25051" y="13380"/>
                      <a:pt x="25218" y="13653"/>
                    </a:cubicBezTo>
                    <a:cubicBezTo>
                      <a:pt x="25338" y="13845"/>
                      <a:pt x="25623" y="13893"/>
                      <a:pt x="25896" y="13893"/>
                    </a:cubicBezTo>
                    <a:cubicBezTo>
                      <a:pt x="26083" y="13893"/>
                      <a:pt x="26264" y="13870"/>
                      <a:pt x="26384" y="13856"/>
                    </a:cubicBezTo>
                    <a:cubicBezTo>
                      <a:pt x="26623" y="13832"/>
                      <a:pt x="26861" y="13772"/>
                      <a:pt x="27087" y="13689"/>
                    </a:cubicBezTo>
                    <a:cubicBezTo>
                      <a:pt x="27313" y="13594"/>
                      <a:pt x="27480" y="13380"/>
                      <a:pt x="27527" y="13141"/>
                    </a:cubicBezTo>
                    <a:cubicBezTo>
                      <a:pt x="27575" y="12820"/>
                      <a:pt x="27420" y="12510"/>
                      <a:pt x="27456" y="12177"/>
                    </a:cubicBezTo>
                    <a:cubicBezTo>
                      <a:pt x="27480" y="11915"/>
                      <a:pt x="27563" y="11653"/>
                      <a:pt x="27587" y="11391"/>
                    </a:cubicBezTo>
                    <a:cubicBezTo>
                      <a:pt x="27670" y="10665"/>
                      <a:pt x="27444" y="10070"/>
                      <a:pt x="27099" y="9439"/>
                    </a:cubicBezTo>
                    <a:lnTo>
                      <a:pt x="26670" y="8665"/>
                    </a:lnTo>
                    <a:cubicBezTo>
                      <a:pt x="26623" y="8534"/>
                      <a:pt x="26527" y="8427"/>
                      <a:pt x="26420" y="8343"/>
                    </a:cubicBezTo>
                    <a:cubicBezTo>
                      <a:pt x="26297" y="8260"/>
                      <a:pt x="26157" y="8239"/>
                      <a:pt x="26011" y="8239"/>
                    </a:cubicBezTo>
                    <a:cubicBezTo>
                      <a:pt x="25875" y="8239"/>
                      <a:pt x="25734" y="8257"/>
                      <a:pt x="25594" y="8257"/>
                    </a:cubicBezTo>
                    <a:cubicBezTo>
                      <a:pt x="25478" y="8257"/>
                      <a:pt x="25363" y="8245"/>
                      <a:pt x="25253" y="8200"/>
                    </a:cubicBezTo>
                    <a:cubicBezTo>
                      <a:pt x="24884" y="8034"/>
                      <a:pt x="24599" y="7522"/>
                      <a:pt x="24384" y="7200"/>
                    </a:cubicBezTo>
                    <a:cubicBezTo>
                      <a:pt x="24075" y="6748"/>
                      <a:pt x="23729" y="6283"/>
                      <a:pt x="23241" y="6010"/>
                    </a:cubicBezTo>
                    <a:cubicBezTo>
                      <a:pt x="23000" y="5880"/>
                      <a:pt x="22720" y="5806"/>
                      <a:pt x="22447" y="5806"/>
                    </a:cubicBezTo>
                    <a:cubicBezTo>
                      <a:pt x="22169" y="5806"/>
                      <a:pt x="21898" y="5883"/>
                      <a:pt x="21681" y="6057"/>
                    </a:cubicBezTo>
                    <a:cubicBezTo>
                      <a:pt x="21360" y="6331"/>
                      <a:pt x="21229" y="6748"/>
                      <a:pt x="20919" y="7034"/>
                    </a:cubicBezTo>
                    <a:cubicBezTo>
                      <a:pt x="20610" y="7307"/>
                      <a:pt x="20157" y="7379"/>
                      <a:pt x="19765" y="7546"/>
                    </a:cubicBezTo>
                    <a:cubicBezTo>
                      <a:pt x="19384" y="7712"/>
                      <a:pt x="18991" y="8069"/>
                      <a:pt x="19074" y="8486"/>
                    </a:cubicBezTo>
                    <a:cubicBezTo>
                      <a:pt x="19122" y="8665"/>
                      <a:pt x="19205" y="8843"/>
                      <a:pt x="19336" y="8986"/>
                    </a:cubicBezTo>
                    <a:cubicBezTo>
                      <a:pt x="19455" y="9129"/>
                      <a:pt x="19526" y="9308"/>
                      <a:pt x="19550" y="9510"/>
                    </a:cubicBezTo>
                    <a:cubicBezTo>
                      <a:pt x="19545" y="9805"/>
                      <a:pt x="19360" y="9902"/>
                      <a:pt x="19128" y="9902"/>
                    </a:cubicBezTo>
                    <a:cubicBezTo>
                      <a:pt x="18824" y="9902"/>
                      <a:pt x="18440" y="9737"/>
                      <a:pt x="18264" y="9629"/>
                    </a:cubicBezTo>
                    <a:cubicBezTo>
                      <a:pt x="17669" y="9284"/>
                      <a:pt x="17252" y="8712"/>
                      <a:pt x="16848" y="8141"/>
                    </a:cubicBezTo>
                    <a:cubicBezTo>
                      <a:pt x="16383" y="7498"/>
                      <a:pt x="15907" y="6641"/>
                      <a:pt x="16336" y="5974"/>
                    </a:cubicBezTo>
                    <a:cubicBezTo>
                      <a:pt x="16633" y="5510"/>
                      <a:pt x="17193" y="5426"/>
                      <a:pt x="17705" y="5414"/>
                    </a:cubicBezTo>
                    <a:cubicBezTo>
                      <a:pt x="17946" y="5404"/>
                      <a:pt x="18221" y="5376"/>
                      <a:pt x="18491" y="5376"/>
                    </a:cubicBezTo>
                    <a:cubicBezTo>
                      <a:pt x="18822" y="5376"/>
                      <a:pt x="19147" y="5417"/>
                      <a:pt x="19395" y="5581"/>
                    </a:cubicBezTo>
                    <a:cubicBezTo>
                      <a:pt x="19646" y="5736"/>
                      <a:pt x="19884" y="5926"/>
                      <a:pt x="20169" y="5950"/>
                    </a:cubicBezTo>
                    <a:cubicBezTo>
                      <a:pt x="20181" y="5951"/>
                      <a:pt x="20192" y="5951"/>
                      <a:pt x="20204" y="5951"/>
                    </a:cubicBezTo>
                    <a:cubicBezTo>
                      <a:pt x="20674" y="5951"/>
                      <a:pt x="21009" y="5476"/>
                      <a:pt x="21253" y="5057"/>
                    </a:cubicBezTo>
                    <a:cubicBezTo>
                      <a:pt x="21562" y="4509"/>
                      <a:pt x="21884" y="3962"/>
                      <a:pt x="22205" y="3414"/>
                    </a:cubicBezTo>
                    <a:cubicBezTo>
                      <a:pt x="22360" y="3093"/>
                      <a:pt x="22563" y="2807"/>
                      <a:pt x="22813" y="2569"/>
                    </a:cubicBezTo>
                    <a:cubicBezTo>
                      <a:pt x="23021" y="2370"/>
                      <a:pt x="23290" y="2261"/>
                      <a:pt x="23571" y="2261"/>
                    </a:cubicBezTo>
                    <a:cubicBezTo>
                      <a:pt x="23643" y="2261"/>
                      <a:pt x="23716" y="2268"/>
                      <a:pt x="23789" y="2283"/>
                    </a:cubicBezTo>
                    <a:cubicBezTo>
                      <a:pt x="24289" y="2426"/>
                      <a:pt x="24527" y="3009"/>
                      <a:pt x="24456" y="3521"/>
                    </a:cubicBezTo>
                    <a:cubicBezTo>
                      <a:pt x="24372" y="4140"/>
                      <a:pt x="23825" y="4605"/>
                      <a:pt x="23932" y="5260"/>
                    </a:cubicBezTo>
                    <a:cubicBezTo>
                      <a:pt x="24027" y="5771"/>
                      <a:pt x="24313" y="6236"/>
                      <a:pt x="24741" y="6557"/>
                    </a:cubicBezTo>
                    <a:cubicBezTo>
                      <a:pt x="25077" y="6813"/>
                      <a:pt x="25532" y="6993"/>
                      <a:pt x="25947" y="6993"/>
                    </a:cubicBezTo>
                    <a:cubicBezTo>
                      <a:pt x="26401" y="6993"/>
                      <a:pt x="26807" y="6778"/>
                      <a:pt x="26956" y="6212"/>
                    </a:cubicBezTo>
                    <a:cubicBezTo>
                      <a:pt x="27051" y="5855"/>
                      <a:pt x="26968" y="5438"/>
                      <a:pt x="27206" y="5152"/>
                    </a:cubicBezTo>
                    <a:cubicBezTo>
                      <a:pt x="27599" y="4676"/>
                      <a:pt x="28468" y="5081"/>
                      <a:pt x="28968" y="4712"/>
                    </a:cubicBezTo>
                    <a:cubicBezTo>
                      <a:pt x="29254" y="4486"/>
                      <a:pt x="29313" y="4045"/>
                      <a:pt x="29182" y="3700"/>
                    </a:cubicBezTo>
                    <a:cubicBezTo>
                      <a:pt x="29063" y="3343"/>
                      <a:pt x="28801" y="3069"/>
                      <a:pt x="28539" y="2807"/>
                    </a:cubicBezTo>
                    <a:cubicBezTo>
                      <a:pt x="28028" y="2271"/>
                      <a:pt x="27516" y="1735"/>
                      <a:pt x="27004" y="1211"/>
                    </a:cubicBezTo>
                    <a:cubicBezTo>
                      <a:pt x="26711" y="893"/>
                      <a:pt x="26275" y="873"/>
                      <a:pt x="25844" y="873"/>
                    </a:cubicBezTo>
                    <a:cubicBezTo>
                      <a:pt x="25784" y="873"/>
                      <a:pt x="25723" y="874"/>
                      <a:pt x="25663" y="874"/>
                    </a:cubicBezTo>
                    <a:cubicBezTo>
                      <a:pt x="25560" y="874"/>
                      <a:pt x="25458" y="872"/>
                      <a:pt x="25361" y="866"/>
                    </a:cubicBezTo>
                    <a:cubicBezTo>
                      <a:pt x="24980" y="842"/>
                      <a:pt x="24610" y="830"/>
                      <a:pt x="24277" y="628"/>
                    </a:cubicBezTo>
                    <a:cubicBezTo>
                      <a:pt x="23944" y="426"/>
                      <a:pt x="23694" y="56"/>
                      <a:pt x="23313" y="9"/>
                    </a:cubicBezTo>
                    <a:cubicBezTo>
                      <a:pt x="23276" y="3"/>
                      <a:pt x="23241" y="1"/>
                      <a:pt x="23206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Google Shape;875;p43"/>
              <p:cNvSpPr/>
              <p:nvPr/>
            </p:nvSpPr>
            <p:spPr>
              <a:xfrm>
                <a:off x="7025008" y="1273522"/>
                <a:ext cx="648733" cy="355138"/>
              </a:xfrm>
              <a:custGeom>
                <a:avLst/>
                <a:gdLst/>
                <a:ahLst/>
                <a:cxnLst/>
                <a:rect l="l" t="t" r="r" b="b"/>
                <a:pathLst>
                  <a:path w="19480" h="10664" extrusionOk="0">
                    <a:moveTo>
                      <a:pt x="12198" y="1"/>
                    </a:moveTo>
                    <a:cubicBezTo>
                      <a:pt x="11745" y="1"/>
                      <a:pt x="11294" y="19"/>
                      <a:pt x="10847" y="56"/>
                    </a:cubicBezTo>
                    <a:cubicBezTo>
                      <a:pt x="10014" y="140"/>
                      <a:pt x="9204" y="295"/>
                      <a:pt x="8383" y="449"/>
                    </a:cubicBezTo>
                    <a:lnTo>
                      <a:pt x="1144" y="1842"/>
                    </a:lnTo>
                    <a:cubicBezTo>
                      <a:pt x="703" y="1926"/>
                      <a:pt x="191" y="2080"/>
                      <a:pt x="60" y="2509"/>
                    </a:cubicBezTo>
                    <a:cubicBezTo>
                      <a:pt x="1" y="2819"/>
                      <a:pt x="108" y="3140"/>
                      <a:pt x="358" y="3331"/>
                    </a:cubicBezTo>
                    <a:cubicBezTo>
                      <a:pt x="596" y="3521"/>
                      <a:pt x="882" y="3664"/>
                      <a:pt x="1179" y="3747"/>
                    </a:cubicBezTo>
                    <a:lnTo>
                      <a:pt x="3644" y="4640"/>
                    </a:lnTo>
                    <a:cubicBezTo>
                      <a:pt x="3953" y="4747"/>
                      <a:pt x="4323" y="4914"/>
                      <a:pt x="4394" y="5247"/>
                    </a:cubicBezTo>
                    <a:cubicBezTo>
                      <a:pt x="4477" y="5628"/>
                      <a:pt x="4120" y="5950"/>
                      <a:pt x="3822" y="6200"/>
                    </a:cubicBezTo>
                    <a:cubicBezTo>
                      <a:pt x="3168" y="6748"/>
                      <a:pt x="2596" y="7486"/>
                      <a:pt x="2525" y="8331"/>
                    </a:cubicBezTo>
                    <a:cubicBezTo>
                      <a:pt x="2409" y="9700"/>
                      <a:pt x="3516" y="10664"/>
                      <a:pt x="4682" y="10664"/>
                    </a:cubicBezTo>
                    <a:cubicBezTo>
                      <a:pt x="5200" y="10664"/>
                      <a:pt x="5729" y="10474"/>
                      <a:pt x="6168" y="10046"/>
                    </a:cubicBezTo>
                    <a:cubicBezTo>
                      <a:pt x="7037" y="9200"/>
                      <a:pt x="7180" y="7641"/>
                      <a:pt x="8299" y="7152"/>
                    </a:cubicBezTo>
                    <a:cubicBezTo>
                      <a:pt x="8602" y="7015"/>
                      <a:pt x="8927" y="6987"/>
                      <a:pt x="9260" y="6987"/>
                    </a:cubicBezTo>
                    <a:cubicBezTo>
                      <a:pt x="9492" y="6987"/>
                      <a:pt x="9729" y="7001"/>
                      <a:pt x="9964" y="7001"/>
                    </a:cubicBezTo>
                    <a:cubicBezTo>
                      <a:pt x="10120" y="7001"/>
                      <a:pt x="10277" y="6994"/>
                      <a:pt x="10430" y="6974"/>
                    </a:cubicBezTo>
                    <a:cubicBezTo>
                      <a:pt x="11597" y="6831"/>
                      <a:pt x="12490" y="5879"/>
                      <a:pt x="13252" y="4974"/>
                    </a:cubicBezTo>
                    <a:cubicBezTo>
                      <a:pt x="14014" y="4069"/>
                      <a:pt x="14848" y="3104"/>
                      <a:pt x="16003" y="2842"/>
                    </a:cubicBezTo>
                    <a:cubicBezTo>
                      <a:pt x="16669" y="2688"/>
                      <a:pt x="17491" y="2747"/>
                      <a:pt x="17919" y="2211"/>
                    </a:cubicBezTo>
                    <a:cubicBezTo>
                      <a:pt x="19479" y="235"/>
                      <a:pt x="13776" y="56"/>
                      <a:pt x="13014" y="21"/>
                    </a:cubicBezTo>
                    <a:cubicBezTo>
                      <a:pt x="12742" y="7"/>
                      <a:pt x="12469" y="1"/>
                      <a:pt x="12198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Google Shape;876;p43"/>
              <p:cNvSpPr/>
              <p:nvPr/>
            </p:nvSpPr>
            <p:spPr>
              <a:xfrm>
                <a:off x="7493657" y="1417650"/>
                <a:ext cx="1070609" cy="944326"/>
              </a:xfrm>
              <a:custGeom>
                <a:avLst/>
                <a:gdLst/>
                <a:ahLst/>
                <a:cxnLst/>
                <a:rect l="l" t="t" r="r" b="b"/>
                <a:pathLst>
                  <a:path w="32148" h="28356" extrusionOk="0">
                    <a:moveTo>
                      <a:pt x="14434" y="0"/>
                    </a:moveTo>
                    <a:cubicBezTo>
                      <a:pt x="14148" y="0"/>
                      <a:pt x="13865" y="26"/>
                      <a:pt x="13586" y="86"/>
                    </a:cubicBezTo>
                    <a:cubicBezTo>
                      <a:pt x="12824" y="253"/>
                      <a:pt x="12145" y="693"/>
                      <a:pt x="11502" y="1134"/>
                    </a:cubicBezTo>
                    <a:cubicBezTo>
                      <a:pt x="10728" y="1646"/>
                      <a:pt x="9954" y="2158"/>
                      <a:pt x="9180" y="2682"/>
                    </a:cubicBezTo>
                    <a:cubicBezTo>
                      <a:pt x="8561" y="3086"/>
                      <a:pt x="7918" y="3527"/>
                      <a:pt x="7454" y="4098"/>
                    </a:cubicBezTo>
                    <a:cubicBezTo>
                      <a:pt x="6978" y="4682"/>
                      <a:pt x="6680" y="5456"/>
                      <a:pt x="6823" y="6182"/>
                    </a:cubicBezTo>
                    <a:cubicBezTo>
                      <a:pt x="8037" y="6611"/>
                      <a:pt x="9240" y="7039"/>
                      <a:pt x="10443" y="7468"/>
                    </a:cubicBezTo>
                    <a:cubicBezTo>
                      <a:pt x="10825" y="7602"/>
                      <a:pt x="11256" y="7728"/>
                      <a:pt x="11655" y="7728"/>
                    </a:cubicBezTo>
                    <a:cubicBezTo>
                      <a:pt x="11965" y="7728"/>
                      <a:pt x="12256" y="7652"/>
                      <a:pt x="12490" y="7444"/>
                    </a:cubicBezTo>
                    <a:cubicBezTo>
                      <a:pt x="13252" y="6742"/>
                      <a:pt x="12598" y="5491"/>
                      <a:pt x="12788" y="4468"/>
                    </a:cubicBezTo>
                    <a:cubicBezTo>
                      <a:pt x="12920" y="3752"/>
                      <a:pt x="13659" y="3235"/>
                      <a:pt x="14343" y="3235"/>
                    </a:cubicBezTo>
                    <a:cubicBezTo>
                      <a:pt x="14649" y="3235"/>
                      <a:pt x="14945" y="3339"/>
                      <a:pt x="15169" y="3575"/>
                    </a:cubicBezTo>
                    <a:cubicBezTo>
                      <a:pt x="15098" y="3543"/>
                      <a:pt x="15028" y="3529"/>
                      <a:pt x="14961" y="3529"/>
                    </a:cubicBezTo>
                    <a:cubicBezTo>
                      <a:pt x="14492" y="3529"/>
                      <a:pt x="14154" y="4234"/>
                      <a:pt x="14300" y="4765"/>
                    </a:cubicBezTo>
                    <a:cubicBezTo>
                      <a:pt x="14467" y="5361"/>
                      <a:pt x="14931" y="5861"/>
                      <a:pt x="14967" y="6468"/>
                    </a:cubicBezTo>
                    <a:cubicBezTo>
                      <a:pt x="15003" y="7087"/>
                      <a:pt x="14586" y="7647"/>
                      <a:pt x="14062" y="7956"/>
                    </a:cubicBezTo>
                    <a:cubicBezTo>
                      <a:pt x="13538" y="8278"/>
                      <a:pt x="12919" y="8361"/>
                      <a:pt x="12300" y="8432"/>
                    </a:cubicBezTo>
                    <a:cubicBezTo>
                      <a:pt x="11574" y="8504"/>
                      <a:pt x="10847" y="8528"/>
                      <a:pt x="10109" y="8563"/>
                    </a:cubicBezTo>
                    <a:cubicBezTo>
                      <a:pt x="9359" y="8599"/>
                      <a:pt x="8561" y="8575"/>
                      <a:pt x="7811" y="8706"/>
                    </a:cubicBezTo>
                    <a:cubicBezTo>
                      <a:pt x="7542" y="8741"/>
                      <a:pt x="7255" y="8864"/>
                      <a:pt x="6971" y="8864"/>
                    </a:cubicBezTo>
                    <a:cubicBezTo>
                      <a:pt x="6865" y="8864"/>
                      <a:pt x="6760" y="8847"/>
                      <a:pt x="6656" y="8801"/>
                    </a:cubicBezTo>
                    <a:cubicBezTo>
                      <a:pt x="6287" y="8635"/>
                      <a:pt x="6252" y="8230"/>
                      <a:pt x="6085" y="7897"/>
                    </a:cubicBezTo>
                    <a:cubicBezTo>
                      <a:pt x="5877" y="7430"/>
                      <a:pt x="5418" y="7157"/>
                      <a:pt x="4937" y="7157"/>
                    </a:cubicBezTo>
                    <a:cubicBezTo>
                      <a:pt x="4755" y="7157"/>
                      <a:pt x="4570" y="7196"/>
                      <a:pt x="4394" y="7277"/>
                    </a:cubicBezTo>
                    <a:cubicBezTo>
                      <a:pt x="3763" y="7575"/>
                      <a:pt x="3489" y="8337"/>
                      <a:pt x="3775" y="8968"/>
                    </a:cubicBezTo>
                    <a:cubicBezTo>
                      <a:pt x="3930" y="9313"/>
                      <a:pt x="4251" y="9635"/>
                      <a:pt x="4180" y="10016"/>
                    </a:cubicBezTo>
                    <a:cubicBezTo>
                      <a:pt x="4120" y="10230"/>
                      <a:pt x="3977" y="10421"/>
                      <a:pt x="3775" y="10528"/>
                    </a:cubicBezTo>
                    <a:cubicBezTo>
                      <a:pt x="3573" y="10647"/>
                      <a:pt x="3346" y="10718"/>
                      <a:pt x="3156" y="10825"/>
                    </a:cubicBezTo>
                    <a:cubicBezTo>
                      <a:pt x="2965" y="10921"/>
                      <a:pt x="2775" y="11087"/>
                      <a:pt x="2775" y="11314"/>
                    </a:cubicBezTo>
                    <a:cubicBezTo>
                      <a:pt x="2775" y="11626"/>
                      <a:pt x="3192" y="11865"/>
                      <a:pt x="3490" y="11865"/>
                    </a:cubicBezTo>
                    <a:cubicBezTo>
                      <a:pt x="3510" y="11865"/>
                      <a:pt x="3530" y="11864"/>
                      <a:pt x="3549" y="11861"/>
                    </a:cubicBezTo>
                    <a:cubicBezTo>
                      <a:pt x="3688" y="11849"/>
                      <a:pt x="3847" y="11776"/>
                      <a:pt x="3985" y="11776"/>
                    </a:cubicBezTo>
                    <a:cubicBezTo>
                      <a:pt x="4107" y="11776"/>
                      <a:pt x="4214" y="11833"/>
                      <a:pt x="4275" y="12040"/>
                    </a:cubicBezTo>
                    <a:cubicBezTo>
                      <a:pt x="4347" y="12290"/>
                      <a:pt x="4239" y="12564"/>
                      <a:pt x="4132" y="12802"/>
                    </a:cubicBezTo>
                    <a:cubicBezTo>
                      <a:pt x="4001" y="13088"/>
                      <a:pt x="3835" y="13397"/>
                      <a:pt x="3537" y="13504"/>
                    </a:cubicBezTo>
                    <a:cubicBezTo>
                      <a:pt x="3476" y="13523"/>
                      <a:pt x="3414" y="13532"/>
                      <a:pt x="3353" y="13532"/>
                    </a:cubicBezTo>
                    <a:cubicBezTo>
                      <a:pt x="3070" y="13532"/>
                      <a:pt x="2793" y="13349"/>
                      <a:pt x="2549" y="13183"/>
                    </a:cubicBezTo>
                    <a:cubicBezTo>
                      <a:pt x="2203" y="12933"/>
                      <a:pt x="1810" y="12695"/>
                      <a:pt x="1382" y="12695"/>
                    </a:cubicBezTo>
                    <a:cubicBezTo>
                      <a:pt x="941" y="12695"/>
                      <a:pt x="489" y="13040"/>
                      <a:pt x="525" y="13469"/>
                    </a:cubicBezTo>
                    <a:cubicBezTo>
                      <a:pt x="560" y="13850"/>
                      <a:pt x="929" y="14112"/>
                      <a:pt x="1025" y="14469"/>
                    </a:cubicBezTo>
                    <a:cubicBezTo>
                      <a:pt x="1072" y="14743"/>
                      <a:pt x="1001" y="15028"/>
                      <a:pt x="846" y="15255"/>
                    </a:cubicBezTo>
                    <a:cubicBezTo>
                      <a:pt x="703" y="15481"/>
                      <a:pt x="513" y="15695"/>
                      <a:pt x="370" y="15921"/>
                    </a:cubicBezTo>
                    <a:cubicBezTo>
                      <a:pt x="48" y="16421"/>
                      <a:pt x="1" y="17041"/>
                      <a:pt x="227" y="17588"/>
                    </a:cubicBezTo>
                    <a:cubicBezTo>
                      <a:pt x="446" y="18048"/>
                      <a:pt x="940" y="18370"/>
                      <a:pt x="1444" y="18370"/>
                    </a:cubicBezTo>
                    <a:cubicBezTo>
                      <a:pt x="1515" y="18370"/>
                      <a:pt x="1585" y="18363"/>
                      <a:pt x="1656" y="18350"/>
                    </a:cubicBezTo>
                    <a:cubicBezTo>
                      <a:pt x="2382" y="18195"/>
                      <a:pt x="2823" y="17410"/>
                      <a:pt x="3537" y="17207"/>
                    </a:cubicBezTo>
                    <a:cubicBezTo>
                      <a:pt x="3846" y="17124"/>
                      <a:pt x="4192" y="17160"/>
                      <a:pt x="4501" y="17064"/>
                    </a:cubicBezTo>
                    <a:cubicBezTo>
                      <a:pt x="5073" y="16886"/>
                      <a:pt x="5418" y="16302"/>
                      <a:pt x="5585" y="15719"/>
                    </a:cubicBezTo>
                    <a:cubicBezTo>
                      <a:pt x="5763" y="15147"/>
                      <a:pt x="5835" y="14528"/>
                      <a:pt x="6109" y="14004"/>
                    </a:cubicBezTo>
                    <a:cubicBezTo>
                      <a:pt x="6240" y="13731"/>
                      <a:pt x="6454" y="13504"/>
                      <a:pt x="6728" y="13361"/>
                    </a:cubicBezTo>
                    <a:cubicBezTo>
                      <a:pt x="6840" y="13303"/>
                      <a:pt x="6963" y="13274"/>
                      <a:pt x="7085" y="13274"/>
                    </a:cubicBezTo>
                    <a:cubicBezTo>
                      <a:pt x="7260" y="13274"/>
                      <a:pt x="7433" y="13333"/>
                      <a:pt x="7573" y="13445"/>
                    </a:cubicBezTo>
                    <a:cubicBezTo>
                      <a:pt x="7752" y="13588"/>
                      <a:pt x="7811" y="13826"/>
                      <a:pt x="7966" y="14004"/>
                    </a:cubicBezTo>
                    <a:cubicBezTo>
                      <a:pt x="8081" y="14147"/>
                      <a:pt x="8212" y="14222"/>
                      <a:pt x="8324" y="14222"/>
                    </a:cubicBezTo>
                    <a:cubicBezTo>
                      <a:pt x="8455" y="14222"/>
                      <a:pt x="8559" y="14121"/>
                      <a:pt x="8585" y="13909"/>
                    </a:cubicBezTo>
                    <a:cubicBezTo>
                      <a:pt x="8633" y="13516"/>
                      <a:pt x="8478" y="13123"/>
                      <a:pt x="8680" y="12742"/>
                    </a:cubicBezTo>
                    <a:cubicBezTo>
                      <a:pt x="8834" y="12453"/>
                      <a:pt x="9139" y="12328"/>
                      <a:pt x="9453" y="12328"/>
                    </a:cubicBezTo>
                    <a:cubicBezTo>
                      <a:pt x="9578" y="12328"/>
                      <a:pt x="9705" y="12348"/>
                      <a:pt x="9823" y="12385"/>
                    </a:cubicBezTo>
                    <a:cubicBezTo>
                      <a:pt x="10383" y="12540"/>
                      <a:pt x="10657" y="13052"/>
                      <a:pt x="10835" y="13576"/>
                    </a:cubicBezTo>
                    <a:cubicBezTo>
                      <a:pt x="10978" y="13969"/>
                      <a:pt x="10990" y="14385"/>
                      <a:pt x="11038" y="14802"/>
                    </a:cubicBezTo>
                    <a:cubicBezTo>
                      <a:pt x="11097" y="15112"/>
                      <a:pt x="11109" y="15433"/>
                      <a:pt x="11074" y="15743"/>
                    </a:cubicBezTo>
                    <a:cubicBezTo>
                      <a:pt x="11050" y="16017"/>
                      <a:pt x="10990" y="16314"/>
                      <a:pt x="11145" y="16552"/>
                    </a:cubicBezTo>
                    <a:cubicBezTo>
                      <a:pt x="11256" y="16723"/>
                      <a:pt x="11454" y="16803"/>
                      <a:pt x="11659" y="16803"/>
                    </a:cubicBezTo>
                    <a:cubicBezTo>
                      <a:pt x="11827" y="16803"/>
                      <a:pt x="11999" y="16749"/>
                      <a:pt x="12133" y="16648"/>
                    </a:cubicBezTo>
                    <a:cubicBezTo>
                      <a:pt x="12419" y="16421"/>
                      <a:pt x="12550" y="16028"/>
                      <a:pt x="12550" y="15659"/>
                    </a:cubicBezTo>
                    <a:cubicBezTo>
                      <a:pt x="12550" y="15278"/>
                      <a:pt x="12455" y="14909"/>
                      <a:pt x="12252" y="14576"/>
                    </a:cubicBezTo>
                    <a:cubicBezTo>
                      <a:pt x="12086" y="14290"/>
                      <a:pt x="11836" y="14028"/>
                      <a:pt x="11728" y="13707"/>
                    </a:cubicBezTo>
                    <a:cubicBezTo>
                      <a:pt x="11633" y="13373"/>
                      <a:pt x="11740" y="12945"/>
                      <a:pt x="12062" y="12850"/>
                    </a:cubicBezTo>
                    <a:cubicBezTo>
                      <a:pt x="12104" y="12842"/>
                      <a:pt x="12147" y="12838"/>
                      <a:pt x="12189" y="12838"/>
                    </a:cubicBezTo>
                    <a:cubicBezTo>
                      <a:pt x="12347" y="12838"/>
                      <a:pt x="12497" y="12892"/>
                      <a:pt x="12609" y="13004"/>
                    </a:cubicBezTo>
                    <a:cubicBezTo>
                      <a:pt x="12740" y="13147"/>
                      <a:pt x="12859" y="13302"/>
                      <a:pt x="12943" y="13481"/>
                    </a:cubicBezTo>
                    <a:cubicBezTo>
                      <a:pt x="13193" y="13933"/>
                      <a:pt x="13455" y="14397"/>
                      <a:pt x="13550" y="14909"/>
                    </a:cubicBezTo>
                    <a:cubicBezTo>
                      <a:pt x="13610" y="15290"/>
                      <a:pt x="13598" y="15671"/>
                      <a:pt x="13633" y="16040"/>
                    </a:cubicBezTo>
                    <a:cubicBezTo>
                      <a:pt x="13633" y="16421"/>
                      <a:pt x="13788" y="16790"/>
                      <a:pt x="14038" y="17076"/>
                    </a:cubicBezTo>
                    <a:cubicBezTo>
                      <a:pt x="14193" y="17232"/>
                      <a:pt x="14424" y="17324"/>
                      <a:pt x="14646" y="17324"/>
                    </a:cubicBezTo>
                    <a:cubicBezTo>
                      <a:pt x="14798" y="17324"/>
                      <a:pt x="14946" y="17280"/>
                      <a:pt x="15062" y="17183"/>
                    </a:cubicBezTo>
                    <a:cubicBezTo>
                      <a:pt x="15312" y="16969"/>
                      <a:pt x="15336" y="16588"/>
                      <a:pt x="15288" y="16267"/>
                    </a:cubicBezTo>
                    <a:cubicBezTo>
                      <a:pt x="15253" y="15957"/>
                      <a:pt x="15145" y="15624"/>
                      <a:pt x="15193" y="15302"/>
                    </a:cubicBezTo>
                    <a:cubicBezTo>
                      <a:pt x="15238" y="15008"/>
                      <a:pt x="15477" y="14692"/>
                      <a:pt x="15777" y="14692"/>
                    </a:cubicBezTo>
                    <a:cubicBezTo>
                      <a:pt x="15792" y="14692"/>
                      <a:pt x="15808" y="14693"/>
                      <a:pt x="15824" y="14695"/>
                    </a:cubicBezTo>
                    <a:cubicBezTo>
                      <a:pt x="16062" y="14731"/>
                      <a:pt x="16241" y="14945"/>
                      <a:pt x="16348" y="15171"/>
                    </a:cubicBezTo>
                    <a:cubicBezTo>
                      <a:pt x="16419" y="15409"/>
                      <a:pt x="16503" y="15647"/>
                      <a:pt x="16610" y="15874"/>
                    </a:cubicBezTo>
                    <a:cubicBezTo>
                      <a:pt x="16839" y="16272"/>
                      <a:pt x="17260" y="16454"/>
                      <a:pt x="17698" y="16454"/>
                    </a:cubicBezTo>
                    <a:cubicBezTo>
                      <a:pt x="17783" y="16454"/>
                      <a:pt x="17870" y="16447"/>
                      <a:pt x="17955" y="16433"/>
                    </a:cubicBezTo>
                    <a:cubicBezTo>
                      <a:pt x="18658" y="16326"/>
                      <a:pt x="19360" y="16267"/>
                      <a:pt x="20075" y="16219"/>
                    </a:cubicBezTo>
                    <a:cubicBezTo>
                      <a:pt x="20118" y="16215"/>
                      <a:pt x="20158" y="16214"/>
                      <a:pt x="20196" y="16214"/>
                    </a:cubicBezTo>
                    <a:cubicBezTo>
                      <a:pt x="21053" y="16214"/>
                      <a:pt x="20535" y="17082"/>
                      <a:pt x="19896" y="17207"/>
                    </a:cubicBezTo>
                    <a:cubicBezTo>
                      <a:pt x="19717" y="17249"/>
                      <a:pt x="19533" y="17255"/>
                      <a:pt x="19347" y="17255"/>
                    </a:cubicBezTo>
                    <a:cubicBezTo>
                      <a:pt x="19272" y="17255"/>
                      <a:pt x="19198" y="17254"/>
                      <a:pt x="19123" y="17254"/>
                    </a:cubicBezTo>
                    <a:cubicBezTo>
                      <a:pt x="19011" y="17254"/>
                      <a:pt x="18900" y="17256"/>
                      <a:pt x="18789" y="17267"/>
                    </a:cubicBezTo>
                    <a:cubicBezTo>
                      <a:pt x="18432" y="17302"/>
                      <a:pt x="18027" y="17433"/>
                      <a:pt x="17848" y="17755"/>
                    </a:cubicBezTo>
                    <a:cubicBezTo>
                      <a:pt x="17658" y="18100"/>
                      <a:pt x="17789" y="18553"/>
                      <a:pt x="18063" y="18850"/>
                    </a:cubicBezTo>
                    <a:cubicBezTo>
                      <a:pt x="18336" y="19148"/>
                      <a:pt x="18717" y="19315"/>
                      <a:pt x="19098" y="19446"/>
                    </a:cubicBezTo>
                    <a:cubicBezTo>
                      <a:pt x="19467" y="19588"/>
                      <a:pt x="19860" y="19731"/>
                      <a:pt x="20158" y="19993"/>
                    </a:cubicBezTo>
                    <a:cubicBezTo>
                      <a:pt x="20634" y="20398"/>
                      <a:pt x="20670" y="20910"/>
                      <a:pt x="20980" y="21434"/>
                    </a:cubicBezTo>
                    <a:cubicBezTo>
                      <a:pt x="21289" y="21958"/>
                      <a:pt x="21599" y="22482"/>
                      <a:pt x="21884" y="23029"/>
                    </a:cubicBezTo>
                    <a:cubicBezTo>
                      <a:pt x="21884" y="23267"/>
                      <a:pt x="22242" y="23744"/>
                      <a:pt x="22361" y="23946"/>
                    </a:cubicBezTo>
                    <a:cubicBezTo>
                      <a:pt x="22504" y="24208"/>
                      <a:pt x="22694" y="24434"/>
                      <a:pt x="22837" y="24696"/>
                    </a:cubicBezTo>
                    <a:cubicBezTo>
                      <a:pt x="23194" y="25280"/>
                      <a:pt x="23480" y="25911"/>
                      <a:pt x="23670" y="26566"/>
                    </a:cubicBezTo>
                    <a:cubicBezTo>
                      <a:pt x="23801" y="27042"/>
                      <a:pt x="23908" y="27542"/>
                      <a:pt x="24230" y="27911"/>
                    </a:cubicBezTo>
                    <a:cubicBezTo>
                      <a:pt x="24506" y="28206"/>
                      <a:pt x="24882" y="28356"/>
                      <a:pt x="25260" y="28356"/>
                    </a:cubicBezTo>
                    <a:cubicBezTo>
                      <a:pt x="25598" y="28356"/>
                      <a:pt x="25936" y="28236"/>
                      <a:pt x="26206" y="27994"/>
                    </a:cubicBezTo>
                    <a:cubicBezTo>
                      <a:pt x="26552" y="27673"/>
                      <a:pt x="26730" y="27185"/>
                      <a:pt x="27159" y="26994"/>
                    </a:cubicBezTo>
                    <a:cubicBezTo>
                      <a:pt x="27297" y="26936"/>
                      <a:pt x="27444" y="26918"/>
                      <a:pt x="27595" y="26918"/>
                    </a:cubicBezTo>
                    <a:cubicBezTo>
                      <a:pt x="27840" y="26918"/>
                      <a:pt x="28094" y="26965"/>
                      <a:pt x="28337" y="26965"/>
                    </a:cubicBezTo>
                    <a:cubicBezTo>
                      <a:pt x="28499" y="26965"/>
                      <a:pt x="28656" y="26944"/>
                      <a:pt x="28802" y="26875"/>
                    </a:cubicBezTo>
                    <a:cubicBezTo>
                      <a:pt x="29362" y="26613"/>
                      <a:pt x="29445" y="25780"/>
                      <a:pt x="29993" y="25482"/>
                    </a:cubicBezTo>
                    <a:cubicBezTo>
                      <a:pt x="30445" y="25232"/>
                      <a:pt x="31136" y="25423"/>
                      <a:pt x="31457" y="25006"/>
                    </a:cubicBezTo>
                    <a:cubicBezTo>
                      <a:pt x="31731" y="24649"/>
                      <a:pt x="31517" y="24113"/>
                      <a:pt x="31183" y="23803"/>
                    </a:cubicBezTo>
                    <a:cubicBezTo>
                      <a:pt x="30767" y="23405"/>
                      <a:pt x="30212" y="23190"/>
                      <a:pt x="29646" y="23190"/>
                    </a:cubicBezTo>
                    <a:cubicBezTo>
                      <a:pt x="29451" y="23190"/>
                      <a:pt x="29256" y="23216"/>
                      <a:pt x="29064" y="23267"/>
                    </a:cubicBezTo>
                    <a:cubicBezTo>
                      <a:pt x="28897" y="23017"/>
                      <a:pt x="28695" y="22803"/>
                      <a:pt x="28469" y="22625"/>
                    </a:cubicBezTo>
                    <a:cubicBezTo>
                      <a:pt x="28285" y="22478"/>
                      <a:pt x="28066" y="22402"/>
                      <a:pt x="27839" y="22402"/>
                    </a:cubicBezTo>
                    <a:cubicBezTo>
                      <a:pt x="27772" y="22402"/>
                      <a:pt x="27703" y="22408"/>
                      <a:pt x="27635" y="22422"/>
                    </a:cubicBezTo>
                    <a:cubicBezTo>
                      <a:pt x="27230" y="22521"/>
                      <a:pt x="26915" y="22932"/>
                      <a:pt x="26524" y="22932"/>
                    </a:cubicBezTo>
                    <a:cubicBezTo>
                      <a:pt x="26490" y="22932"/>
                      <a:pt x="26456" y="22929"/>
                      <a:pt x="26421" y="22922"/>
                    </a:cubicBezTo>
                    <a:cubicBezTo>
                      <a:pt x="26099" y="22851"/>
                      <a:pt x="25921" y="22517"/>
                      <a:pt x="25873" y="22196"/>
                    </a:cubicBezTo>
                    <a:cubicBezTo>
                      <a:pt x="25825" y="21874"/>
                      <a:pt x="25861" y="21541"/>
                      <a:pt x="25778" y="21232"/>
                    </a:cubicBezTo>
                    <a:cubicBezTo>
                      <a:pt x="25575" y="20481"/>
                      <a:pt x="24706" y="20041"/>
                      <a:pt x="24504" y="19279"/>
                    </a:cubicBezTo>
                    <a:cubicBezTo>
                      <a:pt x="24420" y="18957"/>
                      <a:pt x="24516" y="18553"/>
                      <a:pt x="24825" y="18445"/>
                    </a:cubicBezTo>
                    <a:cubicBezTo>
                      <a:pt x="24873" y="18431"/>
                      <a:pt x="24919" y="18424"/>
                      <a:pt x="24965" y="18424"/>
                    </a:cubicBezTo>
                    <a:cubicBezTo>
                      <a:pt x="25356" y="18424"/>
                      <a:pt x="25687" y="18927"/>
                      <a:pt x="25933" y="19172"/>
                    </a:cubicBezTo>
                    <a:cubicBezTo>
                      <a:pt x="26575" y="19803"/>
                      <a:pt x="26730" y="20589"/>
                      <a:pt x="27754" y="20743"/>
                    </a:cubicBezTo>
                    <a:cubicBezTo>
                      <a:pt x="28540" y="20851"/>
                      <a:pt x="29040" y="21517"/>
                      <a:pt x="29862" y="21601"/>
                    </a:cubicBezTo>
                    <a:cubicBezTo>
                      <a:pt x="30135" y="21601"/>
                      <a:pt x="30409" y="21624"/>
                      <a:pt x="30683" y="21672"/>
                    </a:cubicBezTo>
                    <a:cubicBezTo>
                      <a:pt x="31076" y="21779"/>
                      <a:pt x="31386" y="22101"/>
                      <a:pt x="31719" y="22339"/>
                    </a:cubicBezTo>
                    <a:cubicBezTo>
                      <a:pt x="31850" y="22422"/>
                      <a:pt x="31993" y="22494"/>
                      <a:pt x="32148" y="22553"/>
                    </a:cubicBezTo>
                    <a:cubicBezTo>
                      <a:pt x="30719" y="14385"/>
                      <a:pt x="26647" y="6908"/>
                      <a:pt x="20563" y="1289"/>
                    </a:cubicBezTo>
                    <a:cubicBezTo>
                      <a:pt x="19634" y="1110"/>
                      <a:pt x="18717" y="872"/>
                      <a:pt x="17801" y="658"/>
                    </a:cubicBezTo>
                    <a:cubicBezTo>
                      <a:pt x="16736" y="401"/>
                      <a:pt x="15566" y="0"/>
                      <a:pt x="14434" y="0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Google Shape;877;p43"/>
              <p:cNvSpPr/>
              <p:nvPr/>
            </p:nvSpPr>
            <p:spPr>
              <a:xfrm>
                <a:off x="7342602" y="1955266"/>
                <a:ext cx="1149103" cy="1293902"/>
              </a:xfrm>
              <a:custGeom>
                <a:avLst/>
                <a:gdLst/>
                <a:ahLst/>
                <a:cxnLst/>
                <a:rect l="l" t="t" r="r" b="b"/>
                <a:pathLst>
                  <a:path w="34505" h="38853" extrusionOk="0">
                    <a:moveTo>
                      <a:pt x="13352" y="1"/>
                    </a:moveTo>
                    <a:cubicBezTo>
                      <a:pt x="13324" y="1"/>
                      <a:pt x="13294" y="2"/>
                      <a:pt x="13264" y="4"/>
                    </a:cubicBezTo>
                    <a:cubicBezTo>
                      <a:pt x="12788" y="27"/>
                      <a:pt x="12371" y="289"/>
                      <a:pt x="11954" y="539"/>
                    </a:cubicBezTo>
                    <a:lnTo>
                      <a:pt x="9275" y="2182"/>
                    </a:lnTo>
                    <a:cubicBezTo>
                      <a:pt x="8740" y="2516"/>
                      <a:pt x="8168" y="2861"/>
                      <a:pt x="7537" y="2932"/>
                    </a:cubicBezTo>
                    <a:cubicBezTo>
                      <a:pt x="7419" y="2947"/>
                      <a:pt x="7299" y="2953"/>
                      <a:pt x="7177" y="2953"/>
                    </a:cubicBezTo>
                    <a:cubicBezTo>
                      <a:pt x="6726" y="2953"/>
                      <a:pt x="6254" y="2874"/>
                      <a:pt x="5812" y="2874"/>
                    </a:cubicBezTo>
                    <a:cubicBezTo>
                      <a:pt x="5408" y="2874"/>
                      <a:pt x="5029" y="2940"/>
                      <a:pt x="4715" y="3194"/>
                    </a:cubicBezTo>
                    <a:cubicBezTo>
                      <a:pt x="4120" y="3671"/>
                      <a:pt x="4096" y="4587"/>
                      <a:pt x="3644" y="5207"/>
                    </a:cubicBezTo>
                    <a:cubicBezTo>
                      <a:pt x="3275" y="5742"/>
                      <a:pt x="2644" y="6004"/>
                      <a:pt x="2084" y="6338"/>
                    </a:cubicBezTo>
                    <a:cubicBezTo>
                      <a:pt x="1524" y="6659"/>
                      <a:pt x="965" y="7159"/>
                      <a:pt x="953" y="7802"/>
                    </a:cubicBezTo>
                    <a:cubicBezTo>
                      <a:pt x="929" y="8397"/>
                      <a:pt x="1370" y="8969"/>
                      <a:pt x="1167" y="9529"/>
                    </a:cubicBezTo>
                    <a:cubicBezTo>
                      <a:pt x="977" y="10076"/>
                      <a:pt x="358" y="10267"/>
                      <a:pt x="203" y="10862"/>
                    </a:cubicBezTo>
                    <a:cubicBezTo>
                      <a:pt x="0" y="11612"/>
                      <a:pt x="167" y="12410"/>
                      <a:pt x="643" y="13005"/>
                    </a:cubicBezTo>
                    <a:cubicBezTo>
                      <a:pt x="1167" y="13684"/>
                      <a:pt x="1905" y="14184"/>
                      <a:pt x="2429" y="14863"/>
                    </a:cubicBezTo>
                    <a:cubicBezTo>
                      <a:pt x="2763" y="15291"/>
                      <a:pt x="2989" y="15779"/>
                      <a:pt x="3346" y="16184"/>
                    </a:cubicBezTo>
                    <a:cubicBezTo>
                      <a:pt x="3907" y="16834"/>
                      <a:pt x="4765" y="17173"/>
                      <a:pt x="5618" y="17173"/>
                    </a:cubicBezTo>
                    <a:cubicBezTo>
                      <a:pt x="6251" y="17173"/>
                      <a:pt x="6880" y="16986"/>
                      <a:pt x="7382" y="16601"/>
                    </a:cubicBezTo>
                    <a:cubicBezTo>
                      <a:pt x="7823" y="16256"/>
                      <a:pt x="8168" y="15803"/>
                      <a:pt x="8609" y="15458"/>
                    </a:cubicBezTo>
                    <a:cubicBezTo>
                      <a:pt x="8920" y="15214"/>
                      <a:pt x="9314" y="15035"/>
                      <a:pt x="9695" y="15035"/>
                    </a:cubicBezTo>
                    <a:cubicBezTo>
                      <a:pt x="9853" y="15035"/>
                      <a:pt x="10010" y="15066"/>
                      <a:pt x="10156" y="15136"/>
                    </a:cubicBezTo>
                    <a:cubicBezTo>
                      <a:pt x="10454" y="15279"/>
                      <a:pt x="10668" y="15565"/>
                      <a:pt x="10942" y="15755"/>
                    </a:cubicBezTo>
                    <a:cubicBezTo>
                      <a:pt x="11573" y="16208"/>
                      <a:pt x="12585" y="15934"/>
                      <a:pt x="13288" y="16244"/>
                    </a:cubicBezTo>
                    <a:cubicBezTo>
                      <a:pt x="13657" y="16398"/>
                      <a:pt x="13907" y="16756"/>
                      <a:pt x="13955" y="17149"/>
                    </a:cubicBezTo>
                    <a:cubicBezTo>
                      <a:pt x="14014" y="17768"/>
                      <a:pt x="13431" y="17970"/>
                      <a:pt x="13728" y="18518"/>
                    </a:cubicBezTo>
                    <a:cubicBezTo>
                      <a:pt x="14026" y="19065"/>
                      <a:pt x="14443" y="19482"/>
                      <a:pt x="14657" y="20077"/>
                    </a:cubicBezTo>
                    <a:cubicBezTo>
                      <a:pt x="14859" y="20661"/>
                      <a:pt x="14895" y="21268"/>
                      <a:pt x="14943" y="21887"/>
                    </a:cubicBezTo>
                    <a:cubicBezTo>
                      <a:pt x="14967" y="22221"/>
                      <a:pt x="14979" y="22554"/>
                      <a:pt x="15002" y="22875"/>
                    </a:cubicBezTo>
                    <a:cubicBezTo>
                      <a:pt x="15109" y="24459"/>
                      <a:pt x="15133" y="26269"/>
                      <a:pt x="14633" y="27781"/>
                    </a:cubicBezTo>
                    <a:cubicBezTo>
                      <a:pt x="14419" y="28459"/>
                      <a:pt x="14097" y="29626"/>
                      <a:pt x="14717" y="30198"/>
                    </a:cubicBezTo>
                    <a:cubicBezTo>
                      <a:pt x="15038" y="30495"/>
                      <a:pt x="15502" y="30591"/>
                      <a:pt x="15931" y="30591"/>
                    </a:cubicBezTo>
                    <a:cubicBezTo>
                      <a:pt x="16309" y="30591"/>
                      <a:pt x="16677" y="30538"/>
                      <a:pt x="17053" y="30538"/>
                    </a:cubicBezTo>
                    <a:cubicBezTo>
                      <a:pt x="17115" y="30538"/>
                      <a:pt x="17178" y="30540"/>
                      <a:pt x="17241" y="30543"/>
                    </a:cubicBezTo>
                    <a:cubicBezTo>
                      <a:pt x="17669" y="30579"/>
                      <a:pt x="18134" y="30722"/>
                      <a:pt x="18384" y="31067"/>
                    </a:cubicBezTo>
                    <a:cubicBezTo>
                      <a:pt x="18753" y="31543"/>
                      <a:pt x="18634" y="32222"/>
                      <a:pt x="18467" y="32793"/>
                    </a:cubicBezTo>
                    <a:cubicBezTo>
                      <a:pt x="18288" y="33377"/>
                      <a:pt x="18074" y="33984"/>
                      <a:pt x="18277" y="34555"/>
                    </a:cubicBezTo>
                    <a:cubicBezTo>
                      <a:pt x="18503" y="35163"/>
                      <a:pt x="19098" y="35460"/>
                      <a:pt x="19503" y="35913"/>
                    </a:cubicBezTo>
                    <a:cubicBezTo>
                      <a:pt x="19932" y="36389"/>
                      <a:pt x="19872" y="37234"/>
                      <a:pt x="19967" y="37853"/>
                    </a:cubicBezTo>
                    <a:cubicBezTo>
                      <a:pt x="20082" y="38565"/>
                      <a:pt x="20453" y="38853"/>
                      <a:pt x="20902" y="38853"/>
                    </a:cubicBezTo>
                    <a:cubicBezTo>
                      <a:pt x="21294" y="38853"/>
                      <a:pt x="21745" y="38632"/>
                      <a:pt x="22134" y="38282"/>
                    </a:cubicBezTo>
                    <a:cubicBezTo>
                      <a:pt x="22860" y="37639"/>
                      <a:pt x="23253" y="36675"/>
                      <a:pt x="23170" y="35698"/>
                    </a:cubicBezTo>
                    <a:cubicBezTo>
                      <a:pt x="23110" y="35115"/>
                      <a:pt x="22908" y="34472"/>
                      <a:pt x="23241" y="33996"/>
                    </a:cubicBezTo>
                    <a:cubicBezTo>
                      <a:pt x="23646" y="33448"/>
                      <a:pt x="24551" y="33484"/>
                      <a:pt x="24908" y="32912"/>
                    </a:cubicBezTo>
                    <a:cubicBezTo>
                      <a:pt x="25182" y="32460"/>
                      <a:pt x="24956" y="31877"/>
                      <a:pt x="24789" y="31365"/>
                    </a:cubicBezTo>
                    <a:cubicBezTo>
                      <a:pt x="24611" y="30864"/>
                      <a:pt x="24563" y="30174"/>
                      <a:pt x="25027" y="29912"/>
                    </a:cubicBezTo>
                    <a:cubicBezTo>
                      <a:pt x="25146" y="29843"/>
                      <a:pt x="25269" y="29816"/>
                      <a:pt x="25396" y="29816"/>
                    </a:cubicBezTo>
                    <a:cubicBezTo>
                      <a:pt x="25866" y="29816"/>
                      <a:pt x="26382" y="30193"/>
                      <a:pt x="26888" y="30193"/>
                    </a:cubicBezTo>
                    <a:cubicBezTo>
                      <a:pt x="26927" y="30193"/>
                      <a:pt x="26965" y="30191"/>
                      <a:pt x="27004" y="30186"/>
                    </a:cubicBezTo>
                    <a:cubicBezTo>
                      <a:pt x="27480" y="30114"/>
                      <a:pt x="27813" y="29638"/>
                      <a:pt x="27873" y="29162"/>
                    </a:cubicBezTo>
                    <a:cubicBezTo>
                      <a:pt x="27933" y="28686"/>
                      <a:pt x="27778" y="28209"/>
                      <a:pt x="27575" y="27769"/>
                    </a:cubicBezTo>
                    <a:cubicBezTo>
                      <a:pt x="27385" y="27328"/>
                      <a:pt x="27147" y="26900"/>
                      <a:pt x="27063" y="26435"/>
                    </a:cubicBezTo>
                    <a:cubicBezTo>
                      <a:pt x="26956" y="25888"/>
                      <a:pt x="27040" y="25340"/>
                      <a:pt x="27301" y="24852"/>
                    </a:cubicBezTo>
                    <a:cubicBezTo>
                      <a:pt x="27540" y="24388"/>
                      <a:pt x="27921" y="24209"/>
                      <a:pt x="27980" y="23649"/>
                    </a:cubicBezTo>
                    <a:cubicBezTo>
                      <a:pt x="28111" y="22554"/>
                      <a:pt x="27349" y="21566"/>
                      <a:pt x="27421" y="20482"/>
                    </a:cubicBezTo>
                    <a:cubicBezTo>
                      <a:pt x="27468" y="19613"/>
                      <a:pt x="28063" y="18863"/>
                      <a:pt x="28790" y="18387"/>
                    </a:cubicBezTo>
                    <a:cubicBezTo>
                      <a:pt x="29516" y="17899"/>
                      <a:pt x="30349" y="17649"/>
                      <a:pt x="31171" y="17363"/>
                    </a:cubicBezTo>
                    <a:cubicBezTo>
                      <a:pt x="31993" y="17089"/>
                      <a:pt x="32814" y="16756"/>
                      <a:pt x="33457" y="16172"/>
                    </a:cubicBezTo>
                    <a:cubicBezTo>
                      <a:pt x="34100" y="15589"/>
                      <a:pt x="34505" y="14684"/>
                      <a:pt x="34290" y="13850"/>
                    </a:cubicBezTo>
                    <a:cubicBezTo>
                      <a:pt x="34128" y="13173"/>
                      <a:pt x="33445" y="12640"/>
                      <a:pt x="32775" y="12640"/>
                    </a:cubicBezTo>
                    <a:cubicBezTo>
                      <a:pt x="32610" y="12640"/>
                      <a:pt x="32446" y="12672"/>
                      <a:pt x="32290" y="12743"/>
                    </a:cubicBezTo>
                    <a:cubicBezTo>
                      <a:pt x="31897" y="12922"/>
                      <a:pt x="31612" y="13291"/>
                      <a:pt x="31219" y="13458"/>
                    </a:cubicBezTo>
                    <a:cubicBezTo>
                      <a:pt x="31049" y="13529"/>
                      <a:pt x="30872" y="13558"/>
                      <a:pt x="30691" y="13558"/>
                    </a:cubicBezTo>
                    <a:cubicBezTo>
                      <a:pt x="30238" y="13558"/>
                      <a:pt x="29763" y="13371"/>
                      <a:pt x="29337" y="13184"/>
                    </a:cubicBezTo>
                    <a:cubicBezTo>
                      <a:pt x="28421" y="12779"/>
                      <a:pt x="26456" y="12196"/>
                      <a:pt x="26135" y="11148"/>
                    </a:cubicBezTo>
                    <a:cubicBezTo>
                      <a:pt x="25694" y="9695"/>
                      <a:pt x="25575" y="8028"/>
                      <a:pt x="25301" y="6540"/>
                    </a:cubicBezTo>
                    <a:cubicBezTo>
                      <a:pt x="25206" y="6028"/>
                      <a:pt x="25051" y="5445"/>
                      <a:pt x="24599" y="5195"/>
                    </a:cubicBezTo>
                    <a:cubicBezTo>
                      <a:pt x="24087" y="4909"/>
                      <a:pt x="23396" y="5183"/>
                      <a:pt x="22896" y="4873"/>
                    </a:cubicBezTo>
                    <a:cubicBezTo>
                      <a:pt x="22396" y="4576"/>
                      <a:pt x="22348" y="3921"/>
                      <a:pt x="22027" y="3468"/>
                    </a:cubicBezTo>
                    <a:cubicBezTo>
                      <a:pt x="21706" y="3004"/>
                      <a:pt x="21110" y="2778"/>
                      <a:pt x="20551" y="2778"/>
                    </a:cubicBezTo>
                    <a:cubicBezTo>
                      <a:pt x="19979" y="2802"/>
                      <a:pt x="19431" y="2932"/>
                      <a:pt x="18919" y="3194"/>
                    </a:cubicBezTo>
                    <a:cubicBezTo>
                      <a:pt x="18507" y="3379"/>
                      <a:pt x="18084" y="3593"/>
                      <a:pt x="17633" y="3593"/>
                    </a:cubicBezTo>
                    <a:cubicBezTo>
                      <a:pt x="17590" y="3593"/>
                      <a:pt x="17546" y="3592"/>
                      <a:pt x="17503" y="3587"/>
                    </a:cubicBezTo>
                    <a:cubicBezTo>
                      <a:pt x="16931" y="3516"/>
                      <a:pt x="16479" y="3075"/>
                      <a:pt x="16074" y="2647"/>
                    </a:cubicBezTo>
                    <a:lnTo>
                      <a:pt x="15550" y="2099"/>
                    </a:lnTo>
                    <a:cubicBezTo>
                      <a:pt x="15145" y="1670"/>
                      <a:pt x="14633" y="1242"/>
                      <a:pt x="14324" y="742"/>
                    </a:cubicBezTo>
                    <a:cubicBezTo>
                      <a:pt x="14075" y="323"/>
                      <a:pt x="13901" y="1"/>
                      <a:pt x="13352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Google Shape;878;p43"/>
              <p:cNvSpPr/>
              <p:nvPr/>
            </p:nvSpPr>
            <p:spPr>
              <a:xfrm>
                <a:off x="7778749" y="3065431"/>
                <a:ext cx="178468" cy="168577"/>
              </a:xfrm>
              <a:custGeom>
                <a:avLst/>
                <a:gdLst/>
                <a:ahLst/>
                <a:cxnLst/>
                <a:rect l="l" t="t" r="r" b="b"/>
                <a:pathLst>
                  <a:path w="5359" h="5062" extrusionOk="0">
                    <a:moveTo>
                      <a:pt x="2668" y="1"/>
                    </a:moveTo>
                    <a:cubicBezTo>
                      <a:pt x="2528" y="1"/>
                      <a:pt x="2388" y="37"/>
                      <a:pt x="2263" y="111"/>
                    </a:cubicBezTo>
                    <a:cubicBezTo>
                      <a:pt x="1905" y="325"/>
                      <a:pt x="1786" y="623"/>
                      <a:pt x="1334" y="730"/>
                    </a:cubicBezTo>
                    <a:cubicBezTo>
                      <a:pt x="1012" y="802"/>
                      <a:pt x="655" y="802"/>
                      <a:pt x="393" y="1004"/>
                    </a:cubicBezTo>
                    <a:cubicBezTo>
                      <a:pt x="36" y="1278"/>
                      <a:pt x="0" y="1814"/>
                      <a:pt x="203" y="2207"/>
                    </a:cubicBezTo>
                    <a:cubicBezTo>
                      <a:pt x="405" y="2600"/>
                      <a:pt x="786" y="2861"/>
                      <a:pt x="1167" y="3064"/>
                    </a:cubicBezTo>
                    <a:cubicBezTo>
                      <a:pt x="1560" y="3266"/>
                      <a:pt x="1953" y="3421"/>
                      <a:pt x="2322" y="3695"/>
                    </a:cubicBezTo>
                    <a:cubicBezTo>
                      <a:pt x="2691" y="3969"/>
                      <a:pt x="2965" y="4350"/>
                      <a:pt x="3310" y="4636"/>
                    </a:cubicBezTo>
                    <a:cubicBezTo>
                      <a:pt x="3599" y="4876"/>
                      <a:pt x="3949" y="5062"/>
                      <a:pt x="4312" y="5062"/>
                    </a:cubicBezTo>
                    <a:cubicBezTo>
                      <a:pt x="4398" y="5062"/>
                      <a:pt x="4485" y="5051"/>
                      <a:pt x="4572" y="5028"/>
                    </a:cubicBezTo>
                    <a:cubicBezTo>
                      <a:pt x="5072" y="4886"/>
                      <a:pt x="5358" y="4314"/>
                      <a:pt x="5358" y="3790"/>
                    </a:cubicBezTo>
                    <a:cubicBezTo>
                      <a:pt x="5358" y="3278"/>
                      <a:pt x="5120" y="2778"/>
                      <a:pt x="4882" y="2314"/>
                    </a:cubicBezTo>
                    <a:cubicBezTo>
                      <a:pt x="4668" y="1885"/>
                      <a:pt x="4418" y="1480"/>
                      <a:pt x="4120" y="1111"/>
                    </a:cubicBezTo>
                    <a:cubicBezTo>
                      <a:pt x="3822" y="778"/>
                      <a:pt x="3501" y="349"/>
                      <a:pt x="3108" y="123"/>
                    </a:cubicBezTo>
                    <a:cubicBezTo>
                      <a:pt x="2972" y="43"/>
                      <a:pt x="2820" y="1"/>
                      <a:pt x="2668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Google Shape;879;p43"/>
              <p:cNvSpPr/>
              <p:nvPr/>
            </p:nvSpPr>
            <p:spPr>
              <a:xfrm>
                <a:off x="6059537" y="1715897"/>
                <a:ext cx="2506379" cy="2421158"/>
              </a:xfrm>
              <a:custGeom>
                <a:avLst/>
                <a:gdLst/>
                <a:ahLst/>
                <a:cxnLst/>
                <a:rect l="l" t="t" r="r" b="b"/>
                <a:pathLst>
                  <a:path w="75261" h="72702" extrusionOk="0">
                    <a:moveTo>
                      <a:pt x="5799" y="0"/>
                    </a:moveTo>
                    <a:lnTo>
                      <a:pt x="5799" y="0"/>
                    </a:lnTo>
                    <a:cubicBezTo>
                      <a:pt x="5644" y="250"/>
                      <a:pt x="5502" y="476"/>
                      <a:pt x="5347" y="726"/>
                    </a:cubicBezTo>
                    <a:cubicBezTo>
                      <a:pt x="5204" y="988"/>
                      <a:pt x="5061" y="1227"/>
                      <a:pt x="4918" y="1477"/>
                    </a:cubicBezTo>
                    <a:cubicBezTo>
                      <a:pt x="4609" y="2012"/>
                      <a:pt x="4323" y="2560"/>
                      <a:pt x="4049" y="3108"/>
                    </a:cubicBezTo>
                    <a:cubicBezTo>
                      <a:pt x="3930" y="3322"/>
                      <a:pt x="3823" y="3536"/>
                      <a:pt x="3716" y="3774"/>
                    </a:cubicBezTo>
                    <a:cubicBezTo>
                      <a:pt x="3608" y="4001"/>
                      <a:pt x="3501" y="4227"/>
                      <a:pt x="3406" y="4453"/>
                    </a:cubicBezTo>
                    <a:cubicBezTo>
                      <a:pt x="3156" y="5013"/>
                      <a:pt x="2906" y="5572"/>
                      <a:pt x="2680" y="6144"/>
                    </a:cubicBezTo>
                    <a:cubicBezTo>
                      <a:pt x="2573" y="6418"/>
                      <a:pt x="2477" y="6691"/>
                      <a:pt x="2370" y="6953"/>
                    </a:cubicBezTo>
                    <a:cubicBezTo>
                      <a:pt x="2263" y="7227"/>
                      <a:pt x="2156" y="7525"/>
                      <a:pt x="2073" y="7775"/>
                    </a:cubicBezTo>
                    <a:cubicBezTo>
                      <a:pt x="1977" y="8037"/>
                      <a:pt x="1894" y="8299"/>
                      <a:pt x="1811" y="8561"/>
                    </a:cubicBezTo>
                    <a:cubicBezTo>
                      <a:pt x="1656" y="9025"/>
                      <a:pt x="1525" y="9501"/>
                      <a:pt x="1394" y="9978"/>
                    </a:cubicBezTo>
                    <a:cubicBezTo>
                      <a:pt x="1334" y="10156"/>
                      <a:pt x="1299" y="10323"/>
                      <a:pt x="1239" y="10525"/>
                    </a:cubicBezTo>
                    <a:cubicBezTo>
                      <a:pt x="1191" y="10728"/>
                      <a:pt x="1132" y="10942"/>
                      <a:pt x="1084" y="11156"/>
                    </a:cubicBezTo>
                    <a:cubicBezTo>
                      <a:pt x="1013" y="11442"/>
                      <a:pt x="941" y="11716"/>
                      <a:pt x="894" y="12002"/>
                    </a:cubicBezTo>
                    <a:cubicBezTo>
                      <a:pt x="834" y="12287"/>
                      <a:pt x="775" y="12573"/>
                      <a:pt x="715" y="12871"/>
                    </a:cubicBezTo>
                    <a:cubicBezTo>
                      <a:pt x="239" y="15264"/>
                      <a:pt x="1" y="17693"/>
                      <a:pt x="1" y="20122"/>
                    </a:cubicBezTo>
                    <a:cubicBezTo>
                      <a:pt x="1" y="20503"/>
                      <a:pt x="13" y="20872"/>
                      <a:pt x="25" y="21253"/>
                    </a:cubicBezTo>
                    <a:cubicBezTo>
                      <a:pt x="37" y="21634"/>
                      <a:pt x="48" y="22015"/>
                      <a:pt x="72" y="22384"/>
                    </a:cubicBezTo>
                    <a:cubicBezTo>
                      <a:pt x="84" y="22622"/>
                      <a:pt x="108" y="22860"/>
                      <a:pt x="120" y="23098"/>
                    </a:cubicBezTo>
                    <a:cubicBezTo>
                      <a:pt x="215" y="24265"/>
                      <a:pt x="358" y="25420"/>
                      <a:pt x="560" y="26563"/>
                    </a:cubicBezTo>
                    <a:cubicBezTo>
                      <a:pt x="560" y="26587"/>
                      <a:pt x="560" y="26611"/>
                      <a:pt x="560" y="26623"/>
                    </a:cubicBezTo>
                    <a:cubicBezTo>
                      <a:pt x="608" y="26884"/>
                      <a:pt x="656" y="27146"/>
                      <a:pt x="703" y="27396"/>
                    </a:cubicBezTo>
                    <a:cubicBezTo>
                      <a:pt x="941" y="28611"/>
                      <a:pt x="1239" y="29813"/>
                      <a:pt x="1596" y="31004"/>
                    </a:cubicBezTo>
                    <a:cubicBezTo>
                      <a:pt x="1763" y="31564"/>
                      <a:pt x="1942" y="32123"/>
                      <a:pt x="2132" y="32671"/>
                    </a:cubicBezTo>
                    <a:cubicBezTo>
                      <a:pt x="2215" y="32897"/>
                      <a:pt x="2299" y="33123"/>
                      <a:pt x="2370" y="33338"/>
                    </a:cubicBezTo>
                    <a:cubicBezTo>
                      <a:pt x="2382" y="33350"/>
                      <a:pt x="2394" y="33373"/>
                      <a:pt x="2394" y="33397"/>
                    </a:cubicBezTo>
                    <a:cubicBezTo>
                      <a:pt x="2537" y="33742"/>
                      <a:pt x="2668" y="34100"/>
                      <a:pt x="2811" y="34445"/>
                    </a:cubicBezTo>
                    <a:cubicBezTo>
                      <a:pt x="2823" y="34469"/>
                      <a:pt x="2823" y="34481"/>
                      <a:pt x="2835" y="34504"/>
                    </a:cubicBezTo>
                    <a:cubicBezTo>
                      <a:pt x="2954" y="34802"/>
                      <a:pt x="3085" y="35100"/>
                      <a:pt x="3216" y="35397"/>
                    </a:cubicBezTo>
                    <a:cubicBezTo>
                      <a:pt x="3346" y="35695"/>
                      <a:pt x="3477" y="35993"/>
                      <a:pt x="3620" y="36290"/>
                    </a:cubicBezTo>
                    <a:cubicBezTo>
                      <a:pt x="3680" y="36409"/>
                      <a:pt x="3739" y="36540"/>
                      <a:pt x="3799" y="36671"/>
                    </a:cubicBezTo>
                    <a:cubicBezTo>
                      <a:pt x="3823" y="36707"/>
                      <a:pt x="3835" y="36743"/>
                      <a:pt x="3858" y="36779"/>
                    </a:cubicBezTo>
                    <a:cubicBezTo>
                      <a:pt x="3978" y="37029"/>
                      <a:pt x="4097" y="37279"/>
                      <a:pt x="4228" y="37529"/>
                    </a:cubicBezTo>
                    <a:cubicBezTo>
                      <a:pt x="4263" y="37588"/>
                      <a:pt x="4299" y="37648"/>
                      <a:pt x="4323" y="37719"/>
                    </a:cubicBezTo>
                    <a:cubicBezTo>
                      <a:pt x="4644" y="38326"/>
                      <a:pt x="4978" y="38922"/>
                      <a:pt x="5335" y="39505"/>
                    </a:cubicBezTo>
                    <a:cubicBezTo>
                      <a:pt x="5335" y="39505"/>
                      <a:pt x="5335" y="39517"/>
                      <a:pt x="5335" y="39517"/>
                    </a:cubicBezTo>
                    <a:cubicBezTo>
                      <a:pt x="5644" y="40029"/>
                      <a:pt x="5954" y="40517"/>
                      <a:pt x="6287" y="41017"/>
                    </a:cubicBezTo>
                    <a:cubicBezTo>
                      <a:pt x="6978" y="42541"/>
                      <a:pt x="7180" y="44410"/>
                      <a:pt x="6787" y="45958"/>
                    </a:cubicBezTo>
                    <a:cubicBezTo>
                      <a:pt x="6597" y="46732"/>
                      <a:pt x="6264" y="47482"/>
                      <a:pt x="6311" y="48268"/>
                    </a:cubicBezTo>
                    <a:cubicBezTo>
                      <a:pt x="6357" y="49018"/>
                      <a:pt x="6922" y="49822"/>
                      <a:pt x="7656" y="49822"/>
                    </a:cubicBezTo>
                    <a:cubicBezTo>
                      <a:pt x="7692" y="49822"/>
                      <a:pt x="7728" y="49820"/>
                      <a:pt x="7764" y="49816"/>
                    </a:cubicBezTo>
                    <a:cubicBezTo>
                      <a:pt x="8740" y="49709"/>
                      <a:pt x="9216" y="48351"/>
                      <a:pt x="10193" y="48292"/>
                    </a:cubicBezTo>
                    <a:cubicBezTo>
                      <a:pt x="10215" y="48290"/>
                      <a:pt x="10238" y="48289"/>
                      <a:pt x="10261" y="48289"/>
                    </a:cubicBezTo>
                    <a:cubicBezTo>
                      <a:pt x="10712" y="48289"/>
                      <a:pt x="11133" y="48622"/>
                      <a:pt x="11359" y="49030"/>
                    </a:cubicBezTo>
                    <a:cubicBezTo>
                      <a:pt x="11586" y="49471"/>
                      <a:pt x="11609" y="49971"/>
                      <a:pt x="11586" y="50459"/>
                    </a:cubicBezTo>
                    <a:cubicBezTo>
                      <a:pt x="11502" y="51637"/>
                      <a:pt x="11086" y="52757"/>
                      <a:pt x="10633" y="53852"/>
                    </a:cubicBezTo>
                    <a:cubicBezTo>
                      <a:pt x="10181" y="54947"/>
                      <a:pt x="9704" y="56031"/>
                      <a:pt x="9502" y="57198"/>
                    </a:cubicBezTo>
                    <a:cubicBezTo>
                      <a:pt x="9300" y="58365"/>
                      <a:pt x="9419" y="59627"/>
                      <a:pt x="10085" y="60603"/>
                    </a:cubicBezTo>
                    <a:cubicBezTo>
                      <a:pt x="10602" y="61383"/>
                      <a:pt x="11520" y="61911"/>
                      <a:pt x="12429" y="61911"/>
                    </a:cubicBezTo>
                    <a:cubicBezTo>
                      <a:pt x="12671" y="61911"/>
                      <a:pt x="12912" y="61874"/>
                      <a:pt x="13145" y="61793"/>
                    </a:cubicBezTo>
                    <a:cubicBezTo>
                      <a:pt x="14407" y="61365"/>
                      <a:pt x="15027" y="59877"/>
                      <a:pt x="14979" y="58543"/>
                    </a:cubicBezTo>
                    <a:cubicBezTo>
                      <a:pt x="14943" y="57222"/>
                      <a:pt x="14384" y="55959"/>
                      <a:pt x="13991" y="54685"/>
                    </a:cubicBezTo>
                    <a:cubicBezTo>
                      <a:pt x="13693" y="53697"/>
                      <a:pt x="13467" y="52578"/>
                      <a:pt x="13717" y="51554"/>
                    </a:cubicBezTo>
                    <a:cubicBezTo>
                      <a:pt x="13879" y="50924"/>
                      <a:pt x="14520" y="50649"/>
                      <a:pt x="15163" y="50649"/>
                    </a:cubicBezTo>
                    <a:cubicBezTo>
                      <a:pt x="15273" y="50649"/>
                      <a:pt x="15383" y="50657"/>
                      <a:pt x="15491" y="50673"/>
                    </a:cubicBezTo>
                    <a:cubicBezTo>
                      <a:pt x="15777" y="50899"/>
                      <a:pt x="16086" y="51114"/>
                      <a:pt x="16384" y="51316"/>
                    </a:cubicBezTo>
                    <a:cubicBezTo>
                      <a:pt x="16562" y="51637"/>
                      <a:pt x="16646" y="51995"/>
                      <a:pt x="16646" y="52364"/>
                    </a:cubicBezTo>
                    <a:cubicBezTo>
                      <a:pt x="16610" y="53019"/>
                      <a:pt x="16336" y="53614"/>
                      <a:pt x="16146" y="54233"/>
                    </a:cubicBezTo>
                    <a:cubicBezTo>
                      <a:pt x="15967" y="54864"/>
                      <a:pt x="15860" y="55567"/>
                      <a:pt x="16181" y="56126"/>
                    </a:cubicBezTo>
                    <a:cubicBezTo>
                      <a:pt x="16390" y="56497"/>
                      <a:pt x="16824" y="56742"/>
                      <a:pt x="17227" y="56742"/>
                    </a:cubicBezTo>
                    <a:cubicBezTo>
                      <a:pt x="17445" y="56742"/>
                      <a:pt x="17654" y="56670"/>
                      <a:pt x="17813" y="56507"/>
                    </a:cubicBezTo>
                    <a:cubicBezTo>
                      <a:pt x="18086" y="56245"/>
                      <a:pt x="18134" y="55840"/>
                      <a:pt x="18110" y="55447"/>
                    </a:cubicBezTo>
                    <a:cubicBezTo>
                      <a:pt x="18098" y="55066"/>
                      <a:pt x="18039" y="54685"/>
                      <a:pt x="18134" y="54316"/>
                    </a:cubicBezTo>
                    <a:cubicBezTo>
                      <a:pt x="18221" y="53991"/>
                      <a:pt x="18515" y="53676"/>
                      <a:pt x="18845" y="53676"/>
                    </a:cubicBezTo>
                    <a:cubicBezTo>
                      <a:pt x="18878" y="53676"/>
                      <a:pt x="18911" y="53679"/>
                      <a:pt x="18944" y="53685"/>
                    </a:cubicBezTo>
                    <a:cubicBezTo>
                      <a:pt x="19444" y="53757"/>
                      <a:pt x="19587" y="54400"/>
                      <a:pt x="19527" y="54888"/>
                    </a:cubicBezTo>
                    <a:cubicBezTo>
                      <a:pt x="19408" y="55662"/>
                      <a:pt x="19039" y="56376"/>
                      <a:pt x="18729" y="57079"/>
                    </a:cubicBezTo>
                    <a:cubicBezTo>
                      <a:pt x="18408" y="57793"/>
                      <a:pt x="18158" y="58579"/>
                      <a:pt x="18313" y="59341"/>
                    </a:cubicBezTo>
                    <a:cubicBezTo>
                      <a:pt x="18450" y="60072"/>
                      <a:pt x="19081" y="60749"/>
                      <a:pt x="19827" y="60749"/>
                    </a:cubicBezTo>
                    <a:cubicBezTo>
                      <a:pt x="19858" y="60749"/>
                      <a:pt x="19889" y="60748"/>
                      <a:pt x="19920" y="60746"/>
                    </a:cubicBezTo>
                    <a:cubicBezTo>
                      <a:pt x="20503" y="60686"/>
                      <a:pt x="20980" y="60210"/>
                      <a:pt x="21194" y="59650"/>
                    </a:cubicBezTo>
                    <a:cubicBezTo>
                      <a:pt x="21408" y="59091"/>
                      <a:pt x="21396" y="58495"/>
                      <a:pt x="21361" y="57900"/>
                    </a:cubicBezTo>
                    <a:cubicBezTo>
                      <a:pt x="21337" y="57436"/>
                      <a:pt x="21289" y="56960"/>
                      <a:pt x="21468" y="56531"/>
                    </a:cubicBezTo>
                    <a:cubicBezTo>
                      <a:pt x="21618" y="56161"/>
                      <a:pt x="21995" y="55866"/>
                      <a:pt x="22359" y="55866"/>
                    </a:cubicBezTo>
                    <a:cubicBezTo>
                      <a:pt x="22428" y="55866"/>
                      <a:pt x="22497" y="55877"/>
                      <a:pt x="22563" y="55900"/>
                    </a:cubicBezTo>
                    <a:cubicBezTo>
                      <a:pt x="22992" y="56043"/>
                      <a:pt x="23230" y="56555"/>
                      <a:pt x="23659" y="56614"/>
                    </a:cubicBezTo>
                    <a:cubicBezTo>
                      <a:pt x="23678" y="56616"/>
                      <a:pt x="23698" y="56617"/>
                      <a:pt x="23717" y="56617"/>
                    </a:cubicBezTo>
                    <a:cubicBezTo>
                      <a:pt x="24198" y="56617"/>
                      <a:pt x="24547" y="56066"/>
                      <a:pt x="25028" y="56043"/>
                    </a:cubicBezTo>
                    <a:cubicBezTo>
                      <a:pt x="25397" y="56043"/>
                      <a:pt x="25706" y="56364"/>
                      <a:pt x="25802" y="56710"/>
                    </a:cubicBezTo>
                    <a:cubicBezTo>
                      <a:pt x="25897" y="57055"/>
                      <a:pt x="25837" y="57436"/>
                      <a:pt x="25778" y="57805"/>
                    </a:cubicBezTo>
                    <a:cubicBezTo>
                      <a:pt x="25361" y="60270"/>
                      <a:pt x="24944" y="62734"/>
                      <a:pt x="24528" y="65211"/>
                    </a:cubicBezTo>
                    <a:cubicBezTo>
                      <a:pt x="24385" y="65996"/>
                      <a:pt x="24254" y="66794"/>
                      <a:pt x="24432" y="67568"/>
                    </a:cubicBezTo>
                    <a:cubicBezTo>
                      <a:pt x="24611" y="68354"/>
                      <a:pt x="25183" y="69092"/>
                      <a:pt x="25968" y="69223"/>
                    </a:cubicBezTo>
                    <a:cubicBezTo>
                      <a:pt x="26049" y="69236"/>
                      <a:pt x="26129" y="69243"/>
                      <a:pt x="26208" y="69243"/>
                    </a:cubicBezTo>
                    <a:cubicBezTo>
                      <a:pt x="27045" y="69243"/>
                      <a:pt x="27805" y="68527"/>
                      <a:pt x="28088" y="67711"/>
                    </a:cubicBezTo>
                    <a:cubicBezTo>
                      <a:pt x="28397" y="66818"/>
                      <a:pt x="28278" y="65842"/>
                      <a:pt x="28135" y="64913"/>
                    </a:cubicBezTo>
                    <a:cubicBezTo>
                      <a:pt x="27957" y="63532"/>
                      <a:pt x="27766" y="62151"/>
                      <a:pt x="27576" y="60770"/>
                    </a:cubicBezTo>
                    <a:cubicBezTo>
                      <a:pt x="27433" y="59722"/>
                      <a:pt x="27361" y="58495"/>
                      <a:pt x="28135" y="57793"/>
                    </a:cubicBezTo>
                    <a:cubicBezTo>
                      <a:pt x="28463" y="57488"/>
                      <a:pt x="28856" y="57350"/>
                      <a:pt x="29241" y="57350"/>
                    </a:cubicBezTo>
                    <a:cubicBezTo>
                      <a:pt x="30071" y="57350"/>
                      <a:pt x="30865" y="57988"/>
                      <a:pt x="30898" y="58948"/>
                    </a:cubicBezTo>
                    <a:cubicBezTo>
                      <a:pt x="30898" y="59400"/>
                      <a:pt x="30731" y="59841"/>
                      <a:pt x="30695" y="60281"/>
                    </a:cubicBezTo>
                    <a:cubicBezTo>
                      <a:pt x="30648" y="60722"/>
                      <a:pt x="30802" y="61258"/>
                      <a:pt x="31219" y="61413"/>
                    </a:cubicBezTo>
                    <a:cubicBezTo>
                      <a:pt x="31301" y="61444"/>
                      <a:pt x="31382" y="61459"/>
                      <a:pt x="31462" y="61459"/>
                    </a:cubicBezTo>
                    <a:cubicBezTo>
                      <a:pt x="31951" y="61459"/>
                      <a:pt x="32382" y="60911"/>
                      <a:pt x="32505" y="60389"/>
                    </a:cubicBezTo>
                    <a:cubicBezTo>
                      <a:pt x="32648" y="59781"/>
                      <a:pt x="32588" y="59103"/>
                      <a:pt x="32945" y="58591"/>
                    </a:cubicBezTo>
                    <a:cubicBezTo>
                      <a:pt x="33112" y="58365"/>
                      <a:pt x="33338" y="58186"/>
                      <a:pt x="33600" y="58079"/>
                    </a:cubicBezTo>
                    <a:cubicBezTo>
                      <a:pt x="34100" y="58484"/>
                      <a:pt x="34446" y="59043"/>
                      <a:pt x="34565" y="59674"/>
                    </a:cubicBezTo>
                    <a:cubicBezTo>
                      <a:pt x="34696" y="60436"/>
                      <a:pt x="34505" y="61258"/>
                      <a:pt x="34827" y="61960"/>
                    </a:cubicBezTo>
                    <a:cubicBezTo>
                      <a:pt x="35132" y="62655"/>
                      <a:pt x="35778" y="63004"/>
                      <a:pt x="36424" y="63004"/>
                    </a:cubicBezTo>
                    <a:cubicBezTo>
                      <a:pt x="37061" y="63004"/>
                      <a:pt x="37698" y="62664"/>
                      <a:pt x="38006" y="61984"/>
                    </a:cubicBezTo>
                    <a:cubicBezTo>
                      <a:pt x="38268" y="61401"/>
                      <a:pt x="38279" y="60615"/>
                      <a:pt x="38851" y="60353"/>
                    </a:cubicBezTo>
                    <a:cubicBezTo>
                      <a:pt x="38956" y="60299"/>
                      <a:pt x="39069" y="60274"/>
                      <a:pt x="39185" y="60274"/>
                    </a:cubicBezTo>
                    <a:cubicBezTo>
                      <a:pt x="39475" y="60274"/>
                      <a:pt x="39777" y="60429"/>
                      <a:pt x="39982" y="60651"/>
                    </a:cubicBezTo>
                    <a:cubicBezTo>
                      <a:pt x="40256" y="60960"/>
                      <a:pt x="40387" y="61389"/>
                      <a:pt x="40482" y="61793"/>
                    </a:cubicBezTo>
                    <a:cubicBezTo>
                      <a:pt x="40780" y="63151"/>
                      <a:pt x="40804" y="64568"/>
                      <a:pt x="40530" y="65937"/>
                    </a:cubicBezTo>
                    <a:cubicBezTo>
                      <a:pt x="40339" y="66842"/>
                      <a:pt x="40030" y="67723"/>
                      <a:pt x="39863" y="68628"/>
                    </a:cubicBezTo>
                    <a:cubicBezTo>
                      <a:pt x="39708" y="69533"/>
                      <a:pt x="39708" y="70521"/>
                      <a:pt x="40113" y="71342"/>
                    </a:cubicBezTo>
                    <a:cubicBezTo>
                      <a:pt x="40496" y="72098"/>
                      <a:pt x="41282" y="72702"/>
                      <a:pt x="42118" y="72702"/>
                    </a:cubicBezTo>
                    <a:cubicBezTo>
                      <a:pt x="42192" y="72702"/>
                      <a:pt x="42266" y="72697"/>
                      <a:pt x="42339" y="72688"/>
                    </a:cubicBezTo>
                    <a:cubicBezTo>
                      <a:pt x="43399" y="72545"/>
                      <a:pt x="44102" y="71521"/>
                      <a:pt x="44471" y="70533"/>
                    </a:cubicBezTo>
                    <a:cubicBezTo>
                      <a:pt x="45137" y="68771"/>
                      <a:pt x="45185" y="66842"/>
                      <a:pt x="44625" y="65044"/>
                    </a:cubicBezTo>
                    <a:cubicBezTo>
                      <a:pt x="44459" y="64532"/>
                      <a:pt x="44256" y="64044"/>
                      <a:pt x="44161" y="63520"/>
                    </a:cubicBezTo>
                    <a:cubicBezTo>
                      <a:pt x="44078" y="63008"/>
                      <a:pt x="44125" y="62436"/>
                      <a:pt x="44423" y="61996"/>
                    </a:cubicBezTo>
                    <a:cubicBezTo>
                      <a:pt x="44733" y="61543"/>
                      <a:pt x="45292" y="61317"/>
                      <a:pt x="45780" y="61055"/>
                    </a:cubicBezTo>
                    <a:cubicBezTo>
                      <a:pt x="46269" y="60781"/>
                      <a:pt x="46757" y="60365"/>
                      <a:pt x="46792" y="59817"/>
                    </a:cubicBezTo>
                    <a:cubicBezTo>
                      <a:pt x="46816" y="59424"/>
                      <a:pt x="46614" y="59067"/>
                      <a:pt x="46459" y="58710"/>
                    </a:cubicBezTo>
                    <a:cubicBezTo>
                      <a:pt x="46304" y="58353"/>
                      <a:pt x="46197" y="57912"/>
                      <a:pt x="46399" y="57579"/>
                    </a:cubicBezTo>
                    <a:cubicBezTo>
                      <a:pt x="46584" y="57308"/>
                      <a:pt x="46936" y="57194"/>
                      <a:pt x="47267" y="57194"/>
                    </a:cubicBezTo>
                    <a:cubicBezTo>
                      <a:pt x="47300" y="57194"/>
                      <a:pt x="47332" y="57196"/>
                      <a:pt x="47364" y="57198"/>
                    </a:cubicBezTo>
                    <a:cubicBezTo>
                      <a:pt x="47733" y="57222"/>
                      <a:pt x="48078" y="57329"/>
                      <a:pt x="48447" y="57341"/>
                    </a:cubicBezTo>
                    <a:cubicBezTo>
                      <a:pt x="49162" y="57341"/>
                      <a:pt x="49828" y="56960"/>
                      <a:pt x="50186" y="56340"/>
                    </a:cubicBezTo>
                    <a:cubicBezTo>
                      <a:pt x="50745" y="56412"/>
                      <a:pt x="51305" y="56483"/>
                      <a:pt x="51876" y="56543"/>
                    </a:cubicBezTo>
                    <a:cubicBezTo>
                      <a:pt x="52019" y="56567"/>
                      <a:pt x="52174" y="56590"/>
                      <a:pt x="52317" y="56614"/>
                    </a:cubicBezTo>
                    <a:cubicBezTo>
                      <a:pt x="52781" y="56710"/>
                      <a:pt x="53234" y="56864"/>
                      <a:pt x="53567" y="57222"/>
                    </a:cubicBezTo>
                    <a:cubicBezTo>
                      <a:pt x="53948" y="57662"/>
                      <a:pt x="54174" y="58234"/>
                      <a:pt x="54210" y="58829"/>
                    </a:cubicBezTo>
                    <a:cubicBezTo>
                      <a:pt x="54258" y="59543"/>
                      <a:pt x="54091" y="60270"/>
                      <a:pt x="53889" y="60960"/>
                    </a:cubicBezTo>
                    <a:cubicBezTo>
                      <a:pt x="53817" y="61174"/>
                      <a:pt x="53734" y="61377"/>
                      <a:pt x="53627" y="61567"/>
                    </a:cubicBezTo>
                    <a:cubicBezTo>
                      <a:pt x="53472" y="62008"/>
                      <a:pt x="53365" y="62472"/>
                      <a:pt x="53281" y="62948"/>
                    </a:cubicBezTo>
                    <a:cubicBezTo>
                      <a:pt x="53210" y="63448"/>
                      <a:pt x="53234" y="63960"/>
                      <a:pt x="53353" y="64460"/>
                    </a:cubicBezTo>
                    <a:cubicBezTo>
                      <a:pt x="53460" y="64758"/>
                      <a:pt x="53591" y="65032"/>
                      <a:pt x="53722" y="65270"/>
                    </a:cubicBezTo>
                    <a:cubicBezTo>
                      <a:pt x="53853" y="65532"/>
                      <a:pt x="54008" y="65758"/>
                      <a:pt x="54198" y="65973"/>
                    </a:cubicBezTo>
                    <a:cubicBezTo>
                      <a:pt x="54234" y="66020"/>
                      <a:pt x="54281" y="66056"/>
                      <a:pt x="54317" y="66092"/>
                    </a:cubicBezTo>
                    <a:cubicBezTo>
                      <a:pt x="54615" y="66342"/>
                      <a:pt x="54948" y="66520"/>
                      <a:pt x="55317" y="66627"/>
                    </a:cubicBezTo>
                    <a:cubicBezTo>
                      <a:pt x="55511" y="66679"/>
                      <a:pt x="55707" y="66704"/>
                      <a:pt x="55902" y="66704"/>
                    </a:cubicBezTo>
                    <a:cubicBezTo>
                      <a:pt x="56473" y="66704"/>
                      <a:pt x="57028" y="66485"/>
                      <a:pt x="57437" y="66068"/>
                    </a:cubicBezTo>
                    <a:cubicBezTo>
                      <a:pt x="57972" y="65508"/>
                      <a:pt x="58115" y="64699"/>
                      <a:pt x="58210" y="63937"/>
                    </a:cubicBezTo>
                    <a:cubicBezTo>
                      <a:pt x="58330" y="63044"/>
                      <a:pt x="58425" y="62115"/>
                      <a:pt x="58175" y="61234"/>
                    </a:cubicBezTo>
                    <a:cubicBezTo>
                      <a:pt x="57949" y="60424"/>
                      <a:pt x="57448" y="59722"/>
                      <a:pt x="57103" y="58960"/>
                    </a:cubicBezTo>
                    <a:cubicBezTo>
                      <a:pt x="56877" y="58436"/>
                      <a:pt x="56710" y="57900"/>
                      <a:pt x="56627" y="57341"/>
                    </a:cubicBezTo>
                    <a:lnTo>
                      <a:pt x="56627" y="57329"/>
                    </a:lnTo>
                    <a:cubicBezTo>
                      <a:pt x="56448" y="56507"/>
                      <a:pt x="56425" y="55626"/>
                      <a:pt x="56698" y="54864"/>
                    </a:cubicBezTo>
                    <a:cubicBezTo>
                      <a:pt x="56841" y="54185"/>
                      <a:pt x="57151" y="53542"/>
                      <a:pt x="57949" y="53531"/>
                    </a:cubicBezTo>
                    <a:lnTo>
                      <a:pt x="58020" y="53531"/>
                    </a:lnTo>
                    <a:cubicBezTo>
                      <a:pt x="58091" y="53531"/>
                      <a:pt x="58151" y="53542"/>
                      <a:pt x="58222" y="53554"/>
                    </a:cubicBezTo>
                    <a:lnTo>
                      <a:pt x="58246" y="53554"/>
                    </a:lnTo>
                    <a:lnTo>
                      <a:pt x="58389" y="53590"/>
                    </a:lnTo>
                    <a:cubicBezTo>
                      <a:pt x="58687" y="53685"/>
                      <a:pt x="58996" y="53828"/>
                      <a:pt x="59294" y="53852"/>
                    </a:cubicBezTo>
                    <a:cubicBezTo>
                      <a:pt x="59342" y="53864"/>
                      <a:pt x="59401" y="53864"/>
                      <a:pt x="59449" y="53864"/>
                    </a:cubicBezTo>
                    <a:lnTo>
                      <a:pt x="59532" y="53864"/>
                    </a:lnTo>
                    <a:cubicBezTo>
                      <a:pt x="59544" y="53864"/>
                      <a:pt x="59568" y="53864"/>
                      <a:pt x="59592" y="53852"/>
                    </a:cubicBezTo>
                    <a:cubicBezTo>
                      <a:pt x="59627" y="53852"/>
                      <a:pt x="59651" y="53840"/>
                      <a:pt x="59687" y="53840"/>
                    </a:cubicBezTo>
                    <a:cubicBezTo>
                      <a:pt x="59711" y="53828"/>
                      <a:pt x="59734" y="53816"/>
                      <a:pt x="59770" y="53804"/>
                    </a:cubicBezTo>
                    <a:cubicBezTo>
                      <a:pt x="60592" y="53471"/>
                      <a:pt x="60306" y="52042"/>
                      <a:pt x="61044" y="51554"/>
                    </a:cubicBezTo>
                    <a:cubicBezTo>
                      <a:pt x="61190" y="51461"/>
                      <a:pt x="61355" y="51419"/>
                      <a:pt x="61524" y="51419"/>
                    </a:cubicBezTo>
                    <a:cubicBezTo>
                      <a:pt x="61849" y="51419"/>
                      <a:pt x="62186" y="51577"/>
                      <a:pt x="62413" y="51828"/>
                    </a:cubicBezTo>
                    <a:cubicBezTo>
                      <a:pt x="62747" y="52209"/>
                      <a:pt x="62866" y="52733"/>
                      <a:pt x="62913" y="53233"/>
                    </a:cubicBezTo>
                    <a:cubicBezTo>
                      <a:pt x="63021" y="54316"/>
                      <a:pt x="62830" y="55400"/>
                      <a:pt x="62771" y="56483"/>
                    </a:cubicBezTo>
                    <a:cubicBezTo>
                      <a:pt x="62711" y="57567"/>
                      <a:pt x="62759" y="58686"/>
                      <a:pt x="63306" y="59638"/>
                    </a:cubicBezTo>
                    <a:cubicBezTo>
                      <a:pt x="63758" y="60441"/>
                      <a:pt x="64633" y="61050"/>
                      <a:pt x="65524" y="61050"/>
                    </a:cubicBezTo>
                    <a:cubicBezTo>
                      <a:pt x="65690" y="61050"/>
                      <a:pt x="65857" y="61029"/>
                      <a:pt x="66021" y="60984"/>
                    </a:cubicBezTo>
                    <a:cubicBezTo>
                      <a:pt x="66997" y="60722"/>
                      <a:pt x="67628" y="59698"/>
                      <a:pt x="67700" y="58698"/>
                    </a:cubicBezTo>
                    <a:cubicBezTo>
                      <a:pt x="67783" y="57686"/>
                      <a:pt x="67414" y="56710"/>
                      <a:pt x="66938" y="55817"/>
                    </a:cubicBezTo>
                    <a:cubicBezTo>
                      <a:pt x="66462" y="54924"/>
                      <a:pt x="65890" y="54066"/>
                      <a:pt x="65521" y="53138"/>
                    </a:cubicBezTo>
                    <a:cubicBezTo>
                      <a:pt x="65164" y="52245"/>
                      <a:pt x="65009" y="51292"/>
                      <a:pt x="65033" y="50340"/>
                    </a:cubicBezTo>
                    <a:cubicBezTo>
                      <a:pt x="65053" y="49807"/>
                      <a:pt x="65065" y="48148"/>
                      <a:pt x="65802" y="48148"/>
                    </a:cubicBezTo>
                    <a:cubicBezTo>
                      <a:pt x="65922" y="48148"/>
                      <a:pt x="66062" y="48192"/>
                      <a:pt x="66223" y="48292"/>
                    </a:cubicBezTo>
                    <a:cubicBezTo>
                      <a:pt x="66485" y="48459"/>
                      <a:pt x="66700" y="48697"/>
                      <a:pt x="66997" y="48768"/>
                    </a:cubicBezTo>
                    <a:cubicBezTo>
                      <a:pt x="67046" y="48779"/>
                      <a:pt x="67095" y="48784"/>
                      <a:pt x="67143" y="48784"/>
                    </a:cubicBezTo>
                    <a:cubicBezTo>
                      <a:pt x="67565" y="48784"/>
                      <a:pt x="67949" y="48386"/>
                      <a:pt x="68045" y="47958"/>
                    </a:cubicBezTo>
                    <a:cubicBezTo>
                      <a:pt x="68164" y="47482"/>
                      <a:pt x="68021" y="46994"/>
                      <a:pt x="67866" y="46518"/>
                    </a:cubicBezTo>
                    <a:cubicBezTo>
                      <a:pt x="67712" y="46053"/>
                      <a:pt x="67557" y="45565"/>
                      <a:pt x="67652" y="45077"/>
                    </a:cubicBezTo>
                    <a:cubicBezTo>
                      <a:pt x="67735" y="44649"/>
                      <a:pt x="68009" y="44279"/>
                      <a:pt x="68390" y="44077"/>
                    </a:cubicBezTo>
                    <a:cubicBezTo>
                      <a:pt x="68535" y="44002"/>
                      <a:pt x="68663" y="43969"/>
                      <a:pt x="68775" y="43969"/>
                    </a:cubicBezTo>
                    <a:cubicBezTo>
                      <a:pt x="69159" y="43969"/>
                      <a:pt x="69341" y="44366"/>
                      <a:pt x="69295" y="44827"/>
                    </a:cubicBezTo>
                    <a:cubicBezTo>
                      <a:pt x="69236" y="45589"/>
                      <a:pt x="69295" y="46530"/>
                      <a:pt x="69962" y="47042"/>
                    </a:cubicBezTo>
                    <a:cubicBezTo>
                      <a:pt x="70376" y="47367"/>
                      <a:pt x="70904" y="47708"/>
                      <a:pt x="71452" y="47708"/>
                    </a:cubicBezTo>
                    <a:cubicBezTo>
                      <a:pt x="71566" y="47708"/>
                      <a:pt x="71681" y="47694"/>
                      <a:pt x="71796" y="47661"/>
                    </a:cubicBezTo>
                    <a:cubicBezTo>
                      <a:pt x="72748" y="47387"/>
                      <a:pt x="73129" y="46173"/>
                      <a:pt x="72927" y="45208"/>
                    </a:cubicBezTo>
                    <a:cubicBezTo>
                      <a:pt x="72724" y="44232"/>
                      <a:pt x="72129" y="43398"/>
                      <a:pt x="71724" y="42494"/>
                    </a:cubicBezTo>
                    <a:cubicBezTo>
                      <a:pt x="71045" y="40886"/>
                      <a:pt x="70986" y="39076"/>
                      <a:pt x="71581" y="37445"/>
                    </a:cubicBezTo>
                    <a:cubicBezTo>
                      <a:pt x="71938" y="36767"/>
                      <a:pt x="72272" y="36076"/>
                      <a:pt x="72581" y="35374"/>
                    </a:cubicBezTo>
                    <a:cubicBezTo>
                      <a:pt x="72641" y="34112"/>
                      <a:pt x="73808" y="32254"/>
                      <a:pt x="74153" y="31087"/>
                    </a:cubicBezTo>
                    <a:cubicBezTo>
                      <a:pt x="74558" y="29778"/>
                      <a:pt x="74570" y="27456"/>
                      <a:pt x="75260" y="26349"/>
                    </a:cubicBezTo>
                    <a:lnTo>
                      <a:pt x="75260" y="26349"/>
                    </a:lnTo>
                    <a:cubicBezTo>
                      <a:pt x="68331" y="37410"/>
                      <a:pt x="56198" y="44125"/>
                      <a:pt x="43149" y="44125"/>
                    </a:cubicBezTo>
                    <a:cubicBezTo>
                      <a:pt x="22230" y="44125"/>
                      <a:pt x="5275" y="27170"/>
                      <a:pt x="5275" y="6251"/>
                    </a:cubicBezTo>
                    <a:cubicBezTo>
                      <a:pt x="5275" y="4155"/>
                      <a:pt x="5442" y="2060"/>
                      <a:pt x="5799" y="0"/>
                    </a:cubicBezTo>
                    <a:close/>
                  </a:path>
                </a:pathLst>
              </a:custGeom>
              <a:solidFill>
                <a:srgbClr val="000000">
                  <a:alpha val="2157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Google Shape;880;p43"/>
              <p:cNvSpPr/>
              <p:nvPr/>
            </p:nvSpPr>
            <p:spPr>
              <a:xfrm>
                <a:off x="6664755" y="1871480"/>
                <a:ext cx="367426" cy="113495"/>
              </a:xfrm>
              <a:custGeom>
                <a:avLst/>
                <a:gdLst/>
                <a:ahLst/>
                <a:cxnLst/>
                <a:rect l="l" t="t" r="r" b="b"/>
                <a:pathLst>
                  <a:path w="11033" h="3408" extrusionOk="0">
                    <a:moveTo>
                      <a:pt x="10285" y="1"/>
                    </a:moveTo>
                    <a:cubicBezTo>
                      <a:pt x="10096" y="1"/>
                      <a:pt x="9908" y="86"/>
                      <a:pt x="9759" y="222"/>
                    </a:cubicBezTo>
                    <a:cubicBezTo>
                      <a:pt x="8409" y="1455"/>
                      <a:pt x="6689" y="2069"/>
                      <a:pt x="4955" y="2069"/>
                    </a:cubicBezTo>
                    <a:cubicBezTo>
                      <a:pt x="3675" y="2069"/>
                      <a:pt x="2387" y="1734"/>
                      <a:pt x="1234" y="1067"/>
                    </a:cubicBezTo>
                    <a:cubicBezTo>
                      <a:pt x="1122" y="1001"/>
                      <a:pt x="1013" y="972"/>
                      <a:pt x="912" y="972"/>
                    </a:cubicBezTo>
                    <a:cubicBezTo>
                      <a:pt x="336" y="972"/>
                      <a:pt x="1" y="1905"/>
                      <a:pt x="639" y="2270"/>
                    </a:cubicBezTo>
                    <a:cubicBezTo>
                      <a:pt x="1967" y="3038"/>
                      <a:pt x="3430" y="3408"/>
                      <a:pt x="4883" y="3408"/>
                    </a:cubicBezTo>
                    <a:cubicBezTo>
                      <a:pt x="7012" y="3408"/>
                      <a:pt x="9123" y="2614"/>
                      <a:pt x="10771" y="1115"/>
                    </a:cubicBezTo>
                    <a:cubicBezTo>
                      <a:pt x="11033" y="876"/>
                      <a:pt x="10950" y="388"/>
                      <a:pt x="10699" y="162"/>
                    </a:cubicBezTo>
                    <a:cubicBezTo>
                      <a:pt x="10571" y="49"/>
                      <a:pt x="10428" y="1"/>
                      <a:pt x="10285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Google Shape;881;p43"/>
              <p:cNvSpPr/>
              <p:nvPr/>
            </p:nvSpPr>
            <p:spPr>
              <a:xfrm>
                <a:off x="7377902" y="1947774"/>
                <a:ext cx="331460" cy="193821"/>
              </a:xfrm>
              <a:custGeom>
                <a:avLst/>
                <a:gdLst/>
                <a:ahLst/>
                <a:cxnLst/>
                <a:rect l="l" t="t" r="r" b="b"/>
                <a:pathLst>
                  <a:path w="9953" h="5820" extrusionOk="0">
                    <a:moveTo>
                      <a:pt x="778" y="0"/>
                    </a:moveTo>
                    <a:cubicBezTo>
                      <a:pt x="708" y="0"/>
                      <a:pt x="635" y="12"/>
                      <a:pt x="560" y="38"/>
                    </a:cubicBezTo>
                    <a:cubicBezTo>
                      <a:pt x="250" y="157"/>
                      <a:pt x="0" y="574"/>
                      <a:pt x="155" y="895"/>
                    </a:cubicBezTo>
                    <a:cubicBezTo>
                      <a:pt x="1606" y="3904"/>
                      <a:pt x="4622" y="5819"/>
                      <a:pt x="7903" y="5819"/>
                    </a:cubicBezTo>
                    <a:cubicBezTo>
                      <a:pt x="8309" y="5819"/>
                      <a:pt x="8720" y="5790"/>
                      <a:pt x="9132" y="5729"/>
                    </a:cubicBezTo>
                    <a:cubicBezTo>
                      <a:pt x="9953" y="5604"/>
                      <a:pt x="9890" y="4376"/>
                      <a:pt x="9131" y="4376"/>
                    </a:cubicBezTo>
                    <a:cubicBezTo>
                      <a:pt x="9097" y="4376"/>
                      <a:pt x="9062" y="4379"/>
                      <a:pt x="9025" y="4384"/>
                    </a:cubicBezTo>
                    <a:cubicBezTo>
                      <a:pt x="8660" y="4439"/>
                      <a:pt x="8295" y="4465"/>
                      <a:pt x="7932" y="4465"/>
                    </a:cubicBezTo>
                    <a:cubicBezTo>
                      <a:pt x="5216" y="4465"/>
                      <a:pt x="2635" y="2965"/>
                      <a:pt x="1417" y="455"/>
                    </a:cubicBezTo>
                    <a:cubicBezTo>
                      <a:pt x="1293" y="197"/>
                      <a:pt x="1061" y="0"/>
                      <a:pt x="778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Google Shape;882;p43"/>
              <p:cNvSpPr/>
              <p:nvPr/>
            </p:nvSpPr>
            <p:spPr>
              <a:xfrm>
                <a:off x="6759364" y="2484690"/>
                <a:ext cx="657624" cy="222228"/>
              </a:xfrm>
              <a:custGeom>
                <a:avLst/>
                <a:gdLst/>
                <a:ahLst/>
                <a:cxnLst/>
                <a:rect l="l" t="t" r="r" b="b"/>
                <a:pathLst>
                  <a:path w="19747" h="6673" extrusionOk="0">
                    <a:moveTo>
                      <a:pt x="7951" y="0"/>
                    </a:moveTo>
                    <a:cubicBezTo>
                      <a:pt x="5446" y="0"/>
                      <a:pt x="2917" y="657"/>
                      <a:pt x="631" y="2024"/>
                    </a:cubicBezTo>
                    <a:cubicBezTo>
                      <a:pt x="1" y="2385"/>
                      <a:pt x="430" y="3233"/>
                      <a:pt x="1028" y="3233"/>
                    </a:cubicBezTo>
                    <a:cubicBezTo>
                      <a:pt x="1142" y="3233"/>
                      <a:pt x="1262" y="3202"/>
                      <a:pt x="1381" y="3132"/>
                    </a:cubicBezTo>
                    <a:cubicBezTo>
                      <a:pt x="3407" y="1955"/>
                      <a:pt x="5655" y="1390"/>
                      <a:pt x="7888" y="1390"/>
                    </a:cubicBezTo>
                    <a:cubicBezTo>
                      <a:pt x="11825" y="1390"/>
                      <a:pt x="15715" y="3147"/>
                      <a:pt x="18253" y="6406"/>
                    </a:cubicBezTo>
                    <a:cubicBezTo>
                      <a:pt x="18398" y="6595"/>
                      <a:pt x="18590" y="6673"/>
                      <a:pt x="18779" y="6673"/>
                    </a:cubicBezTo>
                    <a:cubicBezTo>
                      <a:pt x="19271" y="6673"/>
                      <a:pt x="19747" y="6146"/>
                      <a:pt x="19360" y="5656"/>
                    </a:cubicBezTo>
                    <a:cubicBezTo>
                      <a:pt x="16565" y="1978"/>
                      <a:pt x="12295" y="0"/>
                      <a:pt x="7951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Google Shape;883;p43"/>
              <p:cNvSpPr/>
              <p:nvPr/>
            </p:nvSpPr>
            <p:spPr>
              <a:xfrm>
                <a:off x="7707784" y="2328074"/>
                <a:ext cx="209772" cy="276777"/>
              </a:xfrm>
              <a:custGeom>
                <a:avLst/>
                <a:gdLst/>
                <a:ahLst/>
                <a:cxnLst/>
                <a:rect l="l" t="t" r="r" b="b"/>
                <a:pathLst>
                  <a:path w="6299" h="8311" extrusionOk="0">
                    <a:moveTo>
                      <a:pt x="3143" y="0"/>
                    </a:moveTo>
                    <a:cubicBezTo>
                      <a:pt x="3143" y="0"/>
                      <a:pt x="36" y="2929"/>
                      <a:pt x="36" y="5120"/>
                    </a:cubicBezTo>
                    <a:cubicBezTo>
                      <a:pt x="0" y="6870"/>
                      <a:pt x="1405" y="8311"/>
                      <a:pt x="3143" y="8311"/>
                    </a:cubicBezTo>
                    <a:cubicBezTo>
                      <a:pt x="4894" y="8311"/>
                      <a:pt x="6299" y="6870"/>
                      <a:pt x="6263" y="5120"/>
                    </a:cubicBezTo>
                    <a:cubicBezTo>
                      <a:pt x="6263" y="2977"/>
                      <a:pt x="3143" y="0"/>
                      <a:pt x="314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Google Shape;884;p43"/>
              <p:cNvSpPr/>
              <p:nvPr/>
            </p:nvSpPr>
            <p:spPr>
              <a:xfrm>
                <a:off x="7985717" y="2503306"/>
                <a:ext cx="126516" cy="167378"/>
              </a:xfrm>
              <a:custGeom>
                <a:avLst/>
                <a:gdLst/>
                <a:ahLst/>
                <a:cxnLst/>
                <a:rect l="l" t="t" r="r" b="b"/>
                <a:pathLst>
                  <a:path w="3799" h="5026" extrusionOk="0">
                    <a:moveTo>
                      <a:pt x="1893" y="1"/>
                    </a:moveTo>
                    <a:cubicBezTo>
                      <a:pt x="1893" y="1"/>
                      <a:pt x="0" y="1787"/>
                      <a:pt x="0" y="3120"/>
                    </a:cubicBezTo>
                    <a:cubicBezTo>
                      <a:pt x="0" y="4168"/>
                      <a:pt x="846" y="5025"/>
                      <a:pt x="1893" y="5025"/>
                    </a:cubicBezTo>
                    <a:cubicBezTo>
                      <a:pt x="2941" y="5025"/>
                      <a:pt x="3787" y="4168"/>
                      <a:pt x="3787" y="3120"/>
                    </a:cubicBezTo>
                    <a:cubicBezTo>
                      <a:pt x="3798" y="1799"/>
                      <a:pt x="1893" y="1"/>
                      <a:pt x="18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0" name="Google Shape;885;p43"/>
            <p:cNvGrpSpPr/>
            <p:nvPr/>
          </p:nvGrpSpPr>
          <p:grpSpPr>
            <a:xfrm>
              <a:off x="5655633" y="1302921"/>
              <a:ext cx="637547" cy="2200485"/>
              <a:chOff x="5616728" y="1261775"/>
              <a:chExt cx="648770" cy="2239224"/>
            </a:xfrm>
          </p:grpSpPr>
          <p:sp>
            <p:nvSpPr>
              <p:cNvPr id="14" name="Google Shape;886;p43"/>
              <p:cNvSpPr/>
              <p:nvPr/>
            </p:nvSpPr>
            <p:spPr>
              <a:xfrm>
                <a:off x="5874092" y="1337846"/>
                <a:ext cx="137810" cy="1465964"/>
              </a:xfrm>
              <a:custGeom>
                <a:avLst/>
                <a:gdLst/>
                <a:ahLst/>
                <a:cxnLst/>
                <a:rect l="l" t="t" r="r" b="b"/>
                <a:pathLst>
                  <a:path w="4335" h="46114" extrusionOk="0">
                    <a:moveTo>
                      <a:pt x="2203" y="1"/>
                    </a:moveTo>
                    <a:cubicBezTo>
                      <a:pt x="1025" y="1"/>
                      <a:pt x="72" y="953"/>
                      <a:pt x="72" y="2120"/>
                    </a:cubicBezTo>
                    <a:lnTo>
                      <a:pt x="1" y="46114"/>
                    </a:lnTo>
                    <a:lnTo>
                      <a:pt x="4251" y="46114"/>
                    </a:lnTo>
                    <a:lnTo>
                      <a:pt x="4335" y="2120"/>
                    </a:lnTo>
                    <a:cubicBezTo>
                      <a:pt x="4323" y="953"/>
                      <a:pt x="3382" y="1"/>
                      <a:pt x="220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Google Shape;887;p43"/>
              <p:cNvSpPr/>
              <p:nvPr/>
            </p:nvSpPr>
            <p:spPr>
              <a:xfrm>
                <a:off x="5874474" y="1824599"/>
                <a:ext cx="136665" cy="685869"/>
              </a:xfrm>
              <a:custGeom>
                <a:avLst/>
                <a:gdLst/>
                <a:ahLst/>
                <a:cxnLst/>
                <a:rect l="l" t="t" r="r" b="b"/>
                <a:pathLst>
                  <a:path w="4299" h="21575" extrusionOk="0">
                    <a:moveTo>
                      <a:pt x="36" y="0"/>
                    </a:moveTo>
                    <a:lnTo>
                      <a:pt x="1" y="21574"/>
                    </a:lnTo>
                    <a:lnTo>
                      <a:pt x="4263" y="21574"/>
                    </a:lnTo>
                    <a:lnTo>
                      <a:pt x="4299" y="0"/>
                    </a:lnTo>
                    <a:close/>
                  </a:path>
                </a:pathLst>
              </a:custGeom>
              <a:solidFill>
                <a:srgbClr val="EC5F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Google Shape;888;p43"/>
              <p:cNvSpPr/>
              <p:nvPr/>
            </p:nvSpPr>
            <p:spPr>
              <a:xfrm>
                <a:off x="5695819" y="2907809"/>
                <a:ext cx="490965" cy="520116"/>
              </a:xfrm>
              <a:custGeom>
                <a:avLst/>
                <a:gdLst/>
                <a:ahLst/>
                <a:cxnLst/>
                <a:rect l="l" t="t" r="r" b="b"/>
                <a:pathLst>
                  <a:path w="15444" h="16361" extrusionOk="0">
                    <a:moveTo>
                      <a:pt x="5609" y="1"/>
                    </a:moveTo>
                    <a:lnTo>
                      <a:pt x="5609" y="882"/>
                    </a:lnTo>
                    <a:cubicBezTo>
                      <a:pt x="5597" y="1727"/>
                      <a:pt x="5132" y="2513"/>
                      <a:pt x="4382" y="2906"/>
                    </a:cubicBezTo>
                    <a:cubicBezTo>
                      <a:pt x="1477" y="4442"/>
                      <a:pt x="1" y="7752"/>
                      <a:pt x="787" y="10931"/>
                    </a:cubicBezTo>
                    <a:cubicBezTo>
                      <a:pt x="1572" y="14122"/>
                      <a:pt x="4430" y="16360"/>
                      <a:pt x="7704" y="16360"/>
                    </a:cubicBezTo>
                    <a:cubicBezTo>
                      <a:pt x="7713" y="16360"/>
                      <a:pt x="7722" y="16360"/>
                      <a:pt x="7730" y="16360"/>
                    </a:cubicBezTo>
                    <a:cubicBezTo>
                      <a:pt x="11005" y="16360"/>
                      <a:pt x="13850" y="14125"/>
                      <a:pt x="14646" y="10955"/>
                    </a:cubicBezTo>
                    <a:cubicBezTo>
                      <a:pt x="15443" y="7776"/>
                      <a:pt x="13979" y="4454"/>
                      <a:pt x="11074" y="2918"/>
                    </a:cubicBezTo>
                    <a:cubicBezTo>
                      <a:pt x="10324" y="2513"/>
                      <a:pt x="9859" y="1739"/>
                      <a:pt x="9859" y="894"/>
                    </a:cubicBezTo>
                    <a:lnTo>
                      <a:pt x="9859" y="1"/>
                    </a:lnTo>
                    <a:close/>
                  </a:path>
                </a:pathLst>
              </a:custGeom>
              <a:solidFill>
                <a:srgbClr val="EC5F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Google Shape;889;p43"/>
              <p:cNvSpPr/>
              <p:nvPr/>
            </p:nvSpPr>
            <p:spPr>
              <a:xfrm>
                <a:off x="5874100" y="1614777"/>
                <a:ext cx="137047" cy="1335941"/>
              </a:xfrm>
              <a:custGeom>
                <a:avLst/>
                <a:gdLst/>
                <a:ahLst/>
                <a:cxnLst/>
                <a:rect l="l" t="t" r="r" b="b"/>
                <a:pathLst>
                  <a:path w="4311" h="35422" extrusionOk="0">
                    <a:moveTo>
                      <a:pt x="48" y="0"/>
                    </a:moveTo>
                    <a:lnTo>
                      <a:pt x="1" y="35421"/>
                    </a:lnTo>
                    <a:lnTo>
                      <a:pt x="4251" y="35421"/>
                    </a:lnTo>
                    <a:lnTo>
                      <a:pt x="4311" y="0"/>
                    </a:lnTo>
                    <a:close/>
                  </a:path>
                </a:pathLst>
              </a:custGeom>
              <a:solidFill>
                <a:srgbClr val="EC5F4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8" name="Google Shape;890;p43"/>
              <p:cNvGrpSpPr/>
              <p:nvPr/>
            </p:nvGrpSpPr>
            <p:grpSpPr>
              <a:xfrm>
                <a:off x="5616728" y="1261775"/>
                <a:ext cx="648770" cy="2239224"/>
                <a:chOff x="5616728" y="1261775"/>
                <a:chExt cx="648770" cy="2239224"/>
              </a:xfrm>
            </p:grpSpPr>
            <p:sp>
              <p:nvSpPr>
                <p:cNvPr id="19" name="Google Shape;891;p43"/>
                <p:cNvSpPr/>
                <p:nvPr/>
              </p:nvSpPr>
              <p:spPr>
                <a:xfrm>
                  <a:off x="5616728" y="1261775"/>
                  <a:ext cx="648770" cy="22392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08" h="70438" fill="none" extrusionOk="0">
                      <a:moveTo>
                        <a:pt x="14717" y="4525"/>
                      </a:moveTo>
                      <a:lnTo>
                        <a:pt x="14633" y="52674"/>
                      </a:lnTo>
                      <a:cubicBezTo>
                        <a:pt x="18455" y="54710"/>
                        <a:pt x="20408" y="59091"/>
                        <a:pt x="19348" y="63294"/>
                      </a:cubicBezTo>
                      <a:cubicBezTo>
                        <a:pt x="18300" y="67497"/>
                        <a:pt x="14514" y="70438"/>
                        <a:pt x="10180" y="70426"/>
                      </a:cubicBezTo>
                      <a:cubicBezTo>
                        <a:pt x="5858" y="70426"/>
                        <a:pt x="2084" y="67461"/>
                        <a:pt x="1048" y="63258"/>
                      </a:cubicBezTo>
                      <a:cubicBezTo>
                        <a:pt x="0" y="59056"/>
                        <a:pt x="1965" y="54686"/>
                        <a:pt x="5799" y="52662"/>
                      </a:cubicBezTo>
                      <a:lnTo>
                        <a:pt x="5882" y="4501"/>
                      </a:lnTo>
                      <a:cubicBezTo>
                        <a:pt x="5834" y="2037"/>
                        <a:pt x="7835" y="1"/>
                        <a:pt x="10311" y="13"/>
                      </a:cubicBezTo>
                      <a:cubicBezTo>
                        <a:pt x="12776" y="13"/>
                        <a:pt x="14776" y="2049"/>
                        <a:pt x="14717" y="4525"/>
                      </a:cubicBezTo>
                      <a:close/>
                    </a:path>
                  </a:pathLst>
                </a:custGeom>
                <a:noFill/>
                <a:ln w="28575" cap="flat" cmpd="sng">
                  <a:solidFill>
                    <a:srgbClr val="040600"/>
                  </a:solidFill>
                  <a:prstDash val="solid"/>
                  <a:miter lim="11906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" name="Google Shape;892;p43"/>
                <p:cNvSpPr/>
                <p:nvPr/>
              </p:nvSpPr>
              <p:spPr>
                <a:xfrm>
                  <a:off x="5941835" y="2745081"/>
                  <a:ext cx="140480" cy="4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9" h="13" fill="none" extrusionOk="0">
                      <a:moveTo>
                        <a:pt x="4418" y="12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28575" cap="rnd" cmpd="sng">
                  <a:solidFill>
                    <a:srgbClr val="0406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" name="Google Shape;893;p43"/>
                <p:cNvSpPr/>
                <p:nvPr/>
              </p:nvSpPr>
              <p:spPr>
                <a:xfrm>
                  <a:off x="5942216" y="2355602"/>
                  <a:ext cx="140830" cy="4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0" h="13" fill="none" extrusionOk="0">
                      <a:moveTo>
                        <a:pt x="4430" y="13"/>
                      </a:moveTo>
                      <a:lnTo>
                        <a:pt x="1" y="1"/>
                      </a:lnTo>
                    </a:path>
                  </a:pathLst>
                </a:custGeom>
                <a:noFill/>
                <a:ln w="28575" cap="rnd" cmpd="sng">
                  <a:solidFill>
                    <a:srgbClr val="0406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" name="Google Shape;894;p43"/>
                <p:cNvSpPr/>
                <p:nvPr/>
              </p:nvSpPr>
              <p:spPr>
                <a:xfrm>
                  <a:off x="5942979" y="1965774"/>
                  <a:ext cx="140830" cy="4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30" h="13" fill="none" extrusionOk="0">
                      <a:moveTo>
                        <a:pt x="4430" y="12"/>
                      </a:moveTo>
                      <a:lnTo>
                        <a:pt x="1" y="0"/>
                      </a:lnTo>
                    </a:path>
                  </a:pathLst>
                </a:custGeom>
                <a:noFill/>
                <a:ln w="28575" cap="rnd" cmpd="sng">
                  <a:solidFill>
                    <a:srgbClr val="0406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" name="Google Shape;895;p43"/>
                <p:cNvSpPr/>
                <p:nvPr/>
              </p:nvSpPr>
              <p:spPr>
                <a:xfrm>
                  <a:off x="5943742" y="1576295"/>
                  <a:ext cx="140448" cy="4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418" h="13" fill="none" extrusionOk="0">
                      <a:moveTo>
                        <a:pt x="4418" y="13"/>
                      </a:moveTo>
                      <a:lnTo>
                        <a:pt x="0" y="1"/>
                      </a:lnTo>
                    </a:path>
                  </a:pathLst>
                </a:custGeom>
                <a:noFill/>
                <a:ln w="28575" cap="rnd" cmpd="sng">
                  <a:solidFill>
                    <a:srgbClr val="0406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11" name="Google Shape;896;p43"/>
            <p:cNvGrpSpPr/>
            <p:nvPr/>
          </p:nvGrpSpPr>
          <p:grpSpPr>
            <a:xfrm rot="-7006585">
              <a:off x="6028011" y="4116918"/>
              <a:ext cx="642611" cy="510661"/>
              <a:chOff x="539375" y="662400"/>
              <a:chExt cx="815500" cy="648050"/>
            </a:xfrm>
          </p:grpSpPr>
          <p:sp>
            <p:nvSpPr>
              <p:cNvPr id="12" name="Google Shape;897;p43"/>
              <p:cNvSpPr/>
              <p:nvPr/>
            </p:nvSpPr>
            <p:spPr>
              <a:xfrm>
                <a:off x="974100" y="662400"/>
                <a:ext cx="380775" cy="471850"/>
              </a:xfrm>
              <a:custGeom>
                <a:avLst/>
                <a:gdLst/>
                <a:ahLst/>
                <a:cxnLst/>
                <a:rect l="l" t="t" r="r" b="b"/>
                <a:pathLst>
                  <a:path w="15231" h="18874" extrusionOk="0">
                    <a:moveTo>
                      <a:pt x="7345" y="0"/>
                    </a:moveTo>
                    <a:cubicBezTo>
                      <a:pt x="3705" y="0"/>
                      <a:pt x="0" y="2959"/>
                      <a:pt x="1217" y="7563"/>
                    </a:cubicBezTo>
                    <a:cubicBezTo>
                      <a:pt x="2277" y="11587"/>
                      <a:pt x="5027" y="15719"/>
                      <a:pt x="10944" y="18874"/>
                    </a:cubicBezTo>
                    <a:cubicBezTo>
                      <a:pt x="10944" y="18874"/>
                      <a:pt x="15231" y="12004"/>
                      <a:pt x="13088" y="4420"/>
                    </a:cubicBezTo>
                    <a:cubicBezTo>
                      <a:pt x="12216" y="1340"/>
                      <a:pt x="9795" y="0"/>
                      <a:pt x="7345" y="0"/>
                    </a:cubicBezTo>
                    <a:close/>
                  </a:path>
                </a:pathLst>
              </a:custGeom>
              <a:solidFill>
                <a:srgbClr val="7E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" name="Google Shape;898;p43"/>
              <p:cNvSpPr/>
              <p:nvPr/>
            </p:nvSpPr>
            <p:spPr>
              <a:xfrm>
                <a:off x="539375" y="971075"/>
                <a:ext cx="520175" cy="339375"/>
              </a:xfrm>
              <a:custGeom>
                <a:avLst/>
                <a:gdLst/>
                <a:ahLst/>
                <a:cxnLst/>
                <a:rect l="l" t="t" r="r" b="b"/>
                <a:pathLst>
                  <a:path w="20807" h="13575" extrusionOk="0">
                    <a:moveTo>
                      <a:pt x="8950" y="1"/>
                    </a:moveTo>
                    <a:cubicBezTo>
                      <a:pt x="3467" y="1"/>
                      <a:pt x="0" y="8157"/>
                      <a:pt x="5912" y="11503"/>
                    </a:cubicBezTo>
                    <a:cubicBezTo>
                      <a:pt x="8119" y="12748"/>
                      <a:pt x="10784" y="13575"/>
                      <a:pt x="13970" y="13575"/>
                    </a:cubicBezTo>
                    <a:cubicBezTo>
                      <a:pt x="16026" y="13575"/>
                      <a:pt x="18299" y="13230"/>
                      <a:pt x="20807" y="12432"/>
                    </a:cubicBezTo>
                    <a:cubicBezTo>
                      <a:pt x="20807" y="12432"/>
                      <a:pt x="18878" y="4562"/>
                      <a:pt x="11960" y="811"/>
                    </a:cubicBezTo>
                    <a:cubicBezTo>
                      <a:pt x="10922" y="248"/>
                      <a:pt x="9906" y="1"/>
                      <a:pt x="8950" y="1"/>
                    </a:cubicBezTo>
                    <a:close/>
                  </a:path>
                </a:pathLst>
              </a:custGeom>
              <a:solidFill>
                <a:srgbClr val="7E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034851" y="1581402"/>
            <a:ext cx="3921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355C2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壹、</a:t>
            </a:r>
            <a:r>
              <a:rPr lang="zh-TW" altLang="zh-TW" sz="3200" b="1" dirty="0">
                <a:solidFill>
                  <a:srgbClr val="355C2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問題選定及分析</a:t>
            </a:r>
            <a:endParaRPr lang="zh-TW" altLang="en-US" sz="3200" b="1" dirty="0">
              <a:solidFill>
                <a:srgbClr val="355C2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44282" y="243800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一、問題背景</a:t>
            </a:r>
          </a:p>
        </p:txBody>
      </p:sp>
      <p:sp>
        <p:nvSpPr>
          <p:cNvPr id="10" name="矩形 9"/>
          <p:cNvSpPr/>
          <p:nvPr/>
        </p:nvSpPr>
        <p:spPr>
          <a:xfrm>
            <a:off x="2444282" y="3204350"/>
            <a:ext cx="25628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二、問題分析與</a:t>
            </a:r>
            <a:r>
              <a:rPr lang="zh-TW" altLang="en-US" sz="20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選定</a:t>
            </a:r>
            <a:endParaRPr lang="zh-TW" altLang="en-US" sz="2000" dirty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939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91607" y="1052893"/>
            <a:ext cx="56110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</a:t>
            </a:r>
            <a:endParaRPr lang="en-US" altLang="zh-TW" sz="3200" dirty="0" smtClean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題</a:t>
            </a:r>
            <a:endParaRPr lang="en-US" altLang="zh-TW" sz="3200" dirty="0" smtClean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背</a:t>
            </a:r>
            <a:endParaRPr lang="en-US" altLang="zh-TW" sz="3200" dirty="0" smtClean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景</a:t>
            </a:r>
            <a:endParaRPr lang="zh-TW" altLang="en-US" sz="3200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77153" y="1658939"/>
            <a:ext cx="48260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b="1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據</a:t>
            </a:r>
            <a:r>
              <a:rPr lang="en-US" altLang="zh-TW" sz="2000" b="1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Engagement </a:t>
            </a:r>
            <a:r>
              <a:rPr lang="en-US" altLang="zh-TW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lab </a:t>
            </a:r>
            <a:r>
              <a:rPr lang="zh-TW" altLang="en-US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調查</a:t>
            </a:r>
            <a:r>
              <a:rPr lang="zh-TW" altLang="en-US" sz="2000" b="1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2000" b="1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b="1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疫</a:t>
            </a:r>
            <a:r>
              <a:rPr lang="zh-TW" altLang="en-US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情後共有 </a:t>
            </a:r>
            <a:r>
              <a:rPr lang="en-US" altLang="zh-TW" sz="2000" b="1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62.2</a:t>
            </a:r>
            <a:r>
              <a:rPr lang="en-US" altLang="zh-TW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%</a:t>
            </a:r>
            <a:r>
              <a:rPr lang="zh-TW" altLang="en-US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的民眾網購頻率增加</a:t>
            </a:r>
            <a:r>
              <a:rPr lang="zh-TW" altLang="en-US" sz="2000" b="1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TW" altLang="en-US" sz="2000" b="1" dirty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2877" y="3674030"/>
            <a:ext cx="2411461" cy="240687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568" y="1414447"/>
            <a:ext cx="1346606" cy="1346606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2614155" y="366278"/>
            <a:ext cx="3152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b="1" dirty="0" smtClean="0">
                <a:solidFill>
                  <a:srgbClr val="355C2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zh-TW" altLang="zh-TW" sz="3200" b="1" dirty="0">
                <a:solidFill>
                  <a:srgbClr val="355C2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選定及分析</a:t>
            </a:r>
            <a:endParaRPr lang="zh-TW" altLang="en-US" sz="3200" b="1" dirty="0">
              <a:solidFill>
                <a:srgbClr val="355C2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98584" y="2761053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大量使用一次性</a:t>
            </a:r>
            <a:r>
              <a:rPr lang="zh-TW" altLang="en-US" sz="2000" b="1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包裝</a:t>
            </a:r>
            <a:endParaRPr lang="en-US" altLang="zh-TW" sz="2000" b="1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b="1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使塑膠</a:t>
            </a:r>
            <a:r>
              <a:rPr lang="zh-TW" altLang="en-US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衍生的問題益發嚴峻</a:t>
            </a:r>
          </a:p>
        </p:txBody>
      </p:sp>
    </p:spTree>
    <p:extLst>
      <p:ext uri="{BB962C8B-B14F-4D97-AF65-F5344CB8AC3E}">
        <p14:creationId xmlns:p14="http://schemas.microsoft.com/office/powerpoint/2010/main" val="68364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1262011" y="2101342"/>
            <a:ext cx="4468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16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2019 </a:t>
            </a:r>
            <a:r>
              <a:rPr lang="zh-TW" altLang="en-US" sz="16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年塑膠製造量約 </a:t>
            </a:r>
            <a:r>
              <a:rPr lang="en-US" altLang="zh-TW" sz="16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3.68 </a:t>
            </a:r>
            <a:r>
              <a:rPr lang="zh-TW" altLang="en-US" sz="16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億</a:t>
            </a:r>
            <a:r>
              <a:rPr lang="zh-TW" altLang="en-US" sz="16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公噸</a:t>
            </a:r>
            <a:endParaRPr lang="en-US" altLang="zh-TW" sz="1600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十年</a:t>
            </a:r>
            <a:r>
              <a:rPr lang="zh-TW" altLang="en-US" sz="16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來成長率高達 </a:t>
            </a:r>
            <a:r>
              <a:rPr lang="en-US" altLang="zh-TW" sz="16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47.2%</a:t>
            </a:r>
            <a:r>
              <a:rPr lang="zh-TW" altLang="en-US" sz="16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600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262011" y="3971199"/>
            <a:ext cx="7012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身為公民的我們應如何減塑</a:t>
            </a:r>
            <a:r>
              <a:rPr lang="zh-TW" altLang="en-US" sz="24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，並</a:t>
            </a:r>
            <a:r>
              <a:rPr lang="zh-TW" altLang="en-US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減緩氣候變遷？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782" y="2083980"/>
            <a:ext cx="1341236" cy="139000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153" y="1634359"/>
            <a:ext cx="1219200" cy="121920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185953" y="1908725"/>
            <a:ext cx="800219" cy="298039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/>
            <a:r>
              <a:rPr lang="zh-TW" altLang="en-US" sz="2000" dirty="0" smtClean="0">
                <a:solidFill>
                  <a:srgbClr val="81A235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問題分析與選定</a:t>
            </a:r>
            <a:r>
              <a:rPr lang="en-US" altLang="zh-TW" sz="2000" dirty="0" smtClean="0">
                <a:solidFill>
                  <a:srgbClr val="81A235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</a:p>
          <a:p>
            <a:pPr lvl="0"/>
            <a:r>
              <a:rPr lang="zh-TW" altLang="en-US" sz="2000" dirty="0" smtClean="0">
                <a:solidFill>
                  <a:srgbClr val="81A235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論</a:t>
            </a:r>
            <a:r>
              <a:rPr lang="zh-TW" altLang="en-US" sz="2000" dirty="0">
                <a:solidFill>
                  <a:srgbClr val="81A235">
                    <a:lumMod val="7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塑膠之危害與如何減塑</a:t>
            </a:r>
          </a:p>
        </p:txBody>
      </p:sp>
      <p:sp>
        <p:nvSpPr>
          <p:cNvPr id="8" name="矩形 7"/>
          <p:cNvSpPr/>
          <p:nvPr/>
        </p:nvSpPr>
        <p:spPr>
          <a:xfrm>
            <a:off x="1262011" y="3042856"/>
            <a:ext cx="58207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從製造塑膠到最終處理，每年大約產出</a:t>
            </a:r>
            <a:r>
              <a:rPr lang="en-US" altLang="zh-TW" sz="16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16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億公噸的溫室氣體。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2614155" y="366278"/>
            <a:ext cx="3152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b="1" dirty="0" smtClean="0">
                <a:solidFill>
                  <a:srgbClr val="355C2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zh-TW" altLang="zh-TW" sz="3200" b="1" dirty="0">
                <a:solidFill>
                  <a:srgbClr val="355C2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選定及分析</a:t>
            </a:r>
            <a:endParaRPr lang="zh-TW" altLang="en-US" sz="3200" b="1" dirty="0">
              <a:solidFill>
                <a:srgbClr val="355C2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640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00788" y="736744"/>
            <a:ext cx="5978436" cy="572700"/>
          </a:xfrm>
        </p:spPr>
        <p:txBody>
          <a:bodyPr/>
          <a:lstStyle/>
          <a:p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貳、公民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應該關心並參與的理由</a:t>
            </a:r>
            <a:b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282" y="3705253"/>
            <a:ext cx="1219200" cy="12192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974107" y="2566305"/>
            <a:ext cx="73472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每個人都改變一點使用習慣</a:t>
            </a:r>
            <a:r>
              <a:rPr lang="zh-TW" altLang="en-US" sz="20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，在</a:t>
            </a:r>
            <a:r>
              <a:rPr lang="zh-TW" altLang="en-US" sz="20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日常生活中自發減</a:t>
            </a:r>
            <a:r>
              <a:rPr lang="zh-TW" altLang="en-US" sz="20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塑</a:t>
            </a:r>
            <a:endParaRPr lang="en-US" altLang="zh-TW" sz="2000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積少成多</a:t>
            </a:r>
            <a:r>
              <a:rPr lang="zh-TW" altLang="en-US" sz="20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，形成改變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603335" y="4203507"/>
            <a:ext cx="4460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政府的不足應由公民自發的行動補全</a:t>
            </a:r>
          </a:p>
        </p:txBody>
      </p:sp>
    </p:spTree>
    <p:extLst>
      <p:ext uri="{BB962C8B-B14F-4D97-AF65-F5344CB8AC3E}">
        <p14:creationId xmlns:p14="http://schemas.microsoft.com/office/powerpoint/2010/main" val="239557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1311349" y="1226288"/>
            <a:ext cx="6315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參、</a:t>
            </a:r>
            <a:r>
              <a:rPr lang="zh-TW" altLang="en-US" sz="3200" b="1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國內相關</a:t>
            </a:r>
            <a:r>
              <a:rPr lang="zh-TW" altLang="en-US" sz="3200" b="1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法規</a:t>
            </a:r>
            <a:r>
              <a:rPr lang="zh-TW" altLang="en-US" sz="3200" b="1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政策</a:t>
            </a:r>
            <a:endParaRPr lang="zh-TW" altLang="en-US" sz="3200" b="1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2118119" y="2228556"/>
            <a:ext cx="15394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zh-TW" altLang="en-US" sz="16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6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相關法規</a:t>
            </a:r>
            <a:endParaRPr lang="zh-TW" altLang="en-US" sz="1600" dirty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118119" y="3034023"/>
            <a:ext cx="151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zh-TW" altLang="en-US" sz="16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、相關</a:t>
            </a:r>
            <a:r>
              <a:rPr lang="zh-TW" altLang="en-US" sz="16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政策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90071"/>
            <a:ext cx="1493649" cy="135342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508" y="1101365"/>
            <a:ext cx="815803" cy="815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14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463133" y="759121"/>
            <a:ext cx="4070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chemeClr val="bg2">
                    <a:lumMod val="75000"/>
                  </a:schemeClr>
                </a:solidFill>
              </a:rPr>
              <a:t>《</a:t>
            </a:r>
            <a:r>
              <a:rPr lang="zh-TW" altLang="en-US" sz="3200" dirty="0">
                <a:solidFill>
                  <a:schemeClr val="bg2">
                    <a:lumMod val="75000"/>
                  </a:schemeClr>
                </a:solidFill>
              </a:rPr>
              <a:t>氣候變遷因應法</a:t>
            </a:r>
            <a:r>
              <a:rPr lang="en-US" altLang="zh-TW" sz="3200" dirty="0">
                <a:solidFill>
                  <a:schemeClr val="bg2">
                    <a:lumMod val="75000"/>
                  </a:schemeClr>
                </a:solidFill>
              </a:rPr>
              <a:t>》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2578195" y="1725671"/>
            <a:ext cx="4008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原稱溫室氣體減量及</a:t>
            </a:r>
            <a:r>
              <a:rPr lang="zh-TW" altLang="en-US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管理法</a:t>
            </a:r>
            <a:endParaRPr lang="en-US" altLang="zh-TW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管理並降低溫室氣體</a:t>
            </a:r>
            <a:r>
              <a:rPr lang="zh-TW" altLang="en-US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排放</a:t>
            </a:r>
            <a:endParaRPr lang="en-US" altLang="zh-TW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落實環境</a:t>
            </a:r>
            <a:r>
              <a:rPr lang="zh-TW" altLang="en-US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正義</a:t>
            </a:r>
            <a:endParaRPr lang="en-US" altLang="zh-TW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確保國家永續發展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504" y="1956357"/>
            <a:ext cx="883997" cy="88399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578195" y="3492441"/>
            <a:ext cx="26675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強化排放管制及誘因</a:t>
            </a:r>
            <a:r>
              <a:rPr lang="zh-TW" altLang="en-US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機制</a:t>
            </a:r>
            <a:endParaRPr lang="en-US" altLang="zh-TW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實現</a:t>
            </a:r>
            <a:r>
              <a:rPr lang="en-US" altLang="zh-TW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2050</a:t>
            </a:r>
            <a:r>
              <a:rPr lang="zh-TW" altLang="en-US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淨零排放</a:t>
            </a:r>
            <a:r>
              <a:rPr lang="zh-TW" altLang="en-US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</a:t>
            </a:r>
            <a:endParaRPr lang="zh-TW" altLang="en-US" dirty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504" y="3386289"/>
            <a:ext cx="883997" cy="88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2846330" y="488138"/>
            <a:ext cx="4647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相關政策</a:t>
            </a:r>
            <a:r>
              <a:rPr lang="en-US" altLang="zh-TW" sz="320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320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減塑政策</a:t>
            </a:r>
            <a:endParaRPr lang="zh-TW" altLang="en-US" sz="3200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354412" y="2021305"/>
            <a:ext cx="656580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塑膠袋</a:t>
            </a:r>
          </a:p>
          <a:p>
            <a:pPr algn="ctr"/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民國 </a:t>
            </a:r>
            <a:r>
              <a:rPr lang="en-US" altLang="zh-TW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91 </a:t>
            </a:r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 </a:t>
            </a:r>
            <a:r>
              <a:rPr lang="en-US" altLang="zh-TW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不得免費提供塑膠袋</a:t>
            </a:r>
          </a:p>
          <a:p>
            <a:pPr algn="ctr"/>
            <a:r>
              <a:rPr lang="en-US" altLang="zh-TW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107 </a:t>
            </a:r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 </a:t>
            </a:r>
            <a:r>
              <a:rPr lang="en-US" altLang="zh-TW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擴大範圍</a:t>
            </a:r>
            <a:endParaRPr lang="en-US" altLang="zh-TW" sz="1800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1800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1800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塑膠吸管</a:t>
            </a:r>
          </a:p>
          <a:p>
            <a:pPr algn="ctr"/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民國 </a:t>
            </a:r>
            <a:r>
              <a:rPr lang="en-US" altLang="zh-TW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 </a:t>
            </a:r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內用飲品不得提供塑膠吸管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1016">
            <a:off x="7057492" y="2644235"/>
            <a:ext cx="1235506" cy="123550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44" y="2021305"/>
            <a:ext cx="1423392" cy="142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6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55749" y="967406"/>
            <a:ext cx="5315560" cy="572700"/>
          </a:xfrm>
        </p:spPr>
        <p:txBody>
          <a:bodyPr/>
          <a:lstStyle/>
          <a:p>
            <a:r>
              <a:rPr lang="zh-TW" altLang="en-US" sz="3200" b="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相關政策</a:t>
            </a:r>
            <a:r>
              <a:rPr lang="en-US" altLang="zh-TW" sz="3200" b="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zh-TW" sz="3200" b="0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網購包裝減量指引</a:t>
            </a:r>
            <a:endParaRPr lang="zh-TW" altLang="en-US" sz="3200" b="0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1454102" y="2000678"/>
            <a:ext cx="6524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迄今</a:t>
            </a:r>
            <a:r>
              <a:rPr lang="zh-TW" altLang="en-US" sz="18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已有</a:t>
            </a:r>
            <a:r>
              <a:rPr lang="en-US" altLang="zh-TW" sz="18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23</a:t>
            </a:r>
            <a:r>
              <a:rPr lang="zh-TW" altLang="en-US" sz="18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個網購平臺加入</a:t>
            </a:r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試辦。</a:t>
            </a:r>
            <a:endParaRPr lang="en-US" altLang="zh-TW" sz="1800" dirty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200000"/>
              </a:lnSpc>
            </a:pPr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包</a:t>
            </a:r>
            <a:r>
              <a:rPr lang="zh-TW" altLang="en-US" sz="18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材平均</a:t>
            </a:r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重量從</a:t>
            </a:r>
            <a:r>
              <a:rPr lang="en-US" altLang="zh-TW" sz="18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0.322</a:t>
            </a:r>
            <a:r>
              <a:rPr lang="zh-TW" altLang="en-US" sz="18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公斤，降到</a:t>
            </a:r>
            <a:r>
              <a:rPr lang="en-US" altLang="zh-TW" sz="18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0.261</a:t>
            </a:r>
            <a:r>
              <a:rPr lang="zh-TW" altLang="en-US" sz="18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公斤，降幅近兩</a:t>
            </a:r>
            <a:r>
              <a:rPr lang="zh-TW" altLang="en-US" sz="18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</a:t>
            </a:r>
            <a:r>
              <a:rPr lang="zh-TW" altLang="en-US" sz="18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333" y="3350938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6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73419" y="1290464"/>
            <a:ext cx="5222803" cy="572700"/>
          </a:xfrm>
        </p:spPr>
        <p:txBody>
          <a:bodyPr/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肆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、國際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之相關政策與措施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2307661" y="2060171"/>
            <a:ext cx="50885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一、外國</a:t>
            </a:r>
            <a:r>
              <a:rPr lang="zh-TW" altLang="en-US" sz="20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政府之作法、政策</a:t>
            </a:r>
            <a:r>
              <a:rPr lang="en-US" altLang="zh-TW" sz="20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20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以盧安達為</a:t>
            </a:r>
            <a:r>
              <a:rPr lang="zh-TW" altLang="en-US" sz="20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</a:t>
            </a:r>
            <a:endParaRPr lang="en-US" altLang="zh-TW" sz="2000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0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二、新</a:t>
            </a:r>
            <a:r>
              <a:rPr lang="zh-TW" altLang="en-US" sz="2000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塑膠經濟全球</a:t>
            </a:r>
            <a:r>
              <a:rPr lang="zh-TW" altLang="en-US" sz="20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承諾</a:t>
            </a:r>
            <a:endParaRPr lang="en-US" altLang="zh-TW" sz="2000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000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三、結論</a:t>
            </a:r>
            <a:endParaRPr lang="en-US" altLang="zh-TW" sz="2000" dirty="0" smtClean="0">
              <a:solidFill>
                <a:schemeClr val="bg1">
                  <a:lumMod val="1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0010" y="3112098"/>
            <a:ext cx="2191722" cy="218755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363" y="2519092"/>
            <a:ext cx="8667750" cy="430124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439" y="1831010"/>
            <a:ext cx="1330098" cy="8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66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56811" y="733549"/>
            <a:ext cx="5694585" cy="572700"/>
          </a:xfrm>
        </p:spPr>
        <p:txBody>
          <a:bodyPr/>
          <a:lstStyle/>
          <a:p>
            <a:r>
              <a:rPr lang="zh-TW" altLang="en-US" sz="2800" b="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外國</a:t>
            </a:r>
            <a:r>
              <a:rPr lang="zh-TW" altLang="en-US" sz="2800" b="0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政府之作法、</a:t>
            </a:r>
            <a:r>
              <a:rPr lang="zh-TW" altLang="en-US" sz="2800" b="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政策</a:t>
            </a:r>
            <a:r>
              <a:rPr lang="en-US" altLang="zh-TW" sz="2800" b="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2800" b="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盧安達</a:t>
            </a:r>
            <a:br>
              <a:rPr lang="zh-TW" altLang="en-US" sz="2800" b="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zh-TW" altLang="en-US" sz="2800" b="0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51" y="3131403"/>
            <a:ext cx="1255885" cy="957155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51" y="1876054"/>
            <a:ext cx="1883483" cy="747705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3759" y="1876054"/>
            <a:ext cx="1656602" cy="747705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8469" y="3157617"/>
            <a:ext cx="2158171" cy="924982"/>
          </a:xfrm>
          <a:prstGeom prst="rect">
            <a:avLst/>
          </a:prstGeom>
        </p:spPr>
      </p:pic>
      <p:cxnSp>
        <p:nvCxnSpPr>
          <p:cNvPr id="27" name="直線接點 26"/>
          <p:cNvCxnSpPr>
            <a:stCxn id="13" idx="2"/>
            <a:endCxn id="13" idx="2"/>
          </p:cNvCxnSpPr>
          <p:nvPr/>
        </p:nvCxnSpPr>
        <p:spPr>
          <a:xfrm>
            <a:off x="1691593" y="262375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上彎箭號 33"/>
          <p:cNvSpPr/>
          <p:nvPr/>
        </p:nvSpPr>
        <p:spPr>
          <a:xfrm rot="10800000">
            <a:off x="3187508" y="2197882"/>
            <a:ext cx="293350" cy="79403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右彎箭號 35"/>
          <p:cNvSpPr/>
          <p:nvPr/>
        </p:nvSpPr>
        <p:spPr>
          <a:xfrm rot="5400000">
            <a:off x="2522398" y="2447124"/>
            <a:ext cx="796236" cy="293351"/>
          </a:xfrm>
          <a:prstGeom prst="bentArrow">
            <a:avLst>
              <a:gd name="adj1" fmla="val 25000"/>
              <a:gd name="adj2" fmla="val 22062"/>
              <a:gd name="adj3" fmla="val 25000"/>
              <a:gd name="adj4" fmla="val 14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8" name="向右箭號 37"/>
          <p:cNvSpPr/>
          <p:nvPr/>
        </p:nvSpPr>
        <p:spPr>
          <a:xfrm>
            <a:off x="4364032" y="3473578"/>
            <a:ext cx="680144" cy="240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9" name="圖片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8270" y="3131402"/>
            <a:ext cx="1953087" cy="924983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270" y="3714210"/>
            <a:ext cx="1361717" cy="1361717"/>
          </a:xfrm>
          <a:prstGeom prst="rect">
            <a:avLst/>
          </a:prstGeom>
        </p:spPr>
      </p:pic>
      <p:pic>
        <p:nvPicPr>
          <p:cNvPr id="44" name="圖片 4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126" y="2044287"/>
            <a:ext cx="961712" cy="96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78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930870" y="1183049"/>
            <a:ext cx="3212930" cy="572700"/>
          </a:xfrm>
        </p:spPr>
        <p:txBody>
          <a:bodyPr/>
          <a:lstStyle/>
          <a:p>
            <a:r>
              <a:rPr lang="zh-TW" altLang="en-US" sz="2400" b="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</a:t>
            </a:r>
            <a:r>
              <a:rPr lang="zh-TW" altLang="en-US" sz="2400" b="0" dirty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塑膠經濟全球</a:t>
            </a:r>
            <a:r>
              <a:rPr lang="zh-TW" altLang="en-US" sz="2400" b="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承諾</a:t>
            </a:r>
            <a:endParaRPr lang="zh-TW" altLang="en-US" sz="2400" b="0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658158" y="2242050"/>
            <a:ext cx="3500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淘汰非必要塑膠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包裝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降低對一次性使用包裝的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需求</a:t>
            </a:r>
            <a:endParaRPr lang="en-US" altLang="zh-TW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所有塑膠包裝都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能再利用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341422" y="3936575"/>
            <a:ext cx="4816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我方企劃與第二共同願景目標一致 </a:t>
            </a:r>
            <a:r>
              <a:rPr lang="zh-TW" altLang="en-US" sz="16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1600" dirty="0" smtClean="0">
              <a:solidFill>
                <a:schemeClr val="tx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皆希望</a:t>
            </a:r>
            <a:r>
              <a:rPr lang="zh-TW" altLang="en-US" sz="1600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以可循環式</a:t>
            </a:r>
            <a:r>
              <a:rPr lang="zh-TW" altLang="en-US" sz="16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包裝，替代一次</a:t>
            </a:r>
            <a:r>
              <a:rPr lang="zh-TW" altLang="en-US" sz="1600" dirty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性包裝之</a:t>
            </a:r>
            <a:r>
              <a:rPr lang="zh-TW" altLang="en-US" sz="1600" dirty="0" smtClean="0">
                <a:solidFill>
                  <a:schemeClr val="tx1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使用。</a:t>
            </a:r>
            <a:endParaRPr lang="zh-TW" altLang="en-US" sz="1600" dirty="0">
              <a:solidFill>
                <a:schemeClr val="tx1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28017" y="3333298"/>
            <a:ext cx="2194750" cy="218255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7715" y="2358154"/>
            <a:ext cx="946310" cy="94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84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9750" y="3161718"/>
            <a:ext cx="2560317" cy="2555449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4120107" y="782930"/>
            <a:ext cx="1116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>
                <a:solidFill>
                  <a:schemeClr val="bg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結論</a:t>
            </a:r>
            <a:endParaRPr lang="zh-TW" altLang="en-US" sz="3200" dirty="0">
              <a:solidFill>
                <a:schemeClr val="bg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018463" y="1916930"/>
            <a:ext cx="7320204" cy="9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dirty="0" smtClean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國外除源頭管制外，尚有施行其他措施，</a:t>
            </a:r>
            <a:r>
              <a:rPr lang="zh-TW" altLang="en-US" sz="2000" b="1" dirty="0">
                <a:solidFill>
                  <a:schemeClr val="bg1">
                    <a:lumMod val="1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力求將塑膠產品汰換，這是我國當前尚未完善之處，國外之策略可供借鑑。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455415">
            <a:off x="7304509" y="24301"/>
            <a:ext cx="1774090" cy="139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1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59"/>
          <p:cNvSpPr txBox="1">
            <a:spLocks noGrp="1"/>
          </p:cNvSpPr>
          <p:nvPr>
            <p:ph type="title"/>
          </p:nvPr>
        </p:nvSpPr>
        <p:spPr>
          <a:xfrm>
            <a:off x="2038200" y="2304930"/>
            <a:ext cx="5067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研究各項可行政策</a:t>
            </a:r>
          </a:p>
        </p:txBody>
      </p:sp>
      <p:sp>
        <p:nvSpPr>
          <p:cNvPr id="1543" name="Google Shape;1543;p59"/>
          <p:cNvSpPr txBox="1">
            <a:spLocks noGrp="1"/>
          </p:cNvSpPr>
          <p:nvPr>
            <p:ph type="title" idx="2"/>
          </p:nvPr>
        </p:nvSpPr>
        <p:spPr>
          <a:xfrm>
            <a:off x="4085221" y="1416395"/>
            <a:ext cx="1286891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dirty="0"/>
              <a:t>02</a:t>
            </a:r>
            <a:endParaRPr dirty="0"/>
          </a:p>
        </p:txBody>
      </p:sp>
      <p:sp>
        <p:nvSpPr>
          <p:cNvPr id="1544" name="Google Shape;1544;p59"/>
          <p:cNvSpPr txBox="1">
            <a:spLocks noGrp="1"/>
          </p:cNvSpPr>
          <p:nvPr>
            <p:ph type="subTitle" idx="1"/>
          </p:nvPr>
        </p:nvSpPr>
        <p:spPr>
          <a:xfrm>
            <a:off x="2700853" y="3142415"/>
            <a:ext cx="3428171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施作實例 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| 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專家建議</a:t>
            </a:r>
            <a:endParaRPr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545" name="Google Shape;1545;p59"/>
          <p:cNvGrpSpPr/>
          <p:nvPr/>
        </p:nvGrpSpPr>
        <p:grpSpPr>
          <a:xfrm rot="-5981933">
            <a:off x="-901837" y="-1171807"/>
            <a:ext cx="3881744" cy="4549658"/>
            <a:chOff x="9395708" y="-2591285"/>
            <a:chExt cx="2431070" cy="2849374"/>
          </a:xfrm>
        </p:grpSpPr>
        <p:sp>
          <p:nvSpPr>
            <p:cNvPr id="1546" name="Google Shape;1546;p59"/>
            <p:cNvSpPr/>
            <p:nvPr/>
          </p:nvSpPr>
          <p:spPr>
            <a:xfrm>
              <a:off x="10858250" y="-1271968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59"/>
            <p:cNvSpPr/>
            <p:nvPr/>
          </p:nvSpPr>
          <p:spPr>
            <a:xfrm>
              <a:off x="10174225" y="-1747439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59"/>
            <p:cNvSpPr/>
            <p:nvPr/>
          </p:nvSpPr>
          <p:spPr>
            <a:xfrm>
              <a:off x="9732017" y="-1907158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59"/>
            <p:cNvSpPr/>
            <p:nvPr/>
          </p:nvSpPr>
          <p:spPr>
            <a:xfrm>
              <a:off x="9796390" y="-259128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59"/>
            <p:cNvSpPr/>
            <p:nvPr/>
          </p:nvSpPr>
          <p:spPr>
            <a:xfrm>
              <a:off x="9881492" y="-2546481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59"/>
            <p:cNvSpPr/>
            <p:nvPr/>
          </p:nvSpPr>
          <p:spPr>
            <a:xfrm>
              <a:off x="11255312" y="-138097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59"/>
            <p:cNvSpPr/>
            <p:nvPr/>
          </p:nvSpPr>
          <p:spPr>
            <a:xfrm>
              <a:off x="11331603" y="-1121469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59"/>
            <p:cNvSpPr/>
            <p:nvPr/>
          </p:nvSpPr>
          <p:spPr>
            <a:xfrm>
              <a:off x="11379345" y="-1099101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59"/>
            <p:cNvSpPr/>
            <p:nvPr/>
          </p:nvSpPr>
          <p:spPr>
            <a:xfrm>
              <a:off x="11381428" y="-1099101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59"/>
            <p:cNvSpPr/>
            <p:nvPr/>
          </p:nvSpPr>
          <p:spPr>
            <a:xfrm>
              <a:off x="10552061" y="-206578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59"/>
            <p:cNvSpPr/>
            <p:nvPr/>
          </p:nvSpPr>
          <p:spPr>
            <a:xfrm>
              <a:off x="10659565" y="-1446304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59"/>
            <p:cNvSpPr/>
            <p:nvPr/>
          </p:nvSpPr>
          <p:spPr>
            <a:xfrm>
              <a:off x="10655843" y="-564039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59"/>
            <p:cNvSpPr/>
            <p:nvPr/>
          </p:nvSpPr>
          <p:spPr>
            <a:xfrm>
              <a:off x="10361060" y="-522547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59"/>
            <p:cNvSpPr/>
            <p:nvPr/>
          </p:nvSpPr>
          <p:spPr>
            <a:xfrm>
              <a:off x="10361060" y="-521488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59"/>
            <p:cNvSpPr/>
            <p:nvPr/>
          </p:nvSpPr>
          <p:spPr>
            <a:xfrm>
              <a:off x="11056525" y="-1102789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59"/>
            <p:cNvSpPr/>
            <p:nvPr/>
          </p:nvSpPr>
          <p:spPr>
            <a:xfrm>
              <a:off x="10561384" y="-1633207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59"/>
            <p:cNvSpPr/>
            <p:nvPr/>
          </p:nvSpPr>
          <p:spPr>
            <a:xfrm>
              <a:off x="10617458" y="-1816934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59"/>
            <p:cNvSpPr/>
            <p:nvPr/>
          </p:nvSpPr>
          <p:spPr>
            <a:xfrm>
              <a:off x="10879013" y="-1062287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59"/>
            <p:cNvSpPr/>
            <p:nvPr/>
          </p:nvSpPr>
          <p:spPr>
            <a:xfrm>
              <a:off x="10880072" y="-1060204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59"/>
            <p:cNvSpPr/>
            <p:nvPr/>
          </p:nvSpPr>
          <p:spPr>
            <a:xfrm>
              <a:off x="10510535" y="-2459876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59"/>
            <p:cNvSpPr/>
            <p:nvPr/>
          </p:nvSpPr>
          <p:spPr>
            <a:xfrm>
              <a:off x="10660009" y="-2459876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59"/>
            <p:cNvSpPr/>
            <p:nvPr/>
          </p:nvSpPr>
          <p:spPr>
            <a:xfrm>
              <a:off x="9994630" y="-1846201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59"/>
            <p:cNvSpPr/>
            <p:nvPr/>
          </p:nvSpPr>
          <p:spPr>
            <a:xfrm>
              <a:off x="9994630" y="-178476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59"/>
            <p:cNvSpPr/>
            <p:nvPr/>
          </p:nvSpPr>
          <p:spPr>
            <a:xfrm>
              <a:off x="10219542" y="-1494524"/>
              <a:ext cx="883768" cy="791836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59"/>
            <p:cNvSpPr/>
            <p:nvPr/>
          </p:nvSpPr>
          <p:spPr>
            <a:xfrm>
              <a:off x="10018911" y="-1466282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59"/>
            <p:cNvSpPr/>
            <p:nvPr/>
          </p:nvSpPr>
          <p:spPr>
            <a:xfrm>
              <a:off x="9840170" y="-1470175"/>
              <a:ext cx="1279157" cy="536462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59"/>
            <p:cNvSpPr/>
            <p:nvPr/>
          </p:nvSpPr>
          <p:spPr>
            <a:xfrm>
              <a:off x="9729934" y="-812139"/>
              <a:ext cx="577169" cy="649465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73" name="Google Shape;1573;p59"/>
            <p:cNvSpPr/>
            <p:nvPr/>
          </p:nvSpPr>
          <p:spPr>
            <a:xfrm>
              <a:off x="9730992" y="-812139"/>
              <a:ext cx="561597" cy="640483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59"/>
            <p:cNvSpPr/>
            <p:nvPr/>
          </p:nvSpPr>
          <p:spPr>
            <a:xfrm>
              <a:off x="9452807" y="-109251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59"/>
            <p:cNvSpPr/>
            <p:nvPr/>
          </p:nvSpPr>
          <p:spPr>
            <a:xfrm>
              <a:off x="9452807" y="-95953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59"/>
            <p:cNvSpPr/>
            <p:nvPr/>
          </p:nvSpPr>
          <p:spPr>
            <a:xfrm>
              <a:off x="9395708" y="-1635973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59"/>
            <p:cNvSpPr/>
            <p:nvPr/>
          </p:nvSpPr>
          <p:spPr>
            <a:xfrm>
              <a:off x="9395708" y="-156159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78" name="Google Shape;1578;p59"/>
          <p:cNvGrpSpPr/>
          <p:nvPr/>
        </p:nvGrpSpPr>
        <p:grpSpPr>
          <a:xfrm>
            <a:off x="6459089" y="2997472"/>
            <a:ext cx="3427287" cy="3203676"/>
            <a:chOff x="10368334" y="-3016863"/>
            <a:chExt cx="2959405" cy="2766321"/>
          </a:xfrm>
        </p:grpSpPr>
        <p:sp>
          <p:nvSpPr>
            <p:cNvPr id="1579" name="Google Shape;1579;p59"/>
            <p:cNvSpPr/>
            <p:nvPr/>
          </p:nvSpPr>
          <p:spPr>
            <a:xfrm>
              <a:off x="10368334" y="-3016863"/>
              <a:ext cx="2766321" cy="2766321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59"/>
            <p:cNvSpPr/>
            <p:nvPr/>
          </p:nvSpPr>
          <p:spPr>
            <a:xfrm>
              <a:off x="12251262" y="-2759440"/>
              <a:ext cx="1076476" cy="2224087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59"/>
            <p:cNvSpPr/>
            <p:nvPr/>
          </p:nvSpPr>
          <p:spPr>
            <a:xfrm>
              <a:off x="10419183" y="-2931761"/>
              <a:ext cx="1444955" cy="2627228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59"/>
            <p:cNvSpPr/>
            <p:nvPr/>
          </p:nvSpPr>
          <p:spPr>
            <a:xfrm>
              <a:off x="11275529" y="-3016863"/>
              <a:ext cx="1022485" cy="535062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59"/>
            <p:cNvSpPr/>
            <p:nvPr/>
          </p:nvSpPr>
          <p:spPr>
            <a:xfrm>
              <a:off x="10681797" y="-2812714"/>
              <a:ext cx="1098264" cy="870483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4" name="Google Shape;1584;p59"/>
          <p:cNvSpPr/>
          <p:nvPr/>
        </p:nvSpPr>
        <p:spPr>
          <a:xfrm>
            <a:off x="2450632" y="4379453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5" name="Google Shape;1585;p59"/>
          <p:cNvSpPr/>
          <p:nvPr/>
        </p:nvSpPr>
        <p:spPr>
          <a:xfrm>
            <a:off x="3018050" y="201029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6" name="Google Shape;1586;p59"/>
          <p:cNvSpPr/>
          <p:nvPr/>
        </p:nvSpPr>
        <p:spPr>
          <a:xfrm>
            <a:off x="6668651" y="1337826"/>
            <a:ext cx="1196432" cy="439695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AutoShape 6" descr="data:image/svg+xml;charset=utf8,%20%3Csvg%20width%3D'124'%20height%3D'124'%20xmlns%3D'http%3A%2F%2Fwww.w3.org%2F2000%2Fsvg'%20xmlns%3Axlink%3D'http%3A%2F%2Fwww.w3.org%2F1999%2Fxlink'%20overflow%3D'hidden'%3E%3Cdefs%3E%3CclipPath%20id%3D'clip0'%3E%3Crect%20x%3D'0'%20y%3D'0'%20width%3D'124'%20height%3D'124'%2F%3E%3C%2FclipPath%3E%3C%2Fdefs%3E%3Cg%20clip-path%3D'url(%23clip0)'%3E%3Cpath%20d%3D'M24.5417%2016.7917%2016.7917%2016.7917%2016.7917%20107.208%20105.917%20107.208%20105.917%2099.4583%2024.5417%2099.4583%2024.5417%2016.7917Z'%2F%3E%3Cpath%20d%3D'M32.2917%2016.7917%2051.6667%2016.7917%2051.6667%2091.7084%2032.2917%2091.7084Z'%2F%3E%3Cpath%20d%3D'M59.4167%2042.625%2078.7917%2042.625%2078.7917%2091.7084%2059.4167%2091.7084Z'%2F%3E%3Cpath%20d%3D'M86.5417%2065.875%20105.917%2065.875%20105.917%2091.7084%2086.5417%2091.7084Z'%2F%3E%3Cpath%20d%3D'M97.5725%2047.43%2066.4046%2016.2621%2062.7621%2019.9046%2093.93%2051.0725%2086.8775%2058.125%20104.625%2058.125%20104.625%2040.3775%2097.5725%2047.43Z'%2F%3E%3C%2Fg%3E%3C%2Fsvg%3E"/>
          <p:cNvSpPr>
            <a:spLocks noChangeAspect="1" noChangeArrowheads="1"/>
          </p:cNvSpPr>
          <p:nvPr/>
        </p:nvSpPr>
        <p:spPr bwMode="auto">
          <a:xfrm>
            <a:off x="4262539" y="93966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3" descr="一張含有 個人, 牆, 室內, 配件 的圖片&#10;&#10;自動產生的描述">
            <a:extLst>
              <a:ext uri="{FF2B5EF4-FFF2-40B4-BE49-F238E27FC236}">
                <a16:creationId xmlns:a16="http://schemas.microsoft.com/office/drawing/2014/main" id="{DF17A373-4FD5-F608-674B-4EE0B583C9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" t="2455" r="12377" b="1444"/>
          <a:stretch/>
        </p:blipFill>
        <p:spPr>
          <a:xfrm>
            <a:off x="870862" y="780016"/>
            <a:ext cx="3700032" cy="4052468"/>
          </a:xfrm>
          <a:prstGeom prst="rect">
            <a:avLst/>
          </a:prstGeom>
        </p:spPr>
      </p:pic>
      <p:sp>
        <p:nvSpPr>
          <p:cNvPr id="2426" name="Google Shape;2426;p80"/>
          <p:cNvSpPr txBox="1">
            <a:spLocks noGrp="1"/>
          </p:cNvSpPr>
          <p:nvPr>
            <p:ph type="subTitle" idx="1"/>
          </p:nvPr>
        </p:nvSpPr>
        <p:spPr>
          <a:xfrm>
            <a:off x="4894713" y="2899457"/>
            <a:ext cx="3741053" cy="22440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indent="0" algn="l"/>
            <a:endParaRPr lang="zh-TW" altLang="en-US" sz="18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 algn="ctr">
              <a:buFont typeface="Arial"/>
              <a:buChar char="•"/>
            </a:pPr>
            <a:endParaRPr lang="zh-TW" altLang="en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en" dirty="0"/>
          </a:p>
          <a:p>
            <a:pPr marL="0" indent="0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428" name="Google Shape;2428;p80"/>
          <p:cNvSpPr/>
          <p:nvPr/>
        </p:nvSpPr>
        <p:spPr>
          <a:xfrm rot="5400000">
            <a:off x="769694" y="828410"/>
            <a:ext cx="4102137" cy="3908049"/>
          </a:xfrm>
          <a:custGeom>
            <a:avLst/>
            <a:gdLst/>
            <a:ahLst/>
            <a:cxnLst/>
            <a:rect l="l" t="t" r="r" b="b"/>
            <a:pathLst>
              <a:path w="218985" h="208624" extrusionOk="0">
                <a:moveTo>
                  <a:pt x="138357" y="6100"/>
                </a:moveTo>
                <a:cubicBezTo>
                  <a:pt x="159606" y="6100"/>
                  <a:pt x="182515" y="15914"/>
                  <a:pt x="196904" y="32111"/>
                </a:cubicBezTo>
                <a:cubicBezTo>
                  <a:pt x="202233" y="38136"/>
                  <a:pt x="206570" y="45287"/>
                  <a:pt x="206736" y="52437"/>
                </a:cubicBezTo>
                <a:cubicBezTo>
                  <a:pt x="207100" y="68029"/>
                  <a:pt x="200942" y="73293"/>
                  <a:pt x="199188" y="88554"/>
                </a:cubicBezTo>
                <a:cubicBezTo>
                  <a:pt x="197731" y="101531"/>
                  <a:pt x="203061" y="115269"/>
                  <a:pt x="210841" y="127584"/>
                </a:cubicBezTo>
                <a:cubicBezTo>
                  <a:pt x="217759" y="138608"/>
                  <a:pt x="215508" y="153736"/>
                  <a:pt x="213489" y="165190"/>
                </a:cubicBezTo>
                <a:cubicBezTo>
                  <a:pt x="211436" y="176777"/>
                  <a:pt x="202697" y="185715"/>
                  <a:pt x="192898" y="192667"/>
                </a:cubicBezTo>
                <a:cubicBezTo>
                  <a:pt x="185338" y="197982"/>
                  <a:pt x="176008" y="202513"/>
                  <a:pt x="166036" y="202513"/>
                </a:cubicBezTo>
                <a:cubicBezTo>
                  <a:pt x="163215" y="202513"/>
                  <a:pt x="160342" y="202151"/>
                  <a:pt x="157444" y="201340"/>
                </a:cubicBezTo>
                <a:cubicBezTo>
                  <a:pt x="141785" y="196937"/>
                  <a:pt x="130066" y="180650"/>
                  <a:pt x="114176" y="179293"/>
                </a:cubicBezTo>
                <a:cubicBezTo>
                  <a:pt x="113461" y="179231"/>
                  <a:pt x="112758" y="179202"/>
                  <a:pt x="112067" y="179202"/>
                </a:cubicBezTo>
                <a:cubicBezTo>
                  <a:pt x="98609" y="179202"/>
                  <a:pt x="89421" y="190354"/>
                  <a:pt x="76669" y="193660"/>
                </a:cubicBezTo>
                <a:cubicBezTo>
                  <a:pt x="73879" y="194384"/>
                  <a:pt x="70948" y="194712"/>
                  <a:pt x="67952" y="194712"/>
                </a:cubicBezTo>
                <a:cubicBezTo>
                  <a:pt x="61494" y="194712"/>
                  <a:pt x="54730" y="193187"/>
                  <a:pt x="48398" y="190813"/>
                </a:cubicBezTo>
                <a:cubicBezTo>
                  <a:pt x="39129" y="187337"/>
                  <a:pt x="30555" y="182040"/>
                  <a:pt x="22147" y="176942"/>
                </a:cubicBezTo>
                <a:cubicBezTo>
                  <a:pt x="13738" y="171811"/>
                  <a:pt x="4270" y="165124"/>
                  <a:pt x="3509" y="156550"/>
                </a:cubicBezTo>
                <a:cubicBezTo>
                  <a:pt x="2814" y="148870"/>
                  <a:pt x="9534" y="143441"/>
                  <a:pt x="13738" y="137350"/>
                </a:cubicBezTo>
                <a:cubicBezTo>
                  <a:pt x="21518" y="126061"/>
                  <a:pt x="21021" y="111065"/>
                  <a:pt x="21021" y="96929"/>
                </a:cubicBezTo>
                <a:cubicBezTo>
                  <a:pt x="21021" y="85111"/>
                  <a:pt x="30787" y="33866"/>
                  <a:pt x="70247" y="27543"/>
                </a:cubicBezTo>
                <a:cubicBezTo>
                  <a:pt x="83820" y="25457"/>
                  <a:pt x="96896" y="20823"/>
                  <a:pt x="108747" y="13871"/>
                </a:cubicBezTo>
                <a:cubicBezTo>
                  <a:pt x="113580" y="11024"/>
                  <a:pt x="118811" y="8905"/>
                  <a:pt x="124306" y="7647"/>
                </a:cubicBezTo>
                <a:cubicBezTo>
                  <a:pt x="128826" y="6603"/>
                  <a:pt x="133549" y="6100"/>
                  <a:pt x="138357" y="6100"/>
                </a:cubicBezTo>
                <a:close/>
                <a:moveTo>
                  <a:pt x="0" y="0"/>
                </a:moveTo>
                <a:lnTo>
                  <a:pt x="0" y="208623"/>
                </a:lnTo>
                <a:lnTo>
                  <a:pt x="218984" y="208623"/>
                </a:lnTo>
                <a:lnTo>
                  <a:pt x="21898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9" name="Google Shape;2429;p80"/>
          <p:cNvSpPr txBox="1">
            <a:spLocks noGrp="1"/>
          </p:cNvSpPr>
          <p:nvPr>
            <p:ph type="title"/>
          </p:nvPr>
        </p:nvSpPr>
        <p:spPr>
          <a:xfrm>
            <a:off x="4222674" y="1444802"/>
            <a:ext cx="4862730" cy="12013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NET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贈送環保袋 宣揚環保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理念</a:t>
            </a:r>
            <a:endParaRPr lang="zh-TW" altLang="en" b="0" dirty="0" smtClean="0"/>
          </a:p>
          <a:p>
            <a:endParaRPr lang="en-US" dirty="0"/>
          </a:p>
        </p:txBody>
      </p:sp>
      <p:grpSp>
        <p:nvGrpSpPr>
          <p:cNvPr id="2430" name="Google Shape;2430;p80"/>
          <p:cNvGrpSpPr/>
          <p:nvPr/>
        </p:nvGrpSpPr>
        <p:grpSpPr>
          <a:xfrm rot="-6424141">
            <a:off x="-962381" y="-844411"/>
            <a:ext cx="2763828" cy="3239388"/>
            <a:chOff x="-7501642" y="749515"/>
            <a:chExt cx="2431070" cy="2849374"/>
          </a:xfrm>
        </p:grpSpPr>
        <p:sp>
          <p:nvSpPr>
            <p:cNvPr id="2431" name="Google Shape;2431;p80"/>
            <p:cNvSpPr/>
            <p:nvPr/>
          </p:nvSpPr>
          <p:spPr>
            <a:xfrm>
              <a:off x="-6039100" y="2068832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80"/>
            <p:cNvSpPr/>
            <p:nvPr/>
          </p:nvSpPr>
          <p:spPr>
            <a:xfrm>
              <a:off x="-6723125" y="1593361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80"/>
            <p:cNvSpPr/>
            <p:nvPr/>
          </p:nvSpPr>
          <p:spPr>
            <a:xfrm>
              <a:off x="-7165333" y="1433642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80"/>
            <p:cNvSpPr/>
            <p:nvPr/>
          </p:nvSpPr>
          <p:spPr>
            <a:xfrm>
              <a:off x="-7100960" y="74951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80"/>
            <p:cNvSpPr/>
            <p:nvPr/>
          </p:nvSpPr>
          <p:spPr>
            <a:xfrm>
              <a:off x="-7015858" y="794319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80"/>
            <p:cNvSpPr/>
            <p:nvPr/>
          </p:nvSpPr>
          <p:spPr>
            <a:xfrm>
              <a:off x="-5642038" y="195982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80"/>
            <p:cNvSpPr/>
            <p:nvPr/>
          </p:nvSpPr>
          <p:spPr>
            <a:xfrm>
              <a:off x="-5565747" y="2219331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80"/>
            <p:cNvSpPr/>
            <p:nvPr/>
          </p:nvSpPr>
          <p:spPr>
            <a:xfrm>
              <a:off x="-5518005" y="2241699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80"/>
            <p:cNvSpPr/>
            <p:nvPr/>
          </p:nvSpPr>
          <p:spPr>
            <a:xfrm>
              <a:off x="-5515922" y="2241699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80"/>
            <p:cNvSpPr/>
            <p:nvPr/>
          </p:nvSpPr>
          <p:spPr>
            <a:xfrm>
              <a:off x="-6345289" y="127501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80"/>
            <p:cNvSpPr/>
            <p:nvPr/>
          </p:nvSpPr>
          <p:spPr>
            <a:xfrm>
              <a:off x="-6237785" y="1894496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80"/>
            <p:cNvSpPr/>
            <p:nvPr/>
          </p:nvSpPr>
          <p:spPr>
            <a:xfrm>
              <a:off x="-6241507" y="2776761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80"/>
            <p:cNvSpPr/>
            <p:nvPr/>
          </p:nvSpPr>
          <p:spPr>
            <a:xfrm>
              <a:off x="-6536290" y="2818253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80"/>
            <p:cNvSpPr/>
            <p:nvPr/>
          </p:nvSpPr>
          <p:spPr>
            <a:xfrm>
              <a:off x="-6536290" y="2819312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80"/>
            <p:cNvSpPr/>
            <p:nvPr/>
          </p:nvSpPr>
          <p:spPr>
            <a:xfrm>
              <a:off x="-5840825" y="2238011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80"/>
            <p:cNvSpPr/>
            <p:nvPr/>
          </p:nvSpPr>
          <p:spPr>
            <a:xfrm>
              <a:off x="-6335966" y="1707593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80"/>
            <p:cNvSpPr/>
            <p:nvPr/>
          </p:nvSpPr>
          <p:spPr>
            <a:xfrm>
              <a:off x="-6279892" y="1523866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80"/>
            <p:cNvSpPr/>
            <p:nvPr/>
          </p:nvSpPr>
          <p:spPr>
            <a:xfrm>
              <a:off x="-6018337" y="2278513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80"/>
            <p:cNvSpPr/>
            <p:nvPr/>
          </p:nvSpPr>
          <p:spPr>
            <a:xfrm>
              <a:off x="-6017278" y="2280596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80"/>
            <p:cNvSpPr/>
            <p:nvPr/>
          </p:nvSpPr>
          <p:spPr>
            <a:xfrm>
              <a:off x="-6386815" y="880924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80"/>
            <p:cNvSpPr/>
            <p:nvPr/>
          </p:nvSpPr>
          <p:spPr>
            <a:xfrm>
              <a:off x="-6237341" y="880924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80"/>
            <p:cNvSpPr/>
            <p:nvPr/>
          </p:nvSpPr>
          <p:spPr>
            <a:xfrm>
              <a:off x="-6902720" y="1494599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80"/>
            <p:cNvSpPr/>
            <p:nvPr/>
          </p:nvSpPr>
          <p:spPr>
            <a:xfrm>
              <a:off x="-6902720" y="155603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80"/>
            <p:cNvSpPr/>
            <p:nvPr/>
          </p:nvSpPr>
          <p:spPr>
            <a:xfrm>
              <a:off x="-6677808" y="1846276"/>
              <a:ext cx="883768" cy="791836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80"/>
            <p:cNvSpPr/>
            <p:nvPr/>
          </p:nvSpPr>
          <p:spPr>
            <a:xfrm>
              <a:off x="-6878439" y="1874518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80"/>
            <p:cNvSpPr/>
            <p:nvPr/>
          </p:nvSpPr>
          <p:spPr>
            <a:xfrm>
              <a:off x="-7057180" y="1870625"/>
              <a:ext cx="1279157" cy="536462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80"/>
            <p:cNvSpPr/>
            <p:nvPr/>
          </p:nvSpPr>
          <p:spPr>
            <a:xfrm>
              <a:off x="-7167416" y="2528661"/>
              <a:ext cx="577169" cy="649465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80"/>
            <p:cNvSpPr/>
            <p:nvPr/>
          </p:nvSpPr>
          <p:spPr>
            <a:xfrm>
              <a:off x="-7166358" y="2528661"/>
              <a:ext cx="561597" cy="640483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80"/>
            <p:cNvSpPr/>
            <p:nvPr/>
          </p:nvSpPr>
          <p:spPr>
            <a:xfrm>
              <a:off x="-7444543" y="224829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80"/>
            <p:cNvSpPr/>
            <p:nvPr/>
          </p:nvSpPr>
          <p:spPr>
            <a:xfrm>
              <a:off x="-7444543" y="238127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80"/>
            <p:cNvSpPr/>
            <p:nvPr/>
          </p:nvSpPr>
          <p:spPr>
            <a:xfrm>
              <a:off x="-7501642" y="1704827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80"/>
            <p:cNvSpPr/>
            <p:nvPr/>
          </p:nvSpPr>
          <p:spPr>
            <a:xfrm>
              <a:off x="-7501642" y="177920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3" name="Google Shape;2463;p80"/>
          <p:cNvSpPr/>
          <p:nvPr/>
        </p:nvSpPr>
        <p:spPr>
          <a:xfrm>
            <a:off x="3396638" y="1066235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64" name="Google Shape;2464;p80"/>
          <p:cNvGrpSpPr/>
          <p:nvPr/>
        </p:nvGrpSpPr>
        <p:grpSpPr>
          <a:xfrm rot="-1667100">
            <a:off x="3044381" y="3999092"/>
            <a:ext cx="1788550" cy="907981"/>
            <a:chOff x="10130951" y="3839575"/>
            <a:chExt cx="1174449" cy="596225"/>
          </a:xfrm>
        </p:grpSpPr>
        <p:sp>
          <p:nvSpPr>
            <p:cNvPr id="2465" name="Google Shape;2465;p80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80"/>
            <p:cNvSpPr/>
            <p:nvPr/>
          </p:nvSpPr>
          <p:spPr>
            <a:xfrm>
              <a:off x="10130951" y="3897647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1456;p53"/>
          <p:cNvSpPr txBox="1">
            <a:spLocks/>
          </p:cNvSpPr>
          <p:nvPr/>
        </p:nvSpPr>
        <p:spPr>
          <a:xfrm>
            <a:off x="6580105" y="198113"/>
            <a:ext cx="205566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iro"/>
              <a:buNone/>
              <a:defRPr sz="3600" b="1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" sz="3200" dirty="0" smtClean="0">
                <a:solidFill>
                  <a:srgbClr val="97632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施</a:t>
            </a:r>
            <a:r>
              <a:rPr lang="zh-TW" altLang="en-US" sz="3200" dirty="0">
                <a:solidFill>
                  <a:srgbClr val="97632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</a:t>
            </a:r>
            <a:r>
              <a:rPr lang="zh-TW" altLang="en" sz="3200" dirty="0" smtClean="0">
                <a:solidFill>
                  <a:srgbClr val="97632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實例</a:t>
            </a:r>
            <a:endParaRPr lang="zh-TW" altLang="en" sz="3200" dirty="0">
              <a:solidFill>
                <a:srgbClr val="97632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5195169" y="2646126"/>
            <a:ext cx="31982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內容 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加入會員送環保袋，         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落實全民環保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77146" y="3430351"/>
            <a:ext cx="23457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/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優點：無須消費</a:t>
            </a:r>
            <a:endParaRPr lang="zh-TW" altLang="en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14300"/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14300"/>
            <a:r>
              <a:rPr lang="zh-TW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缺點：成本較高</a:t>
            </a:r>
            <a:endParaRPr lang="zh-TW" altLang="en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4638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6" descr="一張含有 文字, 草, 室外, 天空 的圖片&#10;&#10;自動產生的描述">
            <a:extLst>
              <a:ext uri="{FF2B5EF4-FFF2-40B4-BE49-F238E27FC236}">
                <a16:creationId xmlns:a16="http://schemas.microsoft.com/office/drawing/2014/main" id="{473C957E-25AF-4B37-9DBA-FAC3D3E6AA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37" r="20157" b="928"/>
          <a:stretch/>
        </p:blipFill>
        <p:spPr>
          <a:xfrm>
            <a:off x="972616" y="910277"/>
            <a:ext cx="3706586" cy="4001978"/>
          </a:xfrm>
          <a:prstGeom prst="rect">
            <a:avLst/>
          </a:prstGeom>
        </p:spPr>
      </p:pic>
      <p:sp>
        <p:nvSpPr>
          <p:cNvPr id="2428" name="Google Shape;2428;p80"/>
          <p:cNvSpPr/>
          <p:nvPr/>
        </p:nvSpPr>
        <p:spPr>
          <a:xfrm rot="5400000">
            <a:off x="701456" y="939298"/>
            <a:ext cx="4170375" cy="3908049"/>
          </a:xfrm>
          <a:custGeom>
            <a:avLst/>
            <a:gdLst/>
            <a:ahLst/>
            <a:cxnLst/>
            <a:rect l="l" t="t" r="r" b="b"/>
            <a:pathLst>
              <a:path w="218985" h="208624" extrusionOk="0">
                <a:moveTo>
                  <a:pt x="138357" y="6100"/>
                </a:moveTo>
                <a:cubicBezTo>
                  <a:pt x="159606" y="6100"/>
                  <a:pt x="182515" y="15914"/>
                  <a:pt x="196904" y="32111"/>
                </a:cubicBezTo>
                <a:cubicBezTo>
                  <a:pt x="202233" y="38136"/>
                  <a:pt x="206570" y="45287"/>
                  <a:pt x="206736" y="52437"/>
                </a:cubicBezTo>
                <a:cubicBezTo>
                  <a:pt x="207100" y="68029"/>
                  <a:pt x="200942" y="73293"/>
                  <a:pt x="199188" y="88554"/>
                </a:cubicBezTo>
                <a:cubicBezTo>
                  <a:pt x="197731" y="101531"/>
                  <a:pt x="203061" y="115269"/>
                  <a:pt x="210841" y="127584"/>
                </a:cubicBezTo>
                <a:cubicBezTo>
                  <a:pt x="217759" y="138608"/>
                  <a:pt x="215508" y="153736"/>
                  <a:pt x="213489" y="165190"/>
                </a:cubicBezTo>
                <a:cubicBezTo>
                  <a:pt x="211436" y="176777"/>
                  <a:pt x="202697" y="185715"/>
                  <a:pt x="192898" y="192667"/>
                </a:cubicBezTo>
                <a:cubicBezTo>
                  <a:pt x="185338" y="197982"/>
                  <a:pt x="176008" y="202513"/>
                  <a:pt x="166036" y="202513"/>
                </a:cubicBezTo>
                <a:cubicBezTo>
                  <a:pt x="163215" y="202513"/>
                  <a:pt x="160342" y="202151"/>
                  <a:pt x="157444" y="201340"/>
                </a:cubicBezTo>
                <a:cubicBezTo>
                  <a:pt x="141785" y="196937"/>
                  <a:pt x="130066" y="180650"/>
                  <a:pt x="114176" y="179293"/>
                </a:cubicBezTo>
                <a:cubicBezTo>
                  <a:pt x="113461" y="179231"/>
                  <a:pt x="112758" y="179202"/>
                  <a:pt x="112067" y="179202"/>
                </a:cubicBezTo>
                <a:cubicBezTo>
                  <a:pt x="98609" y="179202"/>
                  <a:pt x="89421" y="190354"/>
                  <a:pt x="76669" y="193660"/>
                </a:cubicBezTo>
                <a:cubicBezTo>
                  <a:pt x="73879" y="194384"/>
                  <a:pt x="70948" y="194712"/>
                  <a:pt x="67952" y="194712"/>
                </a:cubicBezTo>
                <a:cubicBezTo>
                  <a:pt x="61494" y="194712"/>
                  <a:pt x="54730" y="193187"/>
                  <a:pt x="48398" y="190813"/>
                </a:cubicBezTo>
                <a:cubicBezTo>
                  <a:pt x="39129" y="187337"/>
                  <a:pt x="30555" y="182040"/>
                  <a:pt x="22147" y="176942"/>
                </a:cubicBezTo>
                <a:cubicBezTo>
                  <a:pt x="13738" y="171811"/>
                  <a:pt x="4270" y="165124"/>
                  <a:pt x="3509" y="156550"/>
                </a:cubicBezTo>
                <a:cubicBezTo>
                  <a:pt x="2814" y="148870"/>
                  <a:pt x="9534" y="143441"/>
                  <a:pt x="13738" y="137350"/>
                </a:cubicBezTo>
                <a:cubicBezTo>
                  <a:pt x="21518" y="126061"/>
                  <a:pt x="21021" y="111065"/>
                  <a:pt x="21021" y="96929"/>
                </a:cubicBezTo>
                <a:cubicBezTo>
                  <a:pt x="21021" y="85111"/>
                  <a:pt x="30787" y="33866"/>
                  <a:pt x="70247" y="27543"/>
                </a:cubicBezTo>
                <a:cubicBezTo>
                  <a:pt x="83820" y="25457"/>
                  <a:pt x="96896" y="20823"/>
                  <a:pt x="108747" y="13871"/>
                </a:cubicBezTo>
                <a:cubicBezTo>
                  <a:pt x="113580" y="11024"/>
                  <a:pt x="118811" y="8905"/>
                  <a:pt x="124306" y="7647"/>
                </a:cubicBezTo>
                <a:cubicBezTo>
                  <a:pt x="128826" y="6603"/>
                  <a:pt x="133549" y="6100"/>
                  <a:pt x="138357" y="6100"/>
                </a:cubicBezTo>
                <a:close/>
                <a:moveTo>
                  <a:pt x="0" y="0"/>
                </a:moveTo>
                <a:lnTo>
                  <a:pt x="0" y="208623"/>
                </a:lnTo>
                <a:lnTo>
                  <a:pt x="218984" y="208623"/>
                </a:lnTo>
                <a:lnTo>
                  <a:pt x="21898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9" name="Google Shape;2429;p80"/>
          <p:cNvSpPr txBox="1">
            <a:spLocks noGrp="1"/>
          </p:cNvSpPr>
          <p:nvPr>
            <p:ph type="title"/>
          </p:nvPr>
        </p:nvSpPr>
        <p:spPr>
          <a:xfrm>
            <a:off x="5249801" y="1241348"/>
            <a:ext cx="2234260" cy="9867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Pull&amp;Bear</a:t>
            </a:r>
          </a:p>
          <a:p>
            <a:pPr algn="ctr"/>
            <a:r>
              <a:rPr 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變廢為寶</a:t>
            </a:r>
          </a:p>
          <a:p>
            <a:pPr algn="ctr"/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/>
          </a:p>
          <a:p>
            <a:pPr algn="ctr"/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algn="ctr"/>
            <a:endParaRPr lang="zh-TW" b="0" dirty="0"/>
          </a:p>
          <a:p>
            <a:pPr algn="ctr"/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/>
          </a:p>
          <a:p>
            <a:endParaRPr lang="en-US" dirty="0"/>
          </a:p>
        </p:txBody>
      </p:sp>
      <p:grpSp>
        <p:nvGrpSpPr>
          <p:cNvPr id="2430" name="Google Shape;2430;p80"/>
          <p:cNvGrpSpPr/>
          <p:nvPr/>
        </p:nvGrpSpPr>
        <p:grpSpPr>
          <a:xfrm rot="-6424141">
            <a:off x="-962381" y="-844411"/>
            <a:ext cx="2763828" cy="3239388"/>
            <a:chOff x="-7501642" y="749515"/>
            <a:chExt cx="2431070" cy="2849374"/>
          </a:xfrm>
        </p:grpSpPr>
        <p:sp>
          <p:nvSpPr>
            <p:cNvPr id="2431" name="Google Shape;2431;p80"/>
            <p:cNvSpPr/>
            <p:nvPr/>
          </p:nvSpPr>
          <p:spPr>
            <a:xfrm>
              <a:off x="-6039100" y="2068832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80"/>
            <p:cNvSpPr/>
            <p:nvPr/>
          </p:nvSpPr>
          <p:spPr>
            <a:xfrm>
              <a:off x="-6723125" y="1593361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80"/>
            <p:cNvSpPr/>
            <p:nvPr/>
          </p:nvSpPr>
          <p:spPr>
            <a:xfrm>
              <a:off x="-7165333" y="1433642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80"/>
            <p:cNvSpPr/>
            <p:nvPr/>
          </p:nvSpPr>
          <p:spPr>
            <a:xfrm>
              <a:off x="-7100960" y="74951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80"/>
            <p:cNvSpPr/>
            <p:nvPr/>
          </p:nvSpPr>
          <p:spPr>
            <a:xfrm>
              <a:off x="-7015858" y="794319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80"/>
            <p:cNvSpPr/>
            <p:nvPr/>
          </p:nvSpPr>
          <p:spPr>
            <a:xfrm>
              <a:off x="-5642038" y="195982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80"/>
            <p:cNvSpPr/>
            <p:nvPr/>
          </p:nvSpPr>
          <p:spPr>
            <a:xfrm>
              <a:off x="-5565747" y="2219331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80"/>
            <p:cNvSpPr/>
            <p:nvPr/>
          </p:nvSpPr>
          <p:spPr>
            <a:xfrm>
              <a:off x="-5518005" y="2241699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80"/>
            <p:cNvSpPr/>
            <p:nvPr/>
          </p:nvSpPr>
          <p:spPr>
            <a:xfrm>
              <a:off x="-5515922" y="2241699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80"/>
            <p:cNvSpPr/>
            <p:nvPr/>
          </p:nvSpPr>
          <p:spPr>
            <a:xfrm>
              <a:off x="-6345289" y="127501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80"/>
            <p:cNvSpPr/>
            <p:nvPr/>
          </p:nvSpPr>
          <p:spPr>
            <a:xfrm>
              <a:off x="-6237785" y="1894496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80"/>
            <p:cNvSpPr/>
            <p:nvPr/>
          </p:nvSpPr>
          <p:spPr>
            <a:xfrm>
              <a:off x="-6241507" y="2776761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80"/>
            <p:cNvSpPr/>
            <p:nvPr/>
          </p:nvSpPr>
          <p:spPr>
            <a:xfrm>
              <a:off x="-6536290" y="2818253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80"/>
            <p:cNvSpPr/>
            <p:nvPr/>
          </p:nvSpPr>
          <p:spPr>
            <a:xfrm>
              <a:off x="-6536290" y="2819312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80"/>
            <p:cNvSpPr/>
            <p:nvPr/>
          </p:nvSpPr>
          <p:spPr>
            <a:xfrm>
              <a:off x="-5840825" y="2238011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80"/>
            <p:cNvSpPr/>
            <p:nvPr/>
          </p:nvSpPr>
          <p:spPr>
            <a:xfrm>
              <a:off x="-6335966" y="1707593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80"/>
            <p:cNvSpPr/>
            <p:nvPr/>
          </p:nvSpPr>
          <p:spPr>
            <a:xfrm>
              <a:off x="-6279892" y="1523866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80"/>
            <p:cNvSpPr/>
            <p:nvPr/>
          </p:nvSpPr>
          <p:spPr>
            <a:xfrm>
              <a:off x="-6018337" y="2278513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80"/>
            <p:cNvSpPr/>
            <p:nvPr/>
          </p:nvSpPr>
          <p:spPr>
            <a:xfrm>
              <a:off x="-6017278" y="2280596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80"/>
            <p:cNvSpPr/>
            <p:nvPr/>
          </p:nvSpPr>
          <p:spPr>
            <a:xfrm>
              <a:off x="-6386815" y="880924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80"/>
            <p:cNvSpPr/>
            <p:nvPr/>
          </p:nvSpPr>
          <p:spPr>
            <a:xfrm>
              <a:off x="-6237341" y="880924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80"/>
            <p:cNvSpPr/>
            <p:nvPr/>
          </p:nvSpPr>
          <p:spPr>
            <a:xfrm>
              <a:off x="-6902720" y="1494599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80"/>
            <p:cNvSpPr/>
            <p:nvPr/>
          </p:nvSpPr>
          <p:spPr>
            <a:xfrm>
              <a:off x="-6902720" y="155603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80"/>
            <p:cNvSpPr/>
            <p:nvPr/>
          </p:nvSpPr>
          <p:spPr>
            <a:xfrm>
              <a:off x="-6677808" y="1846276"/>
              <a:ext cx="883768" cy="791836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80"/>
            <p:cNvSpPr/>
            <p:nvPr/>
          </p:nvSpPr>
          <p:spPr>
            <a:xfrm>
              <a:off x="-6878439" y="1874518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80"/>
            <p:cNvSpPr/>
            <p:nvPr/>
          </p:nvSpPr>
          <p:spPr>
            <a:xfrm>
              <a:off x="-7057180" y="1870625"/>
              <a:ext cx="1279157" cy="536462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80"/>
            <p:cNvSpPr/>
            <p:nvPr/>
          </p:nvSpPr>
          <p:spPr>
            <a:xfrm>
              <a:off x="-7167416" y="2528661"/>
              <a:ext cx="577169" cy="649465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80"/>
            <p:cNvSpPr/>
            <p:nvPr/>
          </p:nvSpPr>
          <p:spPr>
            <a:xfrm>
              <a:off x="-7166358" y="2528661"/>
              <a:ext cx="561597" cy="640483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80"/>
            <p:cNvSpPr/>
            <p:nvPr/>
          </p:nvSpPr>
          <p:spPr>
            <a:xfrm>
              <a:off x="-7444543" y="224829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80"/>
            <p:cNvSpPr/>
            <p:nvPr/>
          </p:nvSpPr>
          <p:spPr>
            <a:xfrm>
              <a:off x="-7444543" y="238127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80"/>
            <p:cNvSpPr/>
            <p:nvPr/>
          </p:nvSpPr>
          <p:spPr>
            <a:xfrm>
              <a:off x="-7501642" y="1704827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80"/>
            <p:cNvSpPr/>
            <p:nvPr/>
          </p:nvSpPr>
          <p:spPr>
            <a:xfrm>
              <a:off x="-7501642" y="177920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3" name="Google Shape;2463;p80"/>
          <p:cNvSpPr/>
          <p:nvPr/>
        </p:nvSpPr>
        <p:spPr>
          <a:xfrm>
            <a:off x="2791019" y="1185653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64" name="Google Shape;2464;p80"/>
          <p:cNvGrpSpPr/>
          <p:nvPr/>
        </p:nvGrpSpPr>
        <p:grpSpPr>
          <a:xfrm rot="-1667100">
            <a:off x="3044381" y="3999092"/>
            <a:ext cx="1788550" cy="907981"/>
            <a:chOff x="10130951" y="3839575"/>
            <a:chExt cx="1174449" cy="596225"/>
          </a:xfrm>
        </p:grpSpPr>
        <p:sp>
          <p:nvSpPr>
            <p:cNvPr id="2465" name="Google Shape;2465;p80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80"/>
            <p:cNvSpPr/>
            <p:nvPr/>
          </p:nvSpPr>
          <p:spPr>
            <a:xfrm>
              <a:off x="10130951" y="3897647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1456;p53"/>
          <p:cNvSpPr txBox="1">
            <a:spLocks/>
          </p:cNvSpPr>
          <p:nvPr/>
        </p:nvSpPr>
        <p:spPr>
          <a:xfrm>
            <a:off x="6580105" y="198113"/>
            <a:ext cx="205566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iro"/>
              <a:buNone/>
              <a:defRPr sz="3600" b="1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" sz="3200" dirty="0" smtClean="0">
                <a:solidFill>
                  <a:srgbClr val="97632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施</a:t>
            </a:r>
            <a:r>
              <a:rPr lang="zh-TW" altLang="en-US" sz="3200" dirty="0">
                <a:solidFill>
                  <a:srgbClr val="97632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</a:t>
            </a:r>
            <a:r>
              <a:rPr lang="zh-TW" altLang="en" sz="3200" dirty="0" smtClean="0">
                <a:solidFill>
                  <a:srgbClr val="97632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實例</a:t>
            </a:r>
            <a:endParaRPr lang="zh-TW" altLang="en" sz="3200" dirty="0">
              <a:solidFill>
                <a:srgbClr val="97632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文字方塊 44"/>
          <p:cNvSpPr txBox="1"/>
          <p:nvPr/>
        </p:nvSpPr>
        <p:spPr>
          <a:xfrm>
            <a:off x="4937828" y="2443081"/>
            <a:ext cx="36693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內容 </a:t>
            </a:r>
            <a:r>
              <a:rPr lang="en-US" altLang="zh-TW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透過回收機制</a:t>
            </a:r>
            <a:endParaRPr lang="en-US" altLang="zh-TW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將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音樂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祭內的塑膠垃圾</a:t>
            </a:r>
            <a:endParaRPr lang="en-US" altLang="zh-TW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轉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製成為環保商品 </a:t>
            </a:r>
            <a:endParaRPr lang="en-US" altLang="zh-TW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優點：將垃圾變廢為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寶</a:t>
            </a:r>
            <a:endParaRPr lang="en-US" altLang="zh-TW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減輕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清潔人員壓力</a:t>
            </a:r>
          </a:p>
          <a:p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缺點：快閃店的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建材有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浪費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之虞</a:t>
            </a:r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8824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4" descr="一張含有 個人, 黃色, 橙色, 手 的圖片&#10;&#10;自動產生的描述">
            <a:extLst>
              <a:ext uri="{FF2B5EF4-FFF2-40B4-BE49-F238E27FC236}">
                <a16:creationId xmlns:a16="http://schemas.microsoft.com/office/drawing/2014/main" id="{55C8AC40-1281-D4E2-1229-9579BE1759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72" r="11519" b="-264"/>
          <a:stretch/>
        </p:blipFill>
        <p:spPr>
          <a:xfrm>
            <a:off x="1017539" y="1111937"/>
            <a:ext cx="3694385" cy="3799700"/>
          </a:xfrm>
          <a:prstGeom prst="rect">
            <a:avLst/>
          </a:prstGeom>
        </p:spPr>
      </p:pic>
      <p:sp>
        <p:nvSpPr>
          <p:cNvPr id="2428" name="Google Shape;2428;p80"/>
          <p:cNvSpPr/>
          <p:nvPr/>
        </p:nvSpPr>
        <p:spPr>
          <a:xfrm rot="5400000">
            <a:off x="812343" y="973417"/>
            <a:ext cx="4102137" cy="3908049"/>
          </a:xfrm>
          <a:custGeom>
            <a:avLst/>
            <a:gdLst/>
            <a:ahLst/>
            <a:cxnLst/>
            <a:rect l="l" t="t" r="r" b="b"/>
            <a:pathLst>
              <a:path w="218985" h="208624" extrusionOk="0">
                <a:moveTo>
                  <a:pt x="138357" y="6100"/>
                </a:moveTo>
                <a:cubicBezTo>
                  <a:pt x="159606" y="6100"/>
                  <a:pt x="182515" y="15914"/>
                  <a:pt x="196904" y="32111"/>
                </a:cubicBezTo>
                <a:cubicBezTo>
                  <a:pt x="202233" y="38136"/>
                  <a:pt x="206570" y="45287"/>
                  <a:pt x="206736" y="52437"/>
                </a:cubicBezTo>
                <a:cubicBezTo>
                  <a:pt x="207100" y="68029"/>
                  <a:pt x="200942" y="73293"/>
                  <a:pt x="199188" y="88554"/>
                </a:cubicBezTo>
                <a:cubicBezTo>
                  <a:pt x="197731" y="101531"/>
                  <a:pt x="203061" y="115269"/>
                  <a:pt x="210841" y="127584"/>
                </a:cubicBezTo>
                <a:cubicBezTo>
                  <a:pt x="217759" y="138608"/>
                  <a:pt x="215508" y="153736"/>
                  <a:pt x="213489" y="165190"/>
                </a:cubicBezTo>
                <a:cubicBezTo>
                  <a:pt x="211436" y="176777"/>
                  <a:pt x="202697" y="185715"/>
                  <a:pt x="192898" y="192667"/>
                </a:cubicBezTo>
                <a:cubicBezTo>
                  <a:pt x="185338" y="197982"/>
                  <a:pt x="176008" y="202513"/>
                  <a:pt x="166036" y="202513"/>
                </a:cubicBezTo>
                <a:cubicBezTo>
                  <a:pt x="163215" y="202513"/>
                  <a:pt x="160342" y="202151"/>
                  <a:pt x="157444" y="201340"/>
                </a:cubicBezTo>
                <a:cubicBezTo>
                  <a:pt x="141785" y="196937"/>
                  <a:pt x="130066" y="180650"/>
                  <a:pt x="114176" y="179293"/>
                </a:cubicBezTo>
                <a:cubicBezTo>
                  <a:pt x="113461" y="179231"/>
                  <a:pt x="112758" y="179202"/>
                  <a:pt x="112067" y="179202"/>
                </a:cubicBezTo>
                <a:cubicBezTo>
                  <a:pt x="98609" y="179202"/>
                  <a:pt x="89421" y="190354"/>
                  <a:pt x="76669" y="193660"/>
                </a:cubicBezTo>
                <a:cubicBezTo>
                  <a:pt x="73879" y="194384"/>
                  <a:pt x="70948" y="194712"/>
                  <a:pt x="67952" y="194712"/>
                </a:cubicBezTo>
                <a:cubicBezTo>
                  <a:pt x="61494" y="194712"/>
                  <a:pt x="54730" y="193187"/>
                  <a:pt x="48398" y="190813"/>
                </a:cubicBezTo>
                <a:cubicBezTo>
                  <a:pt x="39129" y="187337"/>
                  <a:pt x="30555" y="182040"/>
                  <a:pt x="22147" y="176942"/>
                </a:cubicBezTo>
                <a:cubicBezTo>
                  <a:pt x="13738" y="171811"/>
                  <a:pt x="4270" y="165124"/>
                  <a:pt x="3509" y="156550"/>
                </a:cubicBezTo>
                <a:cubicBezTo>
                  <a:pt x="2814" y="148870"/>
                  <a:pt x="9534" y="143441"/>
                  <a:pt x="13738" y="137350"/>
                </a:cubicBezTo>
                <a:cubicBezTo>
                  <a:pt x="21518" y="126061"/>
                  <a:pt x="21021" y="111065"/>
                  <a:pt x="21021" y="96929"/>
                </a:cubicBezTo>
                <a:cubicBezTo>
                  <a:pt x="21021" y="85111"/>
                  <a:pt x="30787" y="33866"/>
                  <a:pt x="70247" y="27543"/>
                </a:cubicBezTo>
                <a:cubicBezTo>
                  <a:pt x="83820" y="25457"/>
                  <a:pt x="96896" y="20823"/>
                  <a:pt x="108747" y="13871"/>
                </a:cubicBezTo>
                <a:cubicBezTo>
                  <a:pt x="113580" y="11024"/>
                  <a:pt x="118811" y="8905"/>
                  <a:pt x="124306" y="7647"/>
                </a:cubicBezTo>
                <a:cubicBezTo>
                  <a:pt x="128826" y="6603"/>
                  <a:pt x="133549" y="6100"/>
                  <a:pt x="138357" y="6100"/>
                </a:cubicBezTo>
                <a:close/>
                <a:moveTo>
                  <a:pt x="0" y="0"/>
                </a:moveTo>
                <a:lnTo>
                  <a:pt x="0" y="208623"/>
                </a:lnTo>
                <a:lnTo>
                  <a:pt x="218984" y="208623"/>
                </a:lnTo>
                <a:lnTo>
                  <a:pt x="218984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9" name="Google Shape;2429;p80"/>
          <p:cNvSpPr txBox="1">
            <a:spLocks noGrp="1"/>
          </p:cNvSpPr>
          <p:nvPr>
            <p:ph type="title"/>
          </p:nvPr>
        </p:nvSpPr>
        <p:spPr>
          <a:xfrm>
            <a:off x="5063213" y="1613657"/>
            <a:ext cx="3033784" cy="9451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2800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RePack</a:t>
            </a:r>
            <a:r>
              <a:rPr 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en-US" sz="2800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再循環包裝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pPr algn="ctr"/>
            <a:endParaRPr lang="zh-TW" b="0" dirty="0"/>
          </a:p>
          <a:p>
            <a:pPr algn="ctr"/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/>
          </a:p>
          <a:p>
            <a:endParaRPr lang="en-US" dirty="0"/>
          </a:p>
        </p:txBody>
      </p:sp>
      <p:grpSp>
        <p:nvGrpSpPr>
          <p:cNvPr id="2430" name="Google Shape;2430;p80"/>
          <p:cNvGrpSpPr/>
          <p:nvPr/>
        </p:nvGrpSpPr>
        <p:grpSpPr>
          <a:xfrm rot="-6424141">
            <a:off x="-962381" y="-844411"/>
            <a:ext cx="2763828" cy="3239388"/>
            <a:chOff x="-7501642" y="749515"/>
            <a:chExt cx="2431070" cy="2849374"/>
          </a:xfrm>
        </p:grpSpPr>
        <p:sp>
          <p:nvSpPr>
            <p:cNvPr id="2431" name="Google Shape;2431;p80"/>
            <p:cNvSpPr/>
            <p:nvPr/>
          </p:nvSpPr>
          <p:spPr>
            <a:xfrm>
              <a:off x="-6039100" y="2068832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80"/>
            <p:cNvSpPr/>
            <p:nvPr/>
          </p:nvSpPr>
          <p:spPr>
            <a:xfrm>
              <a:off x="-6723125" y="1593361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80"/>
            <p:cNvSpPr/>
            <p:nvPr/>
          </p:nvSpPr>
          <p:spPr>
            <a:xfrm>
              <a:off x="-7165333" y="1433642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80"/>
            <p:cNvSpPr/>
            <p:nvPr/>
          </p:nvSpPr>
          <p:spPr>
            <a:xfrm>
              <a:off x="-7100960" y="74951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80"/>
            <p:cNvSpPr/>
            <p:nvPr/>
          </p:nvSpPr>
          <p:spPr>
            <a:xfrm>
              <a:off x="-7015858" y="794319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80"/>
            <p:cNvSpPr/>
            <p:nvPr/>
          </p:nvSpPr>
          <p:spPr>
            <a:xfrm>
              <a:off x="-5642038" y="195982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80"/>
            <p:cNvSpPr/>
            <p:nvPr/>
          </p:nvSpPr>
          <p:spPr>
            <a:xfrm>
              <a:off x="-5565747" y="2219331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80"/>
            <p:cNvSpPr/>
            <p:nvPr/>
          </p:nvSpPr>
          <p:spPr>
            <a:xfrm>
              <a:off x="-5518005" y="2241699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80"/>
            <p:cNvSpPr/>
            <p:nvPr/>
          </p:nvSpPr>
          <p:spPr>
            <a:xfrm>
              <a:off x="-5515922" y="2241699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80"/>
            <p:cNvSpPr/>
            <p:nvPr/>
          </p:nvSpPr>
          <p:spPr>
            <a:xfrm>
              <a:off x="-6345289" y="127501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80"/>
            <p:cNvSpPr/>
            <p:nvPr/>
          </p:nvSpPr>
          <p:spPr>
            <a:xfrm>
              <a:off x="-6237785" y="1894496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80"/>
            <p:cNvSpPr/>
            <p:nvPr/>
          </p:nvSpPr>
          <p:spPr>
            <a:xfrm>
              <a:off x="-6241507" y="2776761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80"/>
            <p:cNvSpPr/>
            <p:nvPr/>
          </p:nvSpPr>
          <p:spPr>
            <a:xfrm>
              <a:off x="-6536290" y="2818253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80"/>
            <p:cNvSpPr/>
            <p:nvPr/>
          </p:nvSpPr>
          <p:spPr>
            <a:xfrm>
              <a:off x="-6536290" y="2819312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80"/>
            <p:cNvSpPr/>
            <p:nvPr/>
          </p:nvSpPr>
          <p:spPr>
            <a:xfrm>
              <a:off x="-5840825" y="2238011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80"/>
            <p:cNvSpPr/>
            <p:nvPr/>
          </p:nvSpPr>
          <p:spPr>
            <a:xfrm>
              <a:off x="-6335966" y="1707593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80"/>
            <p:cNvSpPr/>
            <p:nvPr/>
          </p:nvSpPr>
          <p:spPr>
            <a:xfrm>
              <a:off x="-6279892" y="1523866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80"/>
            <p:cNvSpPr/>
            <p:nvPr/>
          </p:nvSpPr>
          <p:spPr>
            <a:xfrm>
              <a:off x="-6018337" y="2278513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80"/>
            <p:cNvSpPr/>
            <p:nvPr/>
          </p:nvSpPr>
          <p:spPr>
            <a:xfrm>
              <a:off x="-6017278" y="2280596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80"/>
            <p:cNvSpPr/>
            <p:nvPr/>
          </p:nvSpPr>
          <p:spPr>
            <a:xfrm>
              <a:off x="-6386815" y="880924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80"/>
            <p:cNvSpPr/>
            <p:nvPr/>
          </p:nvSpPr>
          <p:spPr>
            <a:xfrm>
              <a:off x="-6237341" y="880924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80"/>
            <p:cNvSpPr/>
            <p:nvPr/>
          </p:nvSpPr>
          <p:spPr>
            <a:xfrm>
              <a:off x="-6902720" y="1494599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80"/>
            <p:cNvSpPr/>
            <p:nvPr/>
          </p:nvSpPr>
          <p:spPr>
            <a:xfrm>
              <a:off x="-6902720" y="155603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80"/>
            <p:cNvSpPr/>
            <p:nvPr/>
          </p:nvSpPr>
          <p:spPr>
            <a:xfrm>
              <a:off x="-6677808" y="1846276"/>
              <a:ext cx="883768" cy="791836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80"/>
            <p:cNvSpPr/>
            <p:nvPr/>
          </p:nvSpPr>
          <p:spPr>
            <a:xfrm>
              <a:off x="-6878439" y="1874518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80"/>
            <p:cNvSpPr/>
            <p:nvPr/>
          </p:nvSpPr>
          <p:spPr>
            <a:xfrm>
              <a:off x="-7057180" y="1870625"/>
              <a:ext cx="1279157" cy="536462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80"/>
            <p:cNvSpPr/>
            <p:nvPr/>
          </p:nvSpPr>
          <p:spPr>
            <a:xfrm>
              <a:off x="-7167416" y="2528661"/>
              <a:ext cx="577169" cy="649465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80"/>
            <p:cNvSpPr/>
            <p:nvPr/>
          </p:nvSpPr>
          <p:spPr>
            <a:xfrm>
              <a:off x="-7166358" y="2528661"/>
              <a:ext cx="561597" cy="640483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80"/>
            <p:cNvSpPr/>
            <p:nvPr/>
          </p:nvSpPr>
          <p:spPr>
            <a:xfrm>
              <a:off x="-7444543" y="224829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80"/>
            <p:cNvSpPr/>
            <p:nvPr/>
          </p:nvSpPr>
          <p:spPr>
            <a:xfrm>
              <a:off x="-7444543" y="238127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80"/>
            <p:cNvSpPr/>
            <p:nvPr/>
          </p:nvSpPr>
          <p:spPr>
            <a:xfrm>
              <a:off x="-7501642" y="1704827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80"/>
            <p:cNvSpPr/>
            <p:nvPr/>
          </p:nvSpPr>
          <p:spPr>
            <a:xfrm>
              <a:off x="-7501642" y="177920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3" name="Google Shape;2463;p80"/>
          <p:cNvSpPr/>
          <p:nvPr/>
        </p:nvSpPr>
        <p:spPr>
          <a:xfrm>
            <a:off x="3353989" y="1228302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64" name="Google Shape;2464;p80"/>
          <p:cNvGrpSpPr/>
          <p:nvPr/>
        </p:nvGrpSpPr>
        <p:grpSpPr>
          <a:xfrm rot="-1667100">
            <a:off x="3044381" y="3999092"/>
            <a:ext cx="1788550" cy="907981"/>
            <a:chOff x="10130951" y="3839575"/>
            <a:chExt cx="1174449" cy="596225"/>
          </a:xfrm>
        </p:grpSpPr>
        <p:sp>
          <p:nvSpPr>
            <p:cNvPr id="2465" name="Google Shape;2465;p80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80"/>
            <p:cNvSpPr/>
            <p:nvPr/>
          </p:nvSpPr>
          <p:spPr>
            <a:xfrm>
              <a:off x="10130951" y="3897647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" name="Google Shape;1456;p53"/>
          <p:cNvSpPr txBox="1">
            <a:spLocks/>
          </p:cNvSpPr>
          <p:nvPr/>
        </p:nvSpPr>
        <p:spPr>
          <a:xfrm>
            <a:off x="6580105" y="198113"/>
            <a:ext cx="2055661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iro"/>
              <a:buNone/>
              <a:defRPr sz="3600" b="1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" sz="3200" dirty="0" smtClean="0">
                <a:solidFill>
                  <a:srgbClr val="97632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施</a:t>
            </a:r>
            <a:r>
              <a:rPr lang="zh-TW" altLang="en-US" sz="3200" dirty="0">
                <a:solidFill>
                  <a:srgbClr val="97632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</a:t>
            </a:r>
            <a:r>
              <a:rPr lang="zh-TW" altLang="en" sz="3200" dirty="0" smtClean="0">
                <a:solidFill>
                  <a:srgbClr val="97632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實例</a:t>
            </a:r>
            <a:endParaRPr lang="zh-TW" altLang="en" sz="3200" dirty="0">
              <a:solidFill>
                <a:srgbClr val="97632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5" name="文字方塊 44"/>
          <p:cNvSpPr txBox="1"/>
          <p:nvPr/>
        </p:nvSpPr>
        <p:spPr>
          <a:xfrm>
            <a:off x="4854025" y="2737390"/>
            <a:ext cx="39185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內容 </a:t>
            </a:r>
            <a:r>
              <a:rPr lang="en-US" altLang="zh-TW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協助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線上購物平台與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消費者          </a:t>
            </a:r>
            <a:endParaRPr lang="en-US" altLang="zh-TW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回收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包裝並再利用 </a:t>
            </a:r>
            <a:endParaRPr lang="en-US" altLang="zh-TW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優點：減少資源浪費及消耗品的開銷</a:t>
            </a:r>
          </a:p>
          <a:p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缺點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：須至特定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歸還點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稍顯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不便</a:t>
            </a:r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3116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9" name="Google Shape;1609;p63"/>
          <p:cNvSpPr/>
          <p:nvPr/>
        </p:nvSpPr>
        <p:spPr>
          <a:xfrm rot="2955963">
            <a:off x="127696" y="1244938"/>
            <a:ext cx="4198653" cy="3658037"/>
          </a:xfrm>
          <a:custGeom>
            <a:avLst/>
            <a:gdLst/>
            <a:ahLst/>
            <a:cxnLst/>
            <a:rect l="l" t="t" r="r" b="b"/>
            <a:pathLst>
              <a:path w="160764" h="146873" extrusionOk="0">
                <a:moveTo>
                  <a:pt x="101362" y="1"/>
                </a:moveTo>
                <a:cubicBezTo>
                  <a:pt x="97757" y="1"/>
                  <a:pt x="94214" y="379"/>
                  <a:pt x="90823" y="1166"/>
                </a:cubicBezTo>
                <a:cubicBezTo>
                  <a:pt x="86720" y="2078"/>
                  <a:pt x="82799" y="3659"/>
                  <a:pt x="79182" y="5786"/>
                </a:cubicBezTo>
                <a:cubicBezTo>
                  <a:pt x="70337" y="10984"/>
                  <a:pt x="60580" y="14449"/>
                  <a:pt x="50427" y="16030"/>
                </a:cubicBezTo>
                <a:cubicBezTo>
                  <a:pt x="20913" y="20741"/>
                  <a:pt x="13618" y="59070"/>
                  <a:pt x="13618" y="67915"/>
                </a:cubicBezTo>
                <a:cubicBezTo>
                  <a:pt x="13618" y="78493"/>
                  <a:pt x="13983" y="89709"/>
                  <a:pt x="8147" y="98159"/>
                </a:cubicBezTo>
                <a:cubicBezTo>
                  <a:pt x="5016" y="102718"/>
                  <a:pt x="1" y="106760"/>
                  <a:pt x="518" y="112505"/>
                </a:cubicBezTo>
                <a:cubicBezTo>
                  <a:pt x="1095" y="118919"/>
                  <a:pt x="8177" y="123904"/>
                  <a:pt x="14469" y="127733"/>
                </a:cubicBezTo>
                <a:cubicBezTo>
                  <a:pt x="20761" y="131563"/>
                  <a:pt x="27175" y="135515"/>
                  <a:pt x="34105" y="138098"/>
                </a:cubicBezTo>
                <a:cubicBezTo>
                  <a:pt x="38850" y="139888"/>
                  <a:pt x="43923" y="141037"/>
                  <a:pt x="48757" y="141037"/>
                </a:cubicBezTo>
                <a:cubicBezTo>
                  <a:pt x="50984" y="141037"/>
                  <a:pt x="53160" y="140793"/>
                  <a:pt x="55230" y="140256"/>
                </a:cubicBezTo>
                <a:cubicBezTo>
                  <a:pt x="64770" y="137770"/>
                  <a:pt x="71642" y="129428"/>
                  <a:pt x="81732" y="129428"/>
                </a:cubicBezTo>
                <a:cubicBezTo>
                  <a:pt x="82251" y="129428"/>
                  <a:pt x="82779" y="129450"/>
                  <a:pt x="83316" y="129496"/>
                </a:cubicBezTo>
                <a:cubicBezTo>
                  <a:pt x="95170" y="130499"/>
                  <a:pt x="103924" y="142718"/>
                  <a:pt x="115657" y="146001"/>
                </a:cubicBezTo>
                <a:cubicBezTo>
                  <a:pt x="117815" y="146603"/>
                  <a:pt x="119955" y="146872"/>
                  <a:pt x="122056" y="146872"/>
                </a:cubicBezTo>
                <a:cubicBezTo>
                  <a:pt x="129513" y="146872"/>
                  <a:pt x="136494" y="143480"/>
                  <a:pt x="142162" y="139497"/>
                </a:cubicBezTo>
                <a:cubicBezTo>
                  <a:pt x="149487" y="134329"/>
                  <a:pt x="156022" y="127612"/>
                  <a:pt x="157572" y="118949"/>
                </a:cubicBezTo>
                <a:cubicBezTo>
                  <a:pt x="159092" y="110408"/>
                  <a:pt x="160764" y="99101"/>
                  <a:pt x="155566" y="90833"/>
                </a:cubicBezTo>
                <a:cubicBezTo>
                  <a:pt x="149730" y="81623"/>
                  <a:pt x="145748" y="71350"/>
                  <a:pt x="146843" y="61653"/>
                </a:cubicBezTo>
                <a:cubicBezTo>
                  <a:pt x="148150" y="50255"/>
                  <a:pt x="152739" y="46304"/>
                  <a:pt x="152466" y="34632"/>
                </a:cubicBezTo>
                <a:cubicBezTo>
                  <a:pt x="152344" y="29282"/>
                  <a:pt x="149122" y="23933"/>
                  <a:pt x="145110" y="19434"/>
                </a:cubicBezTo>
                <a:cubicBezTo>
                  <a:pt x="134359" y="7345"/>
                  <a:pt x="117248" y="1"/>
                  <a:pt x="10136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0" name="Google Shape;1610;p63"/>
          <p:cNvGrpSpPr/>
          <p:nvPr/>
        </p:nvGrpSpPr>
        <p:grpSpPr>
          <a:xfrm rot="304119">
            <a:off x="-5078" y="1381974"/>
            <a:ext cx="3208431" cy="3760492"/>
            <a:chOff x="9395708" y="-2591285"/>
            <a:chExt cx="2431070" cy="2849374"/>
          </a:xfrm>
        </p:grpSpPr>
        <p:sp>
          <p:nvSpPr>
            <p:cNvPr id="1611" name="Google Shape;1611;p63"/>
            <p:cNvSpPr/>
            <p:nvPr/>
          </p:nvSpPr>
          <p:spPr>
            <a:xfrm>
              <a:off x="10858250" y="-1271968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63"/>
            <p:cNvSpPr/>
            <p:nvPr/>
          </p:nvSpPr>
          <p:spPr>
            <a:xfrm>
              <a:off x="10174225" y="-1747439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63"/>
            <p:cNvSpPr/>
            <p:nvPr/>
          </p:nvSpPr>
          <p:spPr>
            <a:xfrm>
              <a:off x="9732017" y="-1907158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63"/>
            <p:cNvSpPr/>
            <p:nvPr/>
          </p:nvSpPr>
          <p:spPr>
            <a:xfrm>
              <a:off x="9796390" y="-259128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63"/>
            <p:cNvSpPr/>
            <p:nvPr/>
          </p:nvSpPr>
          <p:spPr>
            <a:xfrm>
              <a:off x="9881492" y="-2546481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63"/>
            <p:cNvSpPr/>
            <p:nvPr/>
          </p:nvSpPr>
          <p:spPr>
            <a:xfrm>
              <a:off x="11255312" y="-138097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63"/>
            <p:cNvSpPr/>
            <p:nvPr/>
          </p:nvSpPr>
          <p:spPr>
            <a:xfrm>
              <a:off x="11331603" y="-1121469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63"/>
            <p:cNvSpPr/>
            <p:nvPr/>
          </p:nvSpPr>
          <p:spPr>
            <a:xfrm>
              <a:off x="11379345" y="-1099101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63"/>
            <p:cNvSpPr/>
            <p:nvPr/>
          </p:nvSpPr>
          <p:spPr>
            <a:xfrm>
              <a:off x="11381428" y="-1099101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63"/>
            <p:cNvSpPr/>
            <p:nvPr/>
          </p:nvSpPr>
          <p:spPr>
            <a:xfrm>
              <a:off x="10552061" y="-206578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63"/>
            <p:cNvSpPr/>
            <p:nvPr/>
          </p:nvSpPr>
          <p:spPr>
            <a:xfrm>
              <a:off x="10659565" y="-1446304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63"/>
            <p:cNvSpPr/>
            <p:nvPr/>
          </p:nvSpPr>
          <p:spPr>
            <a:xfrm>
              <a:off x="10655843" y="-564039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63"/>
            <p:cNvSpPr/>
            <p:nvPr/>
          </p:nvSpPr>
          <p:spPr>
            <a:xfrm>
              <a:off x="10361060" y="-522547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63"/>
            <p:cNvSpPr/>
            <p:nvPr/>
          </p:nvSpPr>
          <p:spPr>
            <a:xfrm>
              <a:off x="10361060" y="-521488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63"/>
            <p:cNvSpPr/>
            <p:nvPr/>
          </p:nvSpPr>
          <p:spPr>
            <a:xfrm>
              <a:off x="11056525" y="-1102789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63"/>
            <p:cNvSpPr/>
            <p:nvPr/>
          </p:nvSpPr>
          <p:spPr>
            <a:xfrm>
              <a:off x="10561384" y="-1633207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63"/>
            <p:cNvSpPr/>
            <p:nvPr/>
          </p:nvSpPr>
          <p:spPr>
            <a:xfrm>
              <a:off x="10617458" y="-1816934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63"/>
            <p:cNvSpPr/>
            <p:nvPr/>
          </p:nvSpPr>
          <p:spPr>
            <a:xfrm>
              <a:off x="10879013" y="-1062287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63"/>
            <p:cNvSpPr/>
            <p:nvPr/>
          </p:nvSpPr>
          <p:spPr>
            <a:xfrm>
              <a:off x="10880072" y="-1060204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63"/>
            <p:cNvSpPr/>
            <p:nvPr/>
          </p:nvSpPr>
          <p:spPr>
            <a:xfrm>
              <a:off x="10510535" y="-2459876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63"/>
            <p:cNvSpPr/>
            <p:nvPr/>
          </p:nvSpPr>
          <p:spPr>
            <a:xfrm>
              <a:off x="10660009" y="-2459876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63"/>
            <p:cNvSpPr/>
            <p:nvPr/>
          </p:nvSpPr>
          <p:spPr>
            <a:xfrm>
              <a:off x="9994630" y="-1846201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63"/>
            <p:cNvSpPr/>
            <p:nvPr/>
          </p:nvSpPr>
          <p:spPr>
            <a:xfrm>
              <a:off x="9994630" y="-178476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63"/>
            <p:cNvSpPr/>
            <p:nvPr/>
          </p:nvSpPr>
          <p:spPr>
            <a:xfrm>
              <a:off x="10219542" y="-1494524"/>
              <a:ext cx="883768" cy="791836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63"/>
            <p:cNvSpPr/>
            <p:nvPr/>
          </p:nvSpPr>
          <p:spPr>
            <a:xfrm>
              <a:off x="10018911" y="-1466282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63"/>
            <p:cNvSpPr/>
            <p:nvPr/>
          </p:nvSpPr>
          <p:spPr>
            <a:xfrm>
              <a:off x="9840170" y="-1470175"/>
              <a:ext cx="1279157" cy="536462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63"/>
            <p:cNvSpPr/>
            <p:nvPr/>
          </p:nvSpPr>
          <p:spPr>
            <a:xfrm>
              <a:off x="9729934" y="-812139"/>
              <a:ext cx="577169" cy="649465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63"/>
            <p:cNvSpPr/>
            <p:nvPr/>
          </p:nvSpPr>
          <p:spPr>
            <a:xfrm>
              <a:off x="9730992" y="-812139"/>
              <a:ext cx="561597" cy="640483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63"/>
            <p:cNvSpPr/>
            <p:nvPr/>
          </p:nvSpPr>
          <p:spPr>
            <a:xfrm>
              <a:off x="9452807" y="-109251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63"/>
            <p:cNvSpPr/>
            <p:nvPr/>
          </p:nvSpPr>
          <p:spPr>
            <a:xfrm>
              <a:off x="9452807" y="-95953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63"/>
            <p:cNvSpPr/>
            <p:nvPr/>
          </p:nvSpPr>
          <p:spPr>
            <a:xfrm>
              <a:off x="9395708" y="-1635973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63"/>
            <p:cNvSpPr/>
            <p:nvPr/>
          </p:nvSpPr>
          <p:spPr>
            <a:xfrm>
              <a:off x="9395708" y="-156159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3" name="Google Shape;1643;p63"/>
          <p:cNvGrpSpPr/>
          <p:nvPr/>
        </p:nvGrpSpPr>
        <p:grpSpPr>
          <a:xfrm>
            <a:off x="1904722" y="-1684595"/>
            <a:ext cx="9021154" cy="8432576"/>
            <a:chOff x="10368333" y="-3016863"/>
            <a:chExt cx="2959405" cy="2766321"/>
          </a:xfrm>
        </p:grpSpPr>
        <p:sp>
          <p:nvSpPr>
            <p:cNvPr id="1644" name="Google Shape;1644;p63"/>
            <p:cNvSpPr/>
            <p:nvPr/>
          </p:nvSpPr>
          <p:spPr>
            <a:xfrm>
              <a:off x="10368333" y="-3016863"/>
              <a:ext cx="2766321" cy="2766321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63"/>
            <p:cNvSpPr/>
            <p:nvPr/>
          </p:nvSpPr>
          <p:spPr>
            <a:xfrm>
              <a:off x="12251262" y="-2759440"/>
              <a:ext cx="1076476" cy="2224087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>
                <a:alpha val="614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63"/>
            <p:cNvSpPr/>
            <p:nvPr/>
          </p:nvSpPr>
          <p:spPr>
            <a:xfrm>
              <a:off x="10419183" y="-2931761"/>
              <a:ext cx="1444955" cy="2627228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>
                <a:alpha val="614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63"/>
            <p:cNvSpPr/>
            <p:nvPr/>
          </p:nvSpPr>
          <p:spPr>
            <a:xfrm>
              <a:off x="11275529" y="-3016863"/>
              <a:ext cx="1022485" cy="535062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>
                <a:alpha val="6145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63"/>
            <p:cNvSpPr/>
            <p:nvPr/>
          </p:nvSpPr>
          <p:spPr>
            <a:xfrm>
              <a:off x="10681797" y="-2812714"/>
              <a:ext cx="1098264" cy="870483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0" name="Google Shape;1650;p63"/>
          <p:cNvSpPr/>
          <p:nvPr/>
        </p:nvSpPr>
        <p:spPr>
          <a:xfrm>
            <a:off x="5297927" y="4236430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1" name="Google Shape;1651;p63"/>
          <p:cNvSpPr/>
          <p:nvPr/>
        </p:nvSpPr>
        <p:spPr>
          <a:xfrm>
            <a:off x="7315611" y="351181"/>
            <a:ext cx="1196432" cy="439695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圖說文字: 折線加上框線和強調線 2">
            <a:extLst>
              <a:ext uri="{FF2B5EF4-FFF2-40B4-BE49-F238E27FC236}">
                <a16:creationId xmlns:a16="http://schemas.microsoft.com/office/drawing/2014/main" id="{13FB429D-2EB4-064F-8E68-7E1CAC2953EF}"/>
              </a:ext>
            </a:extLst>
          </p:cNvPr>
          <p:cNvSpPr/>
          <p:nvPr/>
        </p:nvSpPr>
        <p:spPr>
          <a:xfrm>
            <a:off x="3135137" y="156319"/>
            <a:ext cx="3210640" cy="778523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410"/>
              <a:gd name="adj6" fmla="val -23151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zh-TW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訪問</a:t>
            </a:r>
            <a:r>
              <a:rPr lang="zh-TW" altLang="zh-TW" sz="1800" kern="0" dirty="0" smtClean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環保署</a:t>
            </a:r>
            <a:r>
              <a:rPr lang="zh-TW" altLang="zh-TW" sz="1800" kern="0" dirty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前處長袁紹英</a:t>
            </a:r>
            <a:r>
              <a:rPr lang="zh-TW" altLang="zh-TW" sz="1800" kern="0" dirty="0" smtClean="0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先生</a:t>
            </a:r>
            <a:r>
              <a:rPr lang="zh-TW" altLang="zh-TW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了解</a:t>
            </a:r>
            <a:r>
              <a:rPr lang="zh-TW" altLang="en-US" sz="1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減</a:t>
            </a:r>
            <a:r>
              <a:rPr lang="zh-TW" altLang="en-US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塑</a:t>
            </a:r>
            <a:r>
              <a:rPr lang="zh-TW" altLang="en-US" sz="1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成效</a:t>
            </a:r>
            <a:r>
              <a:rPr lang="zh-TW" altLang="en-US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不</a:t>
            </a:r>
            <a:r>
              <a:rPr lang="zh-TW" altLang="en-US" sz="1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彰</a:t>
            </a:r>
            <a:r>
              <a:rPr lang="zh-TW" altLang="zh-TW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的</a:t>
            </a:r>
            <a:r>
              <a:rPr lang="zh-TW" altLang="en-US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原</a:t>
            </a:r>
            <a:r>
              <a:rPr lang="zh-TW" altLang="zh-TW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因</a:t>
            </a:r>
            <a:endParaRPr lang="en-US" altLang="zh-TW" sz="1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6" name="圖說文字: 折線加上框線和強調線 2">
            <a:extLst>
              <a:ext uri="{FF2B5EF4-FFF2-40B4-BE49-F238E27FC236}">
                <a16:creationId xmlns:a16="http://schemas.microsoft.com/office/drawing/2014/main" id="{13FB429D-2EB4-064F-8E68-7E1CAC2953EF}"/>
              </a:ext>
            </a:extLst>
          </p:cNvPr>
          <p:cNvSpPr/>
          <p:nvPr/>
        </p:nvSpPr>
        <p:spPr>
          <a:xfrm flipH="1">
            <a:off x="5019818" y="1095349"/>
            <a:ext cx="2898452" cy="746025"/>
          </a:xfrm>
          <a:prstGeom prst="accentBorderCallout2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endParaRPr lang="zh-TW" altLang="en-US" sz="1800" dirty="0">
              <a:ea typeface="+mn-lt"/>
              <a:cs typeface="+mn-lt"/>
            </a:endParaRPr>
          </a:p>
          <a:p>
            <a:pPr algn="ctr"/>
            <a:endParaRPr lang="zh-TW" altLang="en-US" sz="1800" dirty="0">
              <a:ea typeface="+mn-lt"/>
              <a:cs typeface="+mn-lt"/>
            </a:endParaRPr>
          </a:p>
          <a:p>
            <a:pPr algn="ctr"/>
            <a:endParaRPr lang="zh-TW" altLang="en-US" sz="1800" dirty="0">
              <a:ea typeface="+mn-lt"/>
              <a:cs typeface="+mn-lt"/>
            </a:endParaRPr>
          </a:p>
          <a:p>
            <a:pPr algn="ctr"/>
            <a:r>
              <a:rPr lang="zh-TW" altLang="zh-TW" sz="1800" dirty="0" smtClean="0">
                <a:solidFill>
                  <a:srgbClr val="11100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若</a:t>
            </a:r>
            <a:r>
              <a:rPr lang="zh-TW" altLang="zh-TW" sz="1800" dirty="0">
                <a:solidFill>
                  <a:srgbClr val="11100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想成功減</a:t>
            </a:r>
            <a:r>
              <a:rPr lang="zh-TW" altLang="zh-TW" sz="1800" dirty="0" smtClean="0">
                <a:solidFill>
                  <a:srgbClr val="11100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塑</a:t>
            </a:r>
            <a:endParaRPr lang="en-US" altLang="zh-TW" sz="1800" dirty="0" smtClean="0">
              <a:solidFill>
                <a:srgbClr val="11100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lt"/>
            </a:endParaRPr>
          </a:p>
          <a:p>
            <a:pPr algn="ctr"/>
            <a:r>
              <a:rPr lang="zh-TW" altLang="zh-TW" sz="1800" dirty="0" smtClean="0">
                <a:solidFill>
                  <a:srgbClr val="11100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改變</a:t>
            </a:r>
            <a:r>
              <a:rPr lang="zh-TW" altLang="zh-TW" sz="1800" dirty="0">
                <a:solidFill>
                  <a:srgbClr val="11100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民眾的觀念勢在必行</a:t>
            </a:r>
            <a:endParaRPr lang="zh-TW" altLang="zh-TW" sz="1800" dirty="0">
              <a:solidFill>
                <a:srgbClr val="11100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/>
          </a:p>
          <a:p>
            <a:pPr algn="ctr"/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/>
          </a:p>
        </p:txBody>
      </p:sp>
      <p:sp>
        <p:nvSpPr>
          <p:cNvPr id="2" name="矩形 1"/>
          <p:cNvSpPr/>
          <p:nvPr/>
        </p:nvSpPr>
        <p:spPr>
          <a:xfrm>
            <a:off x="2509722" y="380542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緣</a:t>
            </a:r>
            <a:endParaRPr lang="en-US" altLang="zh-TW" b="1" dirty="0" smtClean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起</a:t>
            </a:r>
            <a:endParaRPr lang="zh-TW" altLang="en-US" b="1" dirty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43284" y="1287715"/>
            <a:ext cx="2766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訪</a:t>
            </a:r>
            <a:endParaRPr lang="en-US" altLang="zh-TW" b="1" dirty="0" smtClean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談</a:t>
            </a:r>
            <a:endParaRPr lang="en-US" altLang="zh-TW" b="1" dirty="0" smtClean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摘</a:t>
            </a:r>
            <a:endParaRPr lang="en-US" altLang="zh-TW" b="1" dirty="0" smtClean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</a:t>
            </a:r>
            <a:endParaRPr lang="zh-TW" altLang="en-US" dirty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9" name="圖說文字: 折線加上框線和強調線 2">
            <a:extLst>
              <a:ext uri="{FF2B5EF4-FFF2-40B4-BE49-F238E27FC236}">
                <a16:creationId xmlns:a16="http://schemas.microsoft.com/office/drawing/2014/main" id="{13FB429D-2EB4-064F-8E68-7E1CAC2953EF}"/>
              </a:ext>
            </a:extLst>
          </p:cNvPr>
          <p:cNvSpPr/>
          <p:nvPr/>
        </p:nvSpPr>
        <p:spPr>
          <a:xfrm>
            <a:off x="3135137" y="1975896"/>
            <a:ext cx="3210640" cy="835490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8474"/>
              <a:gd name="adj6" fmla="val -3813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zh-TW" altLang="en-US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建議</a:t>
            </a:r>
            <a:r>
              <a:rPr lang="zh-TW" altLang="en-US" sz="1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我們可由小地方開始</a:t>
            </a:r>
            <a:r>
              <a:rPr lang="zh-TW" altLang="en-US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做起一步步</a:t>
            </a:r>
            <a:r>
              <a:rPr lang="zh-TW" altLang="en-US" sz="1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踏實地完成方案</a:t>
            </a:r>
            <a:endParaRPr lang="en-US" altLang="zh-TW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521718" y="2204052"/>
            <a:ext cx="3642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具</a:t>
            </a:r>
            <a:endParaRPr lang="en-US" altLang="zh-TW" b="1" dirty="0" smtClean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體</a:t>
            </a:r>
            <a:endParaRPr lang="en-US" altLang="zh-TW" b="1" dirty="0" smtClean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</a:t>
            </a:r>
            <a:endParaRPr lang="en-US" altLang="zh-TW" b="1" dirty="0" smtClean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議</a:t>
            </a:r>
            <a:endParaRPr lang="zh-TW" altLang="en-US" dirty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圖說文字: 折線加上框線和強調線 2">
            <a:extLst>
              <a:ext uri="{FF2B5EF4-FFF2-40B4-BE49-F238E27FC236}">
                <a16:creationId xmlns:a16="http://schemas.microsoft.com/office/drawing/2014/main" id="{13FB429D-2EB4-064F-8E68-7E1CAC2953EF}"/>
              </a:ext>
            </a:extLst>
          </p:cNvPr>
          <p:cNvSpPr/>
          <p:nvPr/>
        </p:nvSpPr>
        <p:spPr>
          <a:xfrm flipH="1">
            <a:off x="4021492" y="2981779"/>
            <a:ext cx="3879977" cy="821663"/>
          </a:xfrm>
          <a:prstGeom prst="accentBorderCallout2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endParaRPr lang="zh-TW" altLang="en-US" sz="1800" dirty="0">
              <a:ea typeface="+mn-lt"/>
              <a:cs typeface="+mn-lt"/>
            </a:endParaRPr>
          </a:p>
          <a:p>
            <a:pPr algn="ctr"/>
            <a:endParaRPr lang="zh-TW" altLang="en-US" sz="1800" dirty="0" smtClean="0">
              <a:ea typeface="+mn-lt"/>
              <a:cs typeface="+mn-lt"/>
            </a:endParaRPr>
          </a:p>
          <a:p>
            <a:pPr algn="ctr"/>
            <a:endParaRPr lang="zh-TW" altLang="en-US" sz="1800" dirty="0">
              <a:ea typeface="+mn-lt"/>
              <a:cs typeface="+mn-lt"/>
            </a:endParaRPr>
          </a:p>
          <a:p>
            <a:pPr algn="ctr"/>
            <a:r>
              <a:rPr lang="zh-TW" altLang="en-US" sz="1800" dirty="0">
                <a:solidFill>
                  <a:srgbClr val="11100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「不積跬步，無以致千里</a:t>
            </a:r>
            <a:r>
              <a:rPr lang="zh-TW" altLang="en-US" sz="1800" dirty="0" smtClean="0">
                <a:solidFill>
                  <a:srgbClr val="11100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」</a:t>
            </a:r>
            <a:endParaRPr lang="en-US" altLang="zh-TW" sz="1800" dirty="0" smtClean="0">
              <a:solidFill>
                <a:srgbClr val="11100F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lt"/>
            </a:endParaRPr>
          </a:p>
          <a:p>
            <a:pPr algn="ctr"/>
            <a:r>
              <a:rPr lang="zh-TW" altLang="en-US" sz="1800" dirty="0" smtClean="0">
                <a:solidFill>
                  <a:srgbClr val="11100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我們的</a:t>
            </a:r>
            <a:r>
              <a:rPr lang="zh-TW" altLang="en-US" sz="1800" dirty="0">
                <a:solidFill>
                  <a:srgbClr val="11100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一小步</a:t>
            </a:r>
            <a:r>
              <a:rPr lang="zh-TW" altLang="en-US" sz="1800" dirty="0" smtClean="0">
                <a:solidFill>
                  <a:srgbClr val="11100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，將是環保</a:t>
            </a:r>
            <a:r>
              <a:rPr lang="zh-TW" altLang="en-US" sz="1800" dirty="0">
                <a:solidFill>
                  <a:srgbClr val="11100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的一大步！</a:t>
            </a:r>
          </a:p>
          <a:p>
            <a:pPr algn="ctr"/>
            <a:r>
              <a:rPr lang="en-US" altLang="zh-TW" dirty="0" smtClean="0"/>
              <a:t/>
            </a:r>
            <a:br>
              <a:rPr lang="en-US" altLang="zh-TW" dirty="0" smtClean="0"/>
            </a:br>
            <a:endParaRPr lang="en-US" altLang="zh-TW" dirty="0" smtClean="0"/>
          </a:p>
          <a:p>
            <a:pPr algn="ctr"/>
            <a:r>
              <a:rPr lang="en-US" altLang="zh-TW" dirty="0"/>
              <a:t/>
            </a:r>
            <a:br>
              <a:rPr lang="en-US" altLang="zh-TW" dirty="0"/>
            </a:br>
            <a:endParaRPr lang="en-US" altLang="zh-TW" dirty="0"/>
          </a:p>
        </p:txBody>
      </p:sp>
      <p:sp>
        <p:nvSpPr>
          <p:cNvPr id="53" name="圖說文字: 折線加上框線和強調線 2">
            <a:extLst>
              <a:ext uri="{FF2B5EF4-FFF2-40B4-BE49-F238E27FC236}">
                <a16:creationId xmlns:a16="http://schemas.microsoft.com/office/drawing/2014/main" id="{13FB429D-2EB4-064F-8E68-7E1CAC2953EF}"/>
              </a:ext>
            </a:extLst>
          </p:cNvPr>
          <p:cNvSpPr/>
          <p:nvPr/>
        </p:nvSpPr>
        <p:spPr>
          <a:xfrm>
            <a:off x="3164202" y="3948658"/>
            <a:ext cx="3427680" cy="839175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405"/>
              <a:gd name="adj6" fmla="val -2418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r>
              <a:rPr lang="zh-TW" altLang="en-US" sz="1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由小做起，踏實地</a:t>
            </a:r>
            <a:r>
              <a:rPr lang="zh-TW" altLang="en-US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做</a:t>
            </a:r>
            <a:endParaRPr lang="en-US" altLang="zh-TW" sz="1800" dirty="0" smtClean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+mn-lt"/>
            </a:endParaRPr>
          </a:p>
          <a:p>
            <a:r>
              <a:rPr lang="zh-TW" altLang="en-US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完成「</a:t>
            </a:r>
            <a:r>
              <a:rPr lang="zh-TW" altLang="en-US" sz="1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雖小，卻有成效」</a:t>
            </a:r>
            <a:r>
              <a:rPr lang="zh-TW" altLang="en-US" sz="18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lt"/>
              </a:rPr>
              <a:t>的方案</a:t>
            </a:r>
            <a:endParaRPr lang="en-US" altLang="zh-TW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47860" y="4201411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</a:t>
            </a:r>
            <a:endParaRPr lang="en-US" altLang="zh-TW" b="1" dirty="0" smtClean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論</a:t>
            </a:r>
            <a:endParaRPr lang="zh-TW" altLang="en-US" dirty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207713" y="3219323"/>
            <a:ext cx="3642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延</a:t>
            </a:r>
            <a:endParaRPr lang="en-US" altLang="zh-TW" b="1" dirty="0" smtClean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伸</a:t>
            </a:r>
            <a:endParaRPr lang="en-US" altLang="zh-TW" b="1" dirty="0" smtClean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</a:t>
            </a:r>
            <a:endParaRPr lang="en-US" altLang="zh-TW" b="1" dirty="0" smtClean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b="1" dirty="0" smtClean="0">
                <a:solidFill>
                  <a:schemeClr val="accent3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法</a:t>
            </a:r>
            <a:endParaRPr lang="zh-TW" altLang="en-US" dirty="0">
              <a:solidFill>
                <a:schemeClr val="accent3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6" name="Google Shape;1456;p53"/>
          <p:cNvSpPr txBox="1">
            <a:spLocks noGrp="1"/>
          </p:cNvSpPr>
          <p:nvPr>
            <p:ph type="title"/>
          </p:nvPr>
        </p:nvSpPr>
        <p:spPr>
          <a:xfrm>
            <a:off x="264978" y="245361"/>
            <a:ext cx="187633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" sz="3200" dirty="0" smtClean="0">
                <a:solidFill>
                  <a:srgbClr val="97632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專家</a:t>
            </a:r>
            <a:r>
              <a:rPr lang="zh-TW" altLang="en" sz="3200" dirty="0">
                <a:solidFill>
                  <a:srgbClr val="97632B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建議</a:t>
            </a:r>
            <a:endParaRPr lang="en" sz="3200" dirty="0">
              <a:solidFill>
                <a:srgbClr val="97632B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810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477982" y="1212273"/>
            <a:ext cx="3685309" cy="3096491"/>
          </a:xfrm>
          <a:prstGeom prst="rect">
            <a:avLst/>
          </a:prstGeom>
          <a:solidFill>
            <a:srgbClr val="F1DCC9"/>
          </a:solidFill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7936" y="4686231"/>
            <a:ext cx="1122828" cy="439368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364970" y="1655642"/>
            <a:ext cx="12160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b="1" dirty="0" smtClean="0">
                <a:solidFill>
                  <a:srgbClr val="C7843D"/>
                </a:solidFill>
                <a:latin typeface="Cairo" panose="02020500000000000000" charset="-78"/>
                <a:ea typeface="微軟正黑體" panose="020B0604030504040204" pitchFamily="34" charset="-120"/>
                <a:cs typeface="Cairo" panose="02020500000000000000" charset="-78"/>
              </a:rPr>
              <a:t>03</a:t>
            </a:r>
            <a:endParaRPr lang="zh-TW" altLang="en-US" sz="8800" b="1" dirty="0">
              <a:solidFill>
                <a:srgbClr val="C7843D"/>
              </a:solidFill>
              <a:latin typeface="Cairo" panose="02020500000000000000" charset="-78"/>
              <a:ea typeface="微軟正黑體" panose="020B0604030504040204" pitchFamily="34" charset="-120"/>
              <a:cs typeface="Cairo" panose="02020500000000000000" charset="-78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26463" y="2559516"/>
            <a:ext cx="4284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提出我方解決方案</a:t>
            </a:r>
          </a:p>
        </p:txBody>
      </p:sp>
      <p:sp>
        <p:nvSpPr>
          <p:cNvPr id="7" name="Google Shape;1544;p59"/>
          <p:cNvSpPr txBox="1">
            <a:spLocks/>
          </p:cNvSpPr>
          <p:nvPr/>
        </p:nvSpPr>
        <p:spPr>
          <a:xfrm>
            <a:off x="364970" y="3225629"/>
            <a:ext cx="3428171" cy="3919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解決方案 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|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優劣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預期成效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7" name="Google Shape;2477;p82"/>
          <p:cNvSpPr txBox="1">
            <a:spLocks noGrp="1"/>
          </p:cNvSpPr>
          <p:nvPr>
            <p:ph type="title" idx="4"/>
          </p:nvPr>
        </p:nvSpPr>
        <p:spPr>
          <a:xfrm>
            <a:off x="1225148" y="467167"/>
            <a:ext cx="210852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解決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方案</a:t>
            </a:r>
            <a:endParaRPr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78" name="Google Shape;2478;p82"/>
          <p:cNvSpPr txBox="1">
            <a:spLocks noGrp="1"/>
          </p:cNvSpPr>
          <p:nvPr>
            <p:ph type="title"/>
          </p:nvPr>
        </p:nvSpPr>
        <p:spPr>
          <a:xfrm flipH="1">
            <a:off x="5649310" y="3135346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 smtClean="0">
                <a:solidFill>
                  <a:srgbClr val="4A9A7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</a:t>
            </a:r>
            <a:endParaRPr dirty="0">
              <a:solidFill>
                <a:srgbClr val="4A9A7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79" name="Google Shape;2479;p82"/>
          <p:cNvSpPr txBox="1">
            <a:spLocks noGrp="1"/>
          </p:cNvSpPr>
          <p:nvPr>
            <p:ph type="title" idx="2"/>
          </p:nvPr>
        </p:nvSpPr>
        <p:spPr>
          <a:xfrm flipH="1">
            <a:off x="850310" y="3774125"/>
            <a:ext cx="2505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 smtClean="0">
                <a:solidFill>
                  <a:srgbClr val="85B9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「節源」</a:t>
            </a:r>
            <a:endParaRPr dirty="0">
              <a:solidFill>
                <a:srgbClr val="85B94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02" name="Google Shape;2502;p82"/>
          <p:cNvSpPr/>
          <p:nvPr/>
        </p:nvSpPr>
        <p:spPr>
          <a:xfrm rot="9992296" flipH="1">
            <a:off x="7234223" y="3644414"/>
            <a:ext cx="1976671" cy="1188581"/>
          </a:xfrm>
          <a:custGeom>
            <a:avLst/>
            <a:gdLst/>
            <a:ahLst/>
            <a:cxnLst/>
            <a:rect l="l" t="t" r="r" b="b"/>
            <a:pathLst>
              <a:path w="43700" h="26277" extrusionOk="0">
                <a:moveTo>
                  <a:pt x="19535" y="18890"/>
                </a:moveTo>
                <a:cubicBezTo>
                  <a:pt x="19533" y="18890"/>
                  <a:pt x="19531" y="18891"/>
                  <a:pt x="19528" y="18891"/>
                </a:cubicBezTo>
                <a:lnTo>
                  <a:pt x="19528" y="18891"/>
                </a:lnTo>
                <a:cubicBezTo>
                  <a:pt x="19528" y="18891"/>
                  <a:pt x="19529" y="18892"/>
                  <a:pt x="19529" y="18892"/>
                </a:cubicBezTo>
                <a:cubicBezTo>
                  <a:pt x="19531" y="18892"/>
                  <a:pt x="19533" y="18891"/>
                  <a:pt x="19535" y="18890"/>
                </a:cubicBezTo>
                <a:close/>
                <a:moveTo>
                  <a:pt x="26769" y="22294"/>
                </a:moveTo>
                <a:cubicBezTo>
                  <a:pt x="26768" y="22294"/>
                  <a:pt x="26766" y="22294"/>
                  <a:pt x="26765" y="22294"/>
                </a:cubicBezTo>
                <a:cubicBezTo>
                  <a:pt x="26765" y="22294"/>
                  <a:pt x="26765" y="22294"/>
                  <a:pt x="26764" y="22294"/>
                </a:cubicBezTo>
                <a:lnTo>
                  <a:pt x="26764" y="22294"/>
                </a:lnTo>
                <a:cubicBezTo>
                  <a:pt x="26765" y="22295"/>
                  <a:pt x="26766" y="22295"/>
                  <a:pt x="26766" y="22295"/>
                </a:cubicBezTo>
                <a:cubicBezTo>
                  <a:pt x="26767" y="22295"/>
                  <a:pt x="26768" y="22294"/>
                  <a:pt x="26769" y="22294"/>
                </a:cubicBezTo>
                <a:close/>
                <a:moveTo>
                  <a:pt x="13017" y="1"/>
                </a:moveTo>
                <a:cubicBezTo>
                  <a:pt x="11472" y="1"/>
                  <a:pt x="9607" y="308"/>
                  <a:pt x="7954" y="1382"/>
                </a:cubicBezTo>
                <a:cubicBezTo>
                  <a:pt x="6161" y="2537"/>
                  <a:pt x="4428" y="3844"/>
                  <a:pt x="2817" y="5272"/>
                </a:cubicBezTo>
                <a:lnTo>
                  <a:pt x="2088" y="5880"/>
                </a:lnTo>
                <a:cubicBezTo>
                  <a:pt x="1480" y="5820"/>
                  <a:pt x="902" y="5789"/>
                  <a:pt x="294" y="5789"/>
                </a:cubicBezTo>
                <a:cubicBezTo>
                  <a:pt x="285" y="5788"/>
                  <a:pt x="277" y="5787"/>
                  <a:pt x="268" y="5787"/>
                </a:cubicBezTo>
                <a:cubicBezTo>
                  <a:pt x="47" y="5787"/>
                  <a:pt x="0" y="6155"/>
                  <a:pt x="264" y="6184"/>
                </a:cubicBezTo>
                <a:cubicBezTo>
                  <a:pt x="872" y="6275"/>
                  <a:pt x="1449" y="6336"/>
                  <a:pt x="2057" y="6427"/>
                </a:cubicBezTo>
                <a:lnTo>
                  <a:pt x="2148" y="6519"/>
                </a:lnTo>
                <a:cubicBezTo>
                  <a:pt x="2270" y="6671"/>
                  <a:pt x="2452" y="6914"/>
                  <a:pt x="2635" y="7157"/>
                </a:cubicBezTo>
                <a:cubicBezTo>
                  <a:pt x="3455" y="8251"/>
                  <a:pt x="4793" y="10196"/>
                  <a:pt x="6252" y="12324"/>
                </a:cubicBezTo>
                <a:cubicBezTo>
                  <a:pt x="8487" y="15559"/>
                  <a:pt x="12003" y="16461"/>
                  <a:pt x="12311" y="16461"/>
                </a:cubicBezTo>
                <a:cubicBezTo>
                  <a:pt x="12317" y="16461"/>
                  <a:pt x="12322" y="16461"/>
                  <a:pt x="12326" y="16460"/>
                </a:cubicBezTo>
                <a:lnTo>
                  <a:pt x="12326" y="16460"/>
                </a:lnTo>
                <a:cubicBezTo>
                  <a:pt x="12326" y="16460"/>
                  <a:pt x="12326" y="16460"/>
                  <a:pt x="12326" y="16460"/>
                </a:cubicBezTo>
                <a:cubicBezTo>
                  <a:pt x="12328" y="16460"/>
                  <a:pt x="12330" y="16459"/>
                  <a:pt x="12331" y="16458"/>
                </a:cubicBezTo>
                <a:lnTo>
                  <a:pt x="12331" y="16458"/>
                </a:lnTo>
                <a:cubicBezTo>
                  <a:pt x="12330" y="16459"/>
                  <a:pt x="12328" y="16459"/>
                  <a:pt x="12326" y="16460"/>
                </a:cubicBezTo>
                <a:lnTo>
                  <a:pt x="12326" y="16460"/>
                </a:lnTo>
                <a:cubicBezTo>
                  <a:pt x="12200" y="16447"/>
                  <a:pt x="10986" y="13362"/>
                  <a:pt x="8683" y="9953"/>
                </a:cubicBezTo>
                <a:cubicBezTo>
                  <a:pt x="7620" y="8434"/>
                  <a:pt x="6161" y="7309"/>
                  <a:pt x="4428" y="6701"/>
                </a:cubicBezTo>
                <a:lnTo>
                  <a:pt x="4428" y="6701"/>
                </a:lnTo>
                <a:cubicBezTo>
                  <a:pt x="5492" y="6853"/>
                  <a:pt x="6556" y="7035"/>
                  <a:pt x="7620" y="7218"/>
                </a:cubicBezTo>
                <a:cubicBezTo>
                  <a:pt x="8531" y="7400"/>
                  <a:pt x="9413" y="7582"/>
                  <a:pt x="10325" y="7765"/>
                </a:cubicBezTo>
                <a:cubicBezTo>
                  <a:pt x="10446" y="7947"/>
                  <a:pt x="10629" y="8221"/>
                  <a:pt x="10842" y="8586"/>
                </a:cubicBezTo>
                <a:cubicBezTo>
                  <a:pt x="11510" y="9771"/>
                  <a:pt x="12665" y="11838"/>
                  <a:pt x="13881" y="14118"/>
                </a:cubicBezTo>
                <a:cubicBezTo>
                  <a:pt x="15811" y="17622"/>
                  <a:pt x="19250" y="18892"/>
                  <a:pt x="19521" y="18892"/>
                </a:cubicBezTo>
                <a:cubicBezTo>
                  <a:pt x="19523" y="18892"/>
                  <a:pt x="19526" y="18892"/>
                  <a:pt x="19528" y="18891"/>
                </a:cubicBezTo>
                <a:lnTo>
                  <a:pt x="19528" y="18891"/>
                </a:lnTo>
                <a:cubicBezTo>
                  <a:pt x="19382" y="18870"/>
                  <a:pt x="18468" y="15665"/>
                  <a:pt x="16556" y="12020"/>
                </a:cubicBezTo>
                <a:cubicBezTo>
                  <a:pt x="15644" y="10409"/>
                  <a:pt x="14276" y="9133"/>
                  <a:pt x="12635" y="8342"/>
                </a:cubicBezTo>
                <a:lnTo>
                  <a:pt x="12635" y="8342"/>
                </a:lnTo>
                <a:cubicBezTo>
                  <a:pt x="13395" y="8525"/>
                  <a:pt x="14124" y="8707"/>
                  <a:pt x="14884" y="8920"/>
                </a:cubicBezTo>
                <a:cubicBezTo>
                  <a:pt x="16191" y="9315"/>
                  <a:pt x="17498" y="9710"/>
                  <a:pt x="18775" y="10166"/>
                </a:cubicBezTo>
                <a:lnTo>
                  <a:pt x="18775" y="10196"/>
                </a:lnTo>
                <a:lnTo>
                  <a:pt x="18805" y="10257"/>
                </a:lnTo>
                <a:cubicBezTo>
                  <a:pt x="18927" y="10470"/>
                  <a:pt x="19048" y="10713"/>
                  <a:pt x="19200" y="11017"/>
                </a:cubicBezTo>
                <a:cubicBezTo>
                  <a:pt x="19747" y="12294"/>
                  <a:pt x="20659" y="14482"/>
                  <a:pt x="21662" y="16884"/>
                </a:cubicBezTo>
                <a:cubicBezTo>
                  <a:pt x="23197" y="20615"/>
                  <a:pt x="26580" y="22291"/>
                  <a:pt x="26764" y="22294"/>
                </a:cubicBezTo>
                <a:lnTo>
                  <a:pt x="26764" y="22294"/>
                </a:lnTo>
                <a:cubicBezTo>
                  <a:pt x="26660" y="22252"/>
                  <a:pt x="26076" y="18951"/>
                  <a:pt x="24550" y="15121"/>
                </a:cubicBezTo>
                <a:cubicBezTo>
                  <a:pt x="23821" y="13388"/>
                  <a:pt x="22574" y="11929"/>
                  <a:pt x="20994" y="10956"/>
                </a:cubicBezTo>
                <a:lnTo>
                  <a:pt x="20994" y="10956"/>
                </a:lnTo>
                <a:cubicBezTo>
                  <a:pt x="22878" y="11655"/>
                  <a:pt x="24732" y="12446"/>
                  <a:pt x="26556" y="13297"/>
                </a:cubicBezTo>
                <a:lnTo>
                  <a:pt x="26647" y="13510"/>
                </a:lnTo>
                <a:cubicBezTo>
                  <a:pt x="26708" y="13692"/>
                  <a:pt x="26830" y="13966"/>
                  <a:pt x="26921" y="14270"/>
                </a:cubicBezTo>
                <a:cubicBezTo>
                  <a:pt x="27346" y="15577"/>
                  <a:pt x="28046" y="17856"/>
                  <a:pt x="28775" y="20349"/>
                </a:cubicBezTo>
                <a:cubicBezTo>
                  <a:pt x="29949" y="24231"/>
                  <a:pt x="33150" y="26266"/>
                  <a:pt x="33330" y="26276"/>
                </a:cubicBezTo>
                <a:lnTo>
                  <a:pt x="33330" y="26276"/>
                </a:lnTo>
                <a:cubicBezTo>
                  <a:pt x="33235" y="26229"/>
                  <a:pt x="32981" y="22868"/>
                  <a:pt x="31815" y="18890"/>
                </a:cubicBezTo>
                <a:cubicBezTo>
                  <a:pt x="31267" y="17066"/>
                  <a:pt x="30112" y="15455"/>
                  <a:pt x="28593" y="14300"/>
                </a:cubicBezTo>
                <a:lnTo>
                  <a:pt x="28593" y="14300"/>
                </a:lnTo>
                <a:lnTo>
                  <a:pt x="28745" y="14361"/>
                </a:lnTo>
                <a:cubicBezTo>
                  <a:pt x="29505" y="14756"/>
                  <a:pt x="30295" y="15181"/>
                  <a:pt x="31055" y="15607"/>
                </a:cubicBezTo>
                <a:cubicBezTo>
                  <a:pt x="31176" y="15759"/>
                  <a:pt x="31328" y="15941"/>
                  <a:pt x="31511" y="16154"/>
                </a:cubicBezTo>
                <a:lnTo>
                  <a:pt x="31602" y="16245"/>
                </a:lnTo>
                <a:cubicBezTo>
                  <a:pt x="33030" y="17917"/>
                  <a:pt x="34702" y="19437"/>
                  <a:pt x="36526" y="20713"/>
                </a:cubicBezTo>
                <a:cubicBezTo>
                  <a:pt x="38745" y="22172"/>
                  <a:pt x="41146" y="23297"/>
                  <a:pt x="43699" y="24026"/>
                </a:cubicBezTo>
                <a:cubicBezTo>
                  <a:pt x="42423" y="21564"/>
                  <a:pt x="40569" y="19437"/>
                  <a:pt x="38289" y="17856"/>
                </a:cubicBezTo>
                <a:cubicBezTo>
                  <a:pt x="36526" y="16671"/>
                  <a:pt x="34550" y="15850"/>
                  <a:pt x="32483" y="15425"/>
                </a:cubicBezTo>
                <a:cubicBezTo>
                  <a:pt x="31906" y="15333"/>
                  <a:pt x="31480" y="15273"/>
                  <a:pt x="31176" y="15242"/>
                </a:cubicBezTo>
                <a:lnTo>
                  <a:pt x="29748" y="14482"/>
                </a:lnTo>
                <a:cubicBezTo>
                  <a:pt x="29322" y="14270"/>
                  <a:pt x="28927" y="14057"/>
                  <a:pt x="28501" y="13844"/>
                </a:cubicBezTo>
                <a:lnTo>
                  <a:pt x="28501" y="13844"/>
                </a:lnTo>
                <a:cubicBezTo>
                  <a:pt x="29630" y="14208"/>
                  <a:pt x="30802" y="14387"/>
                  <a:pt x="31978" y="14387"/>
                </a:cubicBezTo>
                <a:cubicBezTo>
                  <a:pt x="32767" y="14387"/>
                  <a:pt x="33557" y="14306"/>
                  <a:pt x="34337" y="14148"/>
                </a:cubicBezTo>
                <a:cubicBezTo>
                  <a:pt x="38094" y="13244"/>
                  <a:pt x="41351" y="12524"/>
                  <a:pt x="41794" y="12524"/>
                </a:cubicBezTo>
                <a:cubicBezTo>
                  <a:pt x="41828" y="12524"/>
                  <a:pt x="41845" y="12528"/>
                  <a:pt x="41845" y="12537"/>
                </a:cubicBezTo>
                <a:cubicBezTo>
                  <a:pt x="41871" y="12408"/>
                  <a:pt x="38971" y="10336"/>
                  <a:pt x="35552" y="10336"/>
                </a:cubicBezTo>
                <a:cubicBezTo>
                  <a:pt x="34936" y="10336"/>
                  <a:pt x="34304" y="10404"/>
                  <a:pt x="33669" y="10561"/>
                </a:cubicBezTo>
                <a:cubicBezTo>
                  <a:pt x="31602" y="11078"/>
                  <a:pt x="29596" y="11747"/>
                  <a:pt x="27620" y="12567"/>
                </a:cubicBezTo>
                <a:lnTo>
                  <a:pt x="26951" y="12841"/>
                </a:lnTo>
                <a:lnTo>
                  <a:pt x="26678" y="12932"/>
                </a:lnTo>
                <a:cubicBezTo>
                  <a:pt x="25431" y="12355"/>
                  <a:pt x="24216" y="11807"/>
                  <a:pt x="22939" y="11291"/>
                </a:cubicBezTo>
                <a:cubicBezTo>
                  <a:pt x="22270" y="10987"/>
                  <a:pt x="21571" y="10713"/>
                  <a:pt x="20842" y="10440"/>
                </a:cubicBezTo>
                <a:lnTo>
                  <a:pt x="20842" y="10440"/>
                </a:lnTo>
                <a:cubicBezTo>
                  <a:pt x="21582" y="10592"/>
                  <a:pt x="22332" y="10668"/>
                  <a:pt x="23080" y="10668"/>
                </a:cubicBezTo>
                <a:cubicBezTo>
                  <a:pt x="24267" y="10668"/>
                  <a:pt x="25449" y="10478"/>
                  <a:pt x="26587" y="10105"/>
                </a:cubicBezTo>
                <a:cubicBezTo>
                  <a:pt x="30321" y="8773"/>
                  <a:pt x="33532" y="7635"/>
                  <a:pt x="33855" y="7635"/>
                </a:cubicBezTo>
                <a:cubicBezTo>
                  <a:pt x="33871" y="7635"/>
                  <a:pt x="33880" y="7637"/>
                  <a:pt x="33881" y="7643"/>
                </a:cubicBezTo>
                <a:cubicBezTo>
                  <a:pt x="33881" y="7550"/>
                  <a:pt x="31375" y="6124"/>
                  <a:pt x="28388" y="6124"/>
                </a:cubicBezTo>
                <a:cubicBezTo>
                  <a:pt x="27469" y="6124"/>
                  <a:pt x="26504" y="6259"/>
                  <a:pt x="25553" y="6610"/>
                </a:cubicBezTo>
                <a:cubicBezTo>
                  <a:pt x="23577" y="7370"/>
                  <a:pt x="21632" y="8251"/>
                  <a:pt x="19778" y="9285"/>
                </a:cubicBezTo>
                <a:lnTo>
                  <a:pt x="19109" y="9619"/>
                </a:lnTo>
                <a:lnTo>
                  <a:pt x="18927" y="9710"/>
                </a:lnTo>
                <a:lnTo>
                  <a:pt x="18866" y="9710"/>
                </a:lnTo>
                <a:cubicBezTo>
                  <a:pt x="16799" y="8981"/>
                  <a:pt x="14671" y="8373"/>
                  <a:pt x="12544" y="7826"/>
                </a:cubicBezTo>
                <a:lnTo>
                  <a:pt x="12544" y="7826"/>
                </a:lnTo>
                <a:cubicBezTo>
                  <a:pt x="12794" y="7842"/>
                  <a:pt x="13045" y="7850"/>
                  <a:pt x="13295" y="7850"/>
                </a:cubicBezTo>
                <a:cubicBezTo>
                  <a:pt x="14933" y="7850"/>
                  <a:pt x="16573" y="7504"/>
                  <a:pt x="18076" y="6792"/>
                </a:cubicBezTo>
                <a:cubicBezTo>
                  <a:pt x="21707" y="4991"/>
                  <a:pt x="24823" y="3506"/>
                  <a:pt x="25026" y="3506"/>
                </a:cubicBezTo>
                <a:cubicBezTo>
                  <a:pt x="25032" y="3506"/>
                  <a:pt x="25035" y="3507"/>
                  <a:pt x="25036" y="3509"/>
                </a:cubicBezTo>
                <a:cubicBezTo>
                  <a:pt x="25036" y="3429"/>
                  <a:pt x="23058" y="2573"/>
                  <a:pt x="20599" y="2573"/>
                </a:cubicBezTo>
                <a:cubicBezTo>
                  <a:pt x="19350" y="2573"/>
                  <a:pt x="17978" y="2794"/>
                  <a:pt x="16678" y="3449"/>
                </a:cubicBezTo>
                <a:cubicBezTo>
                  <a:pt x="14763" y="4421"/>
                  <a:pt x="12939" y="5516"/>
                  <a:pt x="11176" y="6762"/>
                </a:cubicBezTo>
                <a:lnTo>
                  <a:pt x="10538" y="7187"/>
                </a:lnTo>
                <a:lnTo>
                  <a:pt x="10386" y="7279"/>
                </a:lnTo>
                <a:cubicBezTo>
                  <a:pt x="9808" y="7157"/>
                  <a:pt x="9231" y="7035"/>
                  <a:pt x="8653" y="6914"/>
                </a:cubicBezTo>
                <a:cubicBezTo>
                  <a:pt x="7316" y="6640"/>
                  <a:pt x="5978" y="6397"/>
                  <a:pt x="4610" y="6215"/>
                </a:cubicBezTo>
                <a:lnTo>
                  <a:pt x="4306" y="6184"/>
                </a:lnTo>
                <a:cubicBezTo>
                  <a:pt x="6191" y="6093"/>
                  <a:pt x="8045" y="5516"/>
                  <a:pt x="9656" y="4543"/>
                </a:cubicBezTo>
                <a:cubicBezTo>
                  <a:pt x="13103" y="2363"/>
                  <a:pt x="16065" y="525"/>
                  <a:pt x="16271" y="525"/>
                </a:cubicBezTo>
                <a:cubicBezTo>
                  <a:pt x="16278" y="525"/>
                  <a:pt x="16281" y="527"/>
                  <a:pt x="16282" y="531"/>
                </a:cubicBezTo>
                <a:cubicBezTo>
                  <a:pt x="16282" y="448"/>
                  <a:pt x="14882" y="1"/>
                  <a:pt x="13017" y="1"/>
                </a:cubicBezTo>
                <a:close/>
                <a:moveTo>
                  <a:pt x="33334" y="26276"/>
                </a:moveTo>
                <a:cubicBezTo>
                  <a:pt x="33333" y="26276"/>
                  <a:pt x="33332" y="26276"/>
                  <a:pt x="33331" y="26276"/>
                </a:cubicBezTo>
                <a:cubicBezTo>
                  <a:pt x="33331" y="26276"/>
                  <a:pt x="33330" y="26276"/>
                  <a:pt x="33330" y="26276"/>
                </a:cubicBezTo>
                <a:lnTo>
                  <a:pt x="33330" y="26276"/>
                </a:lnTo>
                <a:cubicBezTo>
                  <a:pt x="33331" y="26276"/>
                  <a:pt x="33331" y="26277"/>
                  <a:pt x="33332" y="26277"/>
                </a:cubicBezTo>
                <a:cubicBezTo>
                  <a:pt x="33333" y="26277"/>
                  <a:pt x="33334" y="26276"/>
                  <a:pt x="33334" y="2627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03" name="Google Shape;2503;p82"/>
          <p:cNvGrpSpPr/>
          <p:nvPr/>
        </p:nvGrpSpPr>
        <p:grpSpPr>
          <a:xfrm rot="1382163" flipH="1">
            <a:off x="4108806" y="3907671"/>
            <a:ext cx="1860787" cy="907951"/>
            <a:chOff x="10083475" y="3839575"/>
            <a:chExt cx="1221925" cy="596225"/>
          </a:xfrm>
        </p:grpSpPr>
        <p:sp>
          <p:nvSpPr>
            <p:cNvPr id="2504" name="Google Shape;2504;p82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82"/>
            <p:cNvSpPr/>
            <p:nvPr/>
          </p:nvSpPr>
          <p:spPr>
            <a:xfrm>
              <a:off x="10083475" y="3891625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20" name="Google Shape;2520;p82"/>
          <p:cNvSpPr/>
          <p:nvPr/>
        </p:nvSpPr>
        <p:spPr>
          <a:xfrm>
            <a:off x="-6" y="1920153"/>
            <a:ext cx="1090189" cy="43968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1" name="Google Shape;2521;p82"/>
          <p:cNvSpPr/>
          <p:nvPr/>
        </p:nvSpPr>
        <p:spPr>
          <a:xfrm>
            <a:off x="7981575" y="1039867"/>
            <a:ext cx="1340537" cy="492420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圖片 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687" y="1356887"/>
            <a:ext cx="1578502" cy="1615343"/>
          </a:xfrm>
          <a:prstGeom prst="rect">
            <a:avLst/>
          </a:prstGeom>
        </p:spPr>
      </p:pic>
      <p:grpSp>
        <p:nvGrpSpPr>
          <p:cNvPr id="107" name="Google Shape;2033;p69"/>
          <p:cNvGrpSpPr/>
          <p:nvPr/>
        </p:nvGrpSpPr>
        <p:grpSpPr>
          <a:xfrm>
            <a:off x="1152198" y="2080425"/>
            <a:ext cx="1936747" cy="1499373"/>
            <a:chOff x="4279775" y="1356815"/>
            <a:chExt cx="4150943" cy="3044144"/>
          </a:xfrm>
        </p:grpSpPr>
        <p:sp>
          <p:nvSpPr>
            <p:cNvPr id="108" name="Google Shape;2034;p69"/>
            <p:cNvSpPr/>
            <p:nvPr/>
          </p:nvSpPr>
          <p:spPr>
            <a:xfrm>
              <a:off x="4279775" y="3840169"/>
              <a:ext cx="4150943" cy="509221"/>
            </a:xfrm>
            <a:custGeom>
              <a:avLst/>
              <a:gdLst/>
              <a:ahLst/>
              <a:cxnLst/>
              <a:rect l="l" t="t" r="r" b="b"/>
              <a:pathLst>
                <a:path w="109777" h="13467" extrusionOk="0">
                  <a:moveTo>
                    <a:pt x="54889" y="0"/>
                  </a:moveTo>
                  <a:cubicBezTo>
                    <a:pt x="24575" y="0"/>
                    <a:pt x="1" y="3013"/>
                    <a:pt x="1" y="6739"/>
                  </a:cubicBezTo>
                  <a:cubicBezTo>
                    <a:pt x="1" y="10454"/>
                    <a:pt x="24575" y="13466"/>
                    <a:pt x="54889" y="13466"/>
                  </a:cubicBezTo>
                  <a:cubicBezTo>
                    <a:pt x="69438" y="13466"/>
                    <a:pt x="83404" y="12764"/>
                    <a:pt x="93691" y="11502"/>
                  </a:cubicBezTo>
                  <a:cubicBezTo>
                    <a:pt x="103990" y="10240"/>
                    <a:pt x="109776" y="8525"/>
                    <a:pt x="109776" y="6739"/>
                  </a:cubicBezTo>
                  <a:cubicBezTo>
                    <a:pt x="109776" y="4953"/>
                    <a:pt x="103990" y="3239"/>
                    <a:pt x="93691" y="1977"/>
                  </a:cubicBezTo>
                  <a:cubicBezTo>
                    <a:pt x="83404" y="703"/>
                    <a:pt x="69438" y="0"/>
                    <a:pt x="54889" y="0"/>
                  </a:cubicBezTo>
                  <a:close/>
                </a:path>
              </a:pathLst>
            </a:custGeom>
            <a:solidFill>
              <a:srgbClr val="ECE8D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09" name="Google Shape;2035;p69"/>
            <p:cNvGrpSpPr/>
            <p:nvPr/>
          </p:nvGrpSpPr>
          <p:grpSpPr>
            <a:xfrm rot="-333150">
              <a:off x="4942800" y="1485146"/>
              <a:ext cx="2787793" cy="2787482"/>
              <a:chOff x="399152" y="2321078"/>
              <a:chExt cx="2393438" cy="2393171"/>
            </a:xfrm>
          </p:grpSpPr>
          <p:sp>
            <p:nvSpPr>
              <p:cNvPr id="281" name="Google Shape;2036;p69"/>
              <p:cNvSpPr/>
              <p:nvPr/>
            </p:nvSpPr>
            <p:spPr>
              <a:xfrm rot="-362304">
                <a:off x="507580" y="2429523"/>
                <a:ext cx="2176581" cy="2176281"/>
              </a:xfrm>
              <a:custGeom>
                <a:avLst/>
                <a:gdLst/>
                <a:ahLst/>
                <a:cxnLst/>
                <a:rect l="l" t="t" r="r" b="b"/>
                <a:pathLst>
                  <a:path w="87059" h="87047" extrusionOk="0">
                    <a:moveTo>
                      <a:pt x="43530" y="1"/>
                    </a:moveTo>
                    <a:cubicBezTo>
                      <a:pt x="19491" y="1"/>
                      <a:pt x="0" y="19479"/>
                      <a:pt x="0" y="43530"/>
                    </a:cubicBezTo>
                    <a:cubicBezTo>
                      <a:pt x="0" y="67568"/>
                      <a:pt x="19491" y="87047"/>
                      <a:pt x="43530" y="87047"/>
                    </a:cubicBezTo>
                    <a:cubicBezTo>
                      <a:pt x="67568" y="87047"/>
                      <a:pt x="87059" y="67568"/>
                      <a:pt x="87059" y="43530"/>
                    </a:cubicBezTo>
                    <a:cubicBezTo>
                      <a:pt x="87059" y="19479"/>
                      <a:pt x="67568" y="1"/>
                      <a:pt x="43530" y="1"/>
                    </a:cubicBezTo>
                    <a:close/>
                  </a:path>
                </a:pathLst>
              </a:custGeom>
              <a:solidFill>
                <a:srgbClr val="7E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2" name="Google Shape;2037;p69"/>
              <p:cNvSpPr/>
              <p:nvPr/>
            </p:nvSpPr>
            <p:spPr>
              <a:xfrm rot="-362304">
                <a:off x="1261246" y="2934475"/>
                <a:ext cx="108980" cy="75554"/>
              </a:xfrm>
              <a:custGeom>
                <a:avLst/>
                <a:gdLst/>
                <a:ahLst/>
                <a:cxnLst/>
                <a:rect l="l" t="t" r="r" b="b"/>
                <a:pathLst>
                  <a:path w="4359" h="3022" extrusionOk="0">
                    <a:moveTo>
                      <a:pt x="2069" y="1"/>
                    </a:moveTo>
                    <a:cubicBezTo>
                      <a:pt x="1900" y="1"/>
                      <a:pt x="1734" y="28"/>
                      <a:pt x="1579" y="98"/>
                    </a:cubicBezTo>
                    <a:lnTo>
                      <a:pt x="1579" y="98"/>
                    </a:lnTo>
                    <a:lnTo>
                      <a:pt x="1596" y="89"/>
                    </a:lnTo>
                    <a:lnTo>
                      <a:pt x="1596" y="89"/>
                    </a:lnTo>
                    <a:cubicBezTo>
                      <a:pt x="1227" y="149"/>
                      <a:pt x="870" y="292"/>
                      <a:pt x="572" y="518"/>
                    </a:cubicBezTo>
                    <a:cubicBezTo>
                      <a:pt x="215" y="756"/>
                      <a:pt x="1" y="1173"/>
                      <a:pt x="36" y="1613"/>
                    </a:cubicBezTo>
                    <a:cubicBezTo>
                      <a:pt x="108" y="2125"/>
                      <a:pt x="560" y="2494"/>
                      <a:pt x="1024" y="2708"/>
                    </a:cubicBezTo>
                    <a:cubicBezTo>
                      <a:pt x="1423" y="2902"/>
                      <a:pt x="1878" y="3022"/>
                      <a:pt x="2322" y="3022"/>
                    </a:cubicBezTo>
                    <a:cubicBezTo>
                      <a:pt x="2700" y="3022"/>
                      <a:pt x="3071" y="2935"/>
                      <a:pt x="3394" y="2732"/>
                    </a:cubicBezTo>
                    <a:cubicBezTo>
                      <a:pt x="4084" y="2292"/>
                      <a:pt x="4358" y="1184"/>
                      <a:pt x="3775" y="613"/>
                    </a:cubicBezTo>
                    <a:cubicBezTo>
                      <a:pt x="3525" y="399"/>
                      <a:pt x="3227" y="244"/>
                      <a:pt x="2918" y="161"/>
                    </a:cubicBezTo>
                    <a:cubicBezTo>
                      <a:pt x="2645" y="77"/>
                      <a:pt x="2352" y="1"/>
                      <a:pt x="2069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3" name="Google Shape;2038;p69"/>
              <p:cNvSpPr/>
              <p:nvPr/>
            </p:nvSpPr>
            <p:spPr>
              <a:xfrm rot="-362304">
                <a:off x="1407735" y="3056576"/>
                <a:ext cx="51503" cy="51653"/>
              </a:xfrm>
              <a:custGeom>
                <a:avLst/>
                <a:gdLst/>
                <a:ahLst/>
                <a:cxnLst/>
                <a:rect l="l" t="t" r="r" b="b"/>
                <a:pathLst>
                  <a:path w="2060" h="2066" extrusionOk="0">
                    <a:moveTo>
                      <a:pt x="1418" y="1"/>
                    </a:moveTo>
                    <a:cubicBezTo>
                      <a:pt x="1266" y="1"/>
                      <a:pt x="1097" y="35"/>
                      <a:pt x="929" y="80"/>
                    </a:cubicBezTo>
                    <a:cubicBezTo>
                      <a:pt x="381" y="259"/>
                      <a:pt x="0" y="913"/>
                      <a:pt x="191" y="1449"/>
                    </a:cubicBezTo>
                    <a:cubicBezTo>
                      <a:pt x="321" y="1824"/>
                      <a:pt x="720" y="2065"/>
                      <a:pt x="1103" y="2065"/>
                    </a:cubicBezTo>
                    <a:cubicBezTo>
                      <a:pt x="1280" y="2065"/>
                      <a:pt x="1453" y="2014"/>
                      <a:pt x="1596" y="1902"/>
                    </a:cubicBezTo>
                    <a:cubicBezTo>
                      <a:pt x="1858" y="1687"/>
                      <a:pt x="1977" y="1342"/>
                      <a:pt x="2024" y="1009"/>
                    </a:cubicBezTo>
                    <a:cubicBezTo>
                      <a:pt x="2060" y="711"/>
                      <a:pt x="2048" y="378"/>
                      <a:pt x="1846" y="163"/>
                    </a:cubicBezTo>
                    <a:cubicBezTo>
                      <a:pt x="1739" y="44"/>
                      <a:pt x="1589" y="1"/>
                      <a:pt x="1418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4" name="Google Shape;2039;p69"/>
              <p:cNvSpPr/>
              <p:nvPr/>
            </p:nvSpPr>
            <p:spPr>
              <a:xfrm rot="-362304">
                <a:off x="1457363" y="2968154"/>
                <a:ext cx="88729" cy="185684"/>
              </a:xfrm>
              <a:custGeom>
                <a:avLst/>
                <a:gdLst/>
                <a:ahLst/>
                <a:cxnLst/>
                <a:rect l="l" t="t" r="r" b="b"/>
                <a:pathLst>
                  <a:path w="3549" h="7427" extrusionOk="0">
                    <a:moveTo>
                      <a:pt x="1282" y="1"/>
                    </a:moveTo>
                    <a:cubicBezTo>
                      <a:pt x="1155" y="1"/>
                      <a:pt x="1020" y="32"/>
                      <a:pt x="881" y="98"/>
                    </a:cubicBezTo>
                    <a:cubicBezTo>
                      <a:pt x="0" y="503"/>
                      <a:pt x="393" y="1372"/>
                      <a:pt x="679" y="2015"/>
                    </a:cubicBezTo>
                    <a:cubicBezTo>
                      <a:pt x="1322" y="3444"/>
                      <a:pt x="1000" y="5087"/>
                      <a:pt x="691" y="6611"/>
                    </a:cubicBezTo>
                    <a:cubicBezTo>
                      <a:pt x="631" y="6885"/>
                      <a:pt x="619" y="7242"/>
                      <a:pt x="857" y="7385"/>
                    </a:cubicBezTo>
                    <a:cubicBezTo>
                      <a:pt x="912" y="7414"/>
                      <a:pt x="970" y="7427"/>
                      <a:pt x="1028" y="7427"/>
                    </a:cubicBezTo>
                    <a:cubicBezTo>
                      <a:pt x="1234" y="7427"/>
                      <a:pt x="1450" y="7269"/>
                      <a:pt x="1607" y="7111"/>
                    </a:cubicBezTo>
                    <a:cubicBezTo>
                      <a:pt x="2381" y="6385"/>
                      <a:pt x="3191" y="5599"/>
                      <a:pt x="3453" y="4575"/>
                    </a:cubicBezTo>
                    <a:cubicBezTo>
                      <a:pt x="3536" y="4194"/>
                      <a:pt x="3548" y="3766"/>
                      <a:pt x="3310" y="3456"/>
                    </a:cubicBezTo>
                    <a:cubicBezTo>
                      <a:pt x="3155" y="3289"/>
                      <a:pt x="2977" y="3134"/>
                      <a:pt x="2798" y="3004"/>
                    </a:cubicBezTo>
                    <a:cubicBezTo>
                      <a:pt x="2560" y="2801"/>
                      <a:pt x="2393" y="2527"/>
                      <a:pt x="2310" y="2218"/>
                    </a:cubicBezTo>
                    <a:cubicBezTo>
                      <a:pt x="2191" y="1789"/>
                      <a:pt x="2262" y="1325"/>
                      <a:pt x="2167" y="884"/>
                    </a:cubicBezTo>
                    <a:cubicBezTo>
                      <a:pt x="2065" y="367"/>
                      <a:pt x="1721" y="1"/>
                      <a:pt x="1282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5" name="Google Shape;2040;p69"/>
              <p:cNvSpPr/>
              <p:nvPr/>
            </p:nvSpPr>
            <p:spPr>
              <a:xfrm rot="-362304">
                <a:off x="946118" y="2485587"/>
                <a:ext cx="395919" cy="200835"/>
              </a:xfrm>
              <a:custGeom>
                <a:avLst/>
                <a:gdLst/>
                <a:ahLst/>
                <a:cxnLst/>
                <a:rect l="l" t="t" r="r" b="b"/>
                <a:pathLst>
                  <a:path w="15836" h="8033" extrusionOk="0">
                    <a:moveTo>
                      <a:pt x="15407" y="0"/>
                    </a:moveTo>
                    <a:cubicBezTo>
                      <a:pt x="10014" y="822"/>
                      <a:pt x="4823" y="2655"/>
                      <a:pt x="108" y="5394"/>
                    </a:cubicBezTo>
                    <a:cubicBezTo>
                      <a:pt x="36" y="5727"/>
                      <a:pt x="1" y="6049"/>
                      <a:pt x="108" y="6263"/>
                    </a:cubicBezTo>
                    <a:cubicBezTo>
                      <a:pt x="227" y="6489"/>
                      <a:pt x="703" y="6418"/>
                      <a:pt x="870" y="6692"/>
                    </a:cubicBezTo>
                    <a:cubicBezTo>
                      <a:pt x="977" y="6858"/>
                      <a:pt x="846" y="7346"/>
                      <a:pt x="965" y="7584"/>
                    </a:cubicBezTo>
                    <a:cubicBezTo>
                      <a:pt x="1076" y="7833"/>
                      <a:pt x="1350" y="8032"/>
                      <a:pt x="1623" y="8032"/>
                    </a:cubicBezTo>
                    <a:cubicBezTo>
                      <a:pt x="1703" y="8032"/>
                      <a:pt x="1783" y="8015"/>
                      <a:pt x="1858" y="7977"/>
                    </a:cubicBezTo>
                    <a:cubicBezTo>
                      <a:pt x="2132" y="7835"/>
                      <a:pt x="2251" y="7465"/>
                      <a:pt x="2537" y="7382"/>
                    </a:cubicBezTo>
                    <a:cubicBezTo>
                      <a:pt x="2578" y="7370"/>
                      <a:pt x="2619" y="7365"/>
                      <a:pt x="2659" y="7365"/>
                    </a:cubicBezTo>
                    <a:cubicBezTo>
                      <a:pt x="2986" y="7365"/>
                      <a:pt x="3268" y="7719"/>
                      <a:pt x="3596" y="7846"/>
                    </a:cubicBezTo>
                    <a:cubicBezTo>
                      <a:pt x="3688" y="7881"/>
                      <a:pt x="3779" y="7897"/>
                      <a:pt x="3868" y="7897"/>
                    </a:cubicBezTo>
                    <a:cubicBezTo>
                      <a:pt x="4391" y="7897"/>
                      <a:pt x="4863" y="7355"/>
                      <a:pt x="5239" y="6918"/>
                    </a:cubicBezTo>
                    <a:cubicBezTo>
                      <a:pt x="6216" y="5751"/>
                      <a:pt x="7537" y="4918"/>
                      <a:pt x="9014" y="4525"/>
                    </a:cubicBezTo>
                    <a:cubicBezTo>
                      <a:pt x="9764" y="4322"/>
                      <a:pt x="10573" y="4227"/>
                      <a:pt x="11204" y="3763"/>
                    </a:cubicBezTo>
                    <a:cubicBezTo>
                      <a:pt x="11693" y="3417"/>
                      <a:pt x="12014" y="2882"/>
                      <a:pt x="12467" y="2489"/>
                    </a:cubicBezTo>
                    <a:cubicBezTo>
                      <a:pt x="13288" y="1774"/>
                      <a:pt x="14431" y="1596"/>
                      <a:pt x="15348" y="1000"/>
                    </a:cubicBezTo>
                    <a:cubicBezTo>
                      <a:pt x="15586" y="857"/>
                      <a:pt x="15836" y="596"/>
                      <a:pt x="15741" y="322"/>
                    </a:cubicBezTo>
                    <a:cubicBezTo>
                      <a:pt x="15681" y="167"/>
                      <a:pt x="15562" y="60"/>
                      <a:pt x="15407" y="0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6" name="Google Shape;2041;p69"/>
              <p:cNvSpPr/>
              <p:nvPr/>
            </p:nvSpPr>
            <p:spPr>
              <a:xfrm rot="-362304">
                <a:off x="1666187" y="2692658"/>
                <a:ext cx="72354" cy="45252"/>
              </a:xfrm>
              <a:custGeom>
                <a:avLst/>
                <a:gdLst/>
                <a:ahLst/>
                <a:cxnLst/>
                <a:rect l="l" t="t" r="r" b="b"/>
                <a:pathLst>
                  <a:path w="2894" h="1810" extrusionOk="0">
                    <a:moveTo>
                      <a:pt x="1765" y="0"/>
                    </a:moveTo>
                    <a:cubicBezTo>
                      <a:pt x="1629" y="0"/>
                      <a:pt x="1493" y="14"/>
                      <a:pt x="1357" y="41"/>
                    </a:cubicBezTo>
                    <a:lnTo>
                      <a:pt x="1346" y="113"/>
                    </a:lnTo>
                    <a:cubicBezTo>
                      <a:pt x="1287" y="108"/>
                      <a:pt x="1229" y="106"/>
                      <a:pt x="1171" y="106"/>
                    </a:cubicBezTo>
                    <a:cubicBezTo>
                      <a:pt x="944" y="106"/>
                      <a:pt x="718" y="142"/>
                      <a:pt x="500" y="208"/>
                    </a:cubicBezTo>
                    <a:cubicBezTo>
                      <a:pt x="214" y="303"/>
                      <a:pt x="24" y="553"/>
                      <a:pt x="0" y="851"/>
                    </a:cubicBezTo>
                    <a:cubicBezTo>
                      <a:pt x="12" y="1101"/>
                      <a:pt x="143" y="1327"/>
                      <a:pt x="345" y="1470"/>
                    </a:cubicBezTo>
                    <a:cubicBezTo>
                      <a:pt x="639" y="1690"/>
                      <a:pt x="994" y="1810"/>
                      <a:pt x="1353" y="1810"/>
                    </a:cubicBezTo>
                    <a:cubicBezTo>
                      <a:pt x="1518" y="1810"/>
                      <a:pt x="1684" y="1785"/>
                      <a:pt x="1846" y="1732"/>
                    </a:cubicBezTo>
                    <a:cubicBezTo>
                      <a:pt x="2358" y="1542"/>
                      <a:pt x="2739" y="1113"/>
                      <a:pt x="2870" y="589"/>
                    </a:cubicBezTo>
                    <a:cubicBezTo>
                      <a:pt x="2893" y="518"/>
                      <a:pt x="2893" y="434"/>
                      <a:pt x="2870" y="363"/>
                    </a:cubicBezTo>
                    <a:cubicBezTo>
                      <a:pt x="2834" y="303"/>
                      <a:pt x="2774" y="268"/>
                      <a:pt x="2715" y="232"/>
                    </a:cubicBezTo>
                    <a:cubicBezTo>
                      <a:pt x="2420" y="80"/>
                      <a:pt x="2095" y="0"/>
                      <a:pt x="1765" y="0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7" name="Google Shape;2042;p69"/>
              <p:cNvSpPr/>
              <p:nvPr/>
            </p:nvSpPr>
            <p:spPr>
              <a:xfrm rot="-362304">
                <a:off x="1642334" y="3291624"/>
                <a:ext cx="24426" cy="23126"/>
              </a:xfrm>
              <a:custGeom>
                <a:avLst/>
                <a:gdLst/>
                <a:ahLst/>
                <a:cxnLst/>
                <a:rect l="l" t="t" r="r" b="b"/>
                <a:pathLst>
                  <a:path w="977" h="925" extrusionOk="0">
                    <a:moveTo>
                      <a:pt x="655" y="1"/>
                    </a:moveTo>
                    <a:cubicBezTo>
                      <a:pt x="560" y="167"/>
                      <a:pt x="310" y="155"/>
                      <a:pt x="155" y="274"/>
                    </a:cubicBezTo>
                    <a:cubicBezTo>
                      <a:pt x="0" y="429"/>
                      <a:pt x="12" y="691"/>
                      <a:pt x="179" y="834"/>
                    </a:cubicBezTo>
                    <a:cubicBezTo>
                      <a:pt x="260" y="894"/>
                      <a:pt x="355" y="924"/>
                      <a:pt x="449" y="924"/>
                    </a:cubicBezTo>
                    <a:cubicBezTo>
                      <a:pt x="560" y="924"/>
                      <a:pt x="672" y="882"/>
                      <a:pt x="762" y="798"/>
                    </a:cubicBezTo>
                    <a:cubicBezTo>
                      <a:pt x="917" y="644"/>
                      <a:pt x="976" y="417"/>
                      <a:pt x="917" y="215"/>
                    </a:cubicBezTo>
                    <a:lnTo>
                      <a:pt x="655" y="132"/>
                    </a:lnTo>
                    <a:lnTo>
                      <a:pt x="655" y="1"/>
                    </a:ln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8" name="Google Shape;2043;p69"/>
              <p:cNvSpPr/>
              <p:nvPr/>
            </p:nvSpPr>
            <p:spPr>
              <a:xfrm rot="-362304">
                <a:off x="1197234" y="3616608"/>
                <a:ext cx="21526" cy="18251"/>
              </a:xfrm>
              <a:custGeom>
                <a:avLst/>
                <a:gdLst/>
                <a:ahLst/>
                <a:cxnLst/>
                <a:rect l="l" t="t" r="r" b="b"/>
                <a:pathLst>
                  <a:path w="861" h="730" extrusionOk="0">
                    <a:moveTo>
                      <a:pt x="334" y="1"/>
                    </a:moveTo>
                    <a:cubicBezTo>
                      <a:pt x="286" y="215"/>
                      <a:pt x="0" y="370"/>
                      <a:pt x="72" y="572"/>
                    </a:cubicBezTo>
                    <a:cubicBezTo>
                      <a:pt x="107" y="644"/>
                      <a:pt x="191" y="703"/>
                      <a:pt x="274" y="715"/>
                    </a:cubicBezTo>
                    <a:cubicBezTo>
                      <a:pt x="311" y="725"/>
                      <a:pt x="349" y="729"/>
                      <a:pt x="388" y="729"/>
                    </a:cubicBezTo>
                    <a:cubicBezTo>
                      <a:pt x="587" y="729"/>
                      <a:pt x="794" y="607"/>
                      <a:pt x="834" y="417"/>
                    </a:cubicBezTo>
                    <a:cubicBezTo>
                      <a:pt x="861" y="244"/>
                      <a:pt x="679" y="64"/>
                      <a:pt x="517" y="64"/>
                    </a:cubicBezTo>
                    <a:cubicBezTo>
                      <a:pt x="468" y="64"/>
                      <a:pt x="420" y="81"/>
                      <a:pt x="381" y="120"/>
                    </a:cubicBezTo>
                    <a:lnTo>
                      <a:pt x="334" y="1"/>
                    </a:ln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9" name="Google Shape;2044;p69"/>
              <p:cNvSpPr/>
              <p:nvPr/>
            </p:nvSpPr>
            <p:spPr>
              <a:xfrm rot="-362304">
                <a:off x="1159623" y="3609287"/>
                <a:ext cx="14376" cy="13751"/>
              </a:xfrm>
              <a:custGeom>
                <a:avLst/>
                <a:gdLst/>
                <a:ahLst/>
                <a:cxnLst/>
                <a:rect l="l" t="t" r="r" b="b"/>
                <a:pathLst>
                  <a:path w="575" h="550" extrusionOk="0">
                    <a:moveTo>
                      <a:pt x="276" y="0"/>
                    </a:moveTo>
                    <a:lnTo>
                      <a:pt x="360" y="203"/>
                    </a:lnTo>
                    <a:cubicBezTo>
                      <a:pt x="331" y="176"/>
                      <a:pt x="298" y="165"/>
                      <a:pt x="265" y="165"/>
                    </a:cubicBezTo>
                    <a:cubicBezTo>
                      <a:pt x="135" y="165"/>
                      <a:pt x="0" y="341"/>
                      <a:pt x="86" y="465"/>
                    </a:cubicBezTo>
                    <a:cubicBezTo>
                      <a:pt x="127" y="523"/>
                      <a:pt x="193" y="550"/>
                      <a:pt x="263" y="550"/>
                    </a:cubicBezTo>
                    <a:cubicBezTo>
                      <a:pt x="376" y="550"/>
                      <a:pt x="497" y="480"/>
                      <a:pt x="526" y="369"/>
                    </a:cubicBezTo>
                    <a:cubicBezTo>
                      <a:pt x="574" y="203"/>
                      <a:pt x="455" y="24"/>
                      <a:pt x="276" y="0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0" name="Google Shape;2045;p69"/>
              <p:cNvSpPr/>
              <p:nvPr/>
            </p:nvSpPr>
            <p:spPr>
              <a:xfrm rot="-362304">
                <a:off x="1243990" y="3598102"/>
                <a:ext cx="16926" cy="17426"/>
              </a:xfrm>
              <a:custGeom>
                <a:avLst/>
                <a:gdLst/>
                <a:ahLst/>
                <a:cxnLst/>
                <a:rect l="l" t="t" r="r" b="b"/>
                <a:pathLst>
                  <a:path w="677" h="697" extrusionOk="0">
                    <a:moveTo>
                      <a:pt x="273" y="0"/>
                    </a:moveTo>
                    <a:cubicBezTo>
                      <a:pt x="262" y="0"/>
                      <a:pt x="251" y="1"/>
                      <a:pt x="239" y="2"/>
                    </a:cubicBezTo>
                    <a:lnTo>
                      <a:pt x="251" y="2"/>
                    </a:lnTo>
                    <a:lnTo>
                      <a:pt x="251" y="73"/>
                    </a:lnTo>
                    <a:cubicBezTo>
                      <a:pt x="72" y="192"/>
                      <a:pt x="1" y="419"/>
                      <a:pt x="48" y="621"/>
                    </a:cubicBezTo>
                    <a:cubicBezTo>
                      <a:pt x="113" y="673"/>
                      <a:pt x="187" y="697"/>
                      <a:pt x="262" y="697"/>
                    </a:cubicBezTo>
                    <a:cubicBezTo>
                      <a:pt x="408" y="697"/>
                      <a:pt x="553" y="604"/>
                      <a:pt x="608" y="454"/>
                    </a:cubicBezTo>
                    <a:cubicBezTo>
                      <a:pt x="676" y="227"/>
                      <a:pt x="506" y="0"/>
                      <a:pt x="273" y="0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1" name="Google Shape;2046;p69"/>
              <p:cNvSpPr/>
              <p:nvPr/>
            </p:nvSpPr>
            <p:spPr>
              <a:xfrm rot="-362304">
                <a:off x="1723659" y="3270334"/>
                <a:ext cx="23401" cy="33402"/>
              </a:xfrm>
              <a:custGeom>
                <a:avLst/>
                <a:gdLst/>
                <a:ahLst/>
                <a:cxnLst/>
                <a:rect l="l" t="t" r="r" b="b"/>
                <a:pathLst>
                  <a:path w="936" h="1336" extrusionOk="0">
                    <a:moveTo>
                      <a:pt x="295" y="0"/>
                    </a:moveTo>
                    <a:cubicBezTo>
                      <a:pt x="157" y="0"/>
                      <a:pt x="1" y="178"/>
                      <a:pt x="19" y="342"/>
                    </a:cubicBezTo>
                    <a:cubicBezTo>
                      <a:pt x="31" y="544"/>
                      <a:pt x="209" y="723"/>
                      <a:pt x="293" y="913"/>
                    </a:cubicBezTo>
                    <a:cubicBezTo>
                      <a:pt x="328" y="1033"/>
                      <a:pt x="376" y="1140"/>
                      <a:pt x="448" y="1235"/>
                    </a:cubicBezTo>
                    <a:cubicBezTo>
                      <a:pt x="487" y="1298"/>
                      <a:pt x="564" y="1335"/>
                      <a:pt x="642" y="1335"/>
                    </a:cubicBezTo>
                    <a:cubicBezTo>
                      <a:pt x="682" y="1335"/>
                      <a:pt x="721" y="1326"/>
                      <a:pt x="757" y="1306"/>
                    </a:cubicBezTo>
                    <a:cubicBezTo>
                      <a:pt x="793" y="1259"/>
                      <a:pt x="829" y="1211"/>
                      <a:pt x="840" y="1152"/>
                    </a:cubicBezTo>
                    <a:cubicBezTo>
                      <a:pt x="912" y="949"/>
                      <a:pt x="936" y="747"/>
                      <a:pt x="912" y="532"/>
                    </a:cubicBezTo>
                    <a:cubicBezTo>
                      <a:pt x="876" y="330"/>
                      <a:pt x="614" y="68"/>
                      <a:pt x="412" y="56"/>
                    </a:cubicBezTo>
                    <a:cubicBezTo>
                      <a:pt x="378" y="17"/>
                      <a:pt x="337" y="0"/>
                      <a:pt x="295" y="0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2" name="Google Shape;2047;p69"/>
              <p:cNvSpPr/>
              <p:nvPr/>
            </p:nvSpPr>
            <p:spPr>
              <a:xfrm rot="-362304">
                <a:off x="1340845" y="3343177"/>
                <a:ext cx="1071352" cy="1148306"/>
              </a:xfrm>
              <a:custGeom>
                <a:avLst/>
                <a:gdLst/>
                <a:ahLst/>
                <a:cxnLst/>
                <a:rect l="l" t="t" r="r" b="b"/>
                <a:pathLst>
                  <a:path w="42852" h="45930" extrusionOk="0">
                    <a:moveTo>
                      <a:pt x="17496" y="1"/>
                    </a:moveTo>
                    <a:cubicBezTo>
                      <a:pt x="17224" y="1"/>
                      <a:pt x="16948" y="31"/>
                      <a:pt x="16681" y="70"/>
                    </a:cubicBezTo>
                    <a:cubicBezTo>
                      <a:pt x="15360" y="284"/>
                      <a:pt x="14074" y="677"/>
                      <a:pt x="12859" y="1248"/>
                    </a:cubicBezTo>
                    <a:cubicBezTo>
                      <a:pt x="12510" y="1409"/>
                      <a:pt x="12137" y="1585"/>
                      <a:pt x="11772" y="1585"/>
                    </a:cubicBezTo>
                    <a:cubicBezTo>
                      <a:pt x="11678" y="1585"/>
                      <a:pt x="11583" y="1573"/>
                      <a:pt x="11490" y="1546"/>
                    </a:cubicBezTo>
                    <a:cubicBezTo>
                      <a:pt x="11085" y="1427"/>
                      <a:pt x="10788" y="1034"/>
                      <a:pt x="10383" y="951"/>
                    </a:cubicBezTo>
                    <a:cubicBezTo>
                      <a:pt x="10378" y="949"/>
                      <a:pt x="10372" y="948"/>
                      <a:pt x="10366" y="948"/>
                    </a:cubicBezTo>
                    <a:cubicBezTo>
                      <a:pt x="10024" y="948"/>
                      <a:pt x="8313" y="3219"/>
                      <a:pt x="7752" y="3558"/>
                    </a:cubicBezTo>
                    <a:cubicBezTo>
                      <a:pt x="6478" y="4332"/>
                      <a:pt x="5037" y="4749"/>
                      <a:pt x="3763" y="5511"/>
                    </a:cubicBezTo>
                    <a:cubicBezTo>
                      <a:pt x="1525" y="6868"/>
                      <a:pt x="1" y="9428"/>
                      <a:pt x="144" y="12035"/>
                    </a:cubicBezTo>
                    <a:cubicBezTo>
                      <a:pt x="215" y="13250"/>
                      <a:pt x="620" y="14417"/>
                      <a:pt x="1025" y="15560"/>
                    </a:cubicBezTo>
                    <a:cubicBezTo>
                      <a:pt x="2120" y="18703"/>
                      <a:pt x="3406" y="22072"/>
                      <a:pt x="6216" y="23834"/>
                    </a:cubicBezTo>
                    <a:cubicBezTo>
                      <a:pt x="8728" y="25406"/>
                      <a:pt x="11919" y="25323"/>
                      <a:pt x="14753" y="26204"/>
                    </a:cubicBezTo>
                    <a:cubicBezTo>
                      <a:pt x="15646" y="26478"/>
                      <a:pt x="16562" y="26894"/>
                      <a:pt x="17039" y="27704"/>
                    </a:cubicBezTo>
                    <a:cubicBezTo>
                      <a:pt x="17562" y="28609"/>
                      <a:pt x="17360" y="29752"/>
                      <a:pt x="17265" y="30811"/>
                    </a:cubicBezTo>
                    <a:cubicBezTo>
                      <a:pt x="16872" y="35348"/>
                      <a:pt x="18777" y="39884"/>
                      <a:pt x="18467" y="44396"/>
                    </a:cubicBezTo>
                    <a:cubicBezTo>
                      <a:pt x="18408" y="45182"/>
                      <a:pt x="19003" y="45861"/>
                      <a:pt x="19789" y="45920"/>
                    </a:cubicBezTo>
                    <a:cubicBezTo>
                      <a:pt x="19894" y="45927"/>
                      <a:pt x="19999" y="45930"/>
                      <a:pt x="20104" y="45930"/>
                    </a:cubicBezTo>
                    <a:cubicBezTo>
                      <a:pt x="22028" y="45930"/>
                      <a:pt x="23988" y="44921"/>
                      <a:pt x="25659" y="43837"/>
                    </a:cubicBezTo>
                    <a:cubicBezTo>
                      <a:pt x="29826" y="41110"/>
                      <a:pt x="33743" y="37407"/>
                      <a:pt x="34957" y="32574"/>
                    </a:cubicBezTo>
                    <a:cubicBezTo>
                      <a:pt x="35148" y="31776"/>
                      <a:pt x="35303" y="30907"/>
                      <a:pt x="35898" y="30335"/>
                    </a:cubicBezTo>
                    <a:cubicBezTo>
                      <a:pt x="36481" y="29752"/>
                      <a:pt x="37553" y="29478"/>
                      <a:pt x="37732" y="28645"/>
                    </a:cubicBezTo>
                    <a:cubicBezTo>
                      <a:pt x="37839" y="28133"/>
                      <a:pt x="37553" y="27632"/>
                      <a:pt x="37434" y="27121"/>
                    </a:cubicBezTo>
                    <a:cubicBezTo>
                      <a:pt x="37220" y="26132"/>
                      <a:pt x="37684" y="25120"/>
                      <a:pt x="38315" y="24334"/>
                    </a:cubicBezTo>
                    <a:cubicBezTo>
                      <a:pt x="38946" y="23549"/>
                      <a:pt x="39756" y="22906"/>
                      <a:pt x="40399" y="22132"/>
                    </a:cubicBezTo>
                    <a:cubicBezTo>
                      <a:pt x="42125" y="20024"/>
                      <a:pt x="42470" y="17143"/>
                      <a:pt x="42744" y="14428"/>
                    </a:cubicBezTo>
                    <a:cubicBezTo>
                      <a:pt x="42816" y="13655"/>
                      <a:pt x="42851" y="12750"/>
                      <a:pt x="42244" y="12250"/>
                    </a:cubicBezTo>
                    <a:cubicBezTo>
                      <a:pt x="41994" y="12035"/>
                      <a:pt x="41649" y="11940"/>
                      <a:pt x="41327" y="11845"/>
                    </a:cubicBezTo>
                    <a:cubicBezTo>
                      <a:pt x="38327" y="10940"/>
                      <a:pt x="35636" y="9225"/>
                      <a:pt x="33541" y="6904"/>
                    </a:cubicBezTo>
                    <a:cubicBezTo>
                      <a:pt x="31505" y="4618"/>
                      <a:pt x="29921" y="1665"/>
                      <a:pt x="27087" y="522"/>
                    </a:cubicBezTo>
                    <a:cubicBezTo>
                      <a:pt x="26845" y="434"/>
                      <a:pt x="26580" y="355"/>
                      <a:pt x="26322" y="355"/>
                    </a:cubicBezTo>
                    <a:cubicBezTo>
                      <a:pt x="26163" y="355"/>
                      <a:pt x="26007" y="385"/>
                      <a:pt x="25861" y="462"/>
                    </a:cubicBezTo>
                    <a:cubicBezTo>
                      <a:pt x="25659" y="605"/>
                      <a:pt x="25468" y="784"/>
                      <a:pt x="25325" y="998"/>
                    </a:cubicBezTo>
                    <a:cubicBezTo>
                      <a:pt x="24600" y="1873"/>
                      <a:pt x="23465" y="2318"/>
                      <a:pt x="22334" y="2318"/>
                    </a:cubicBezTo>
                    <a:cubicBezTo>
                      <a:pt x="21309" y="2318"/>
                      <a:pt x="20287" y="1954"/>
                      <a:pt x="19575" y="1213"/>
                    </a:cubicBezTo>
                    <a:cubicBezTo>
                      <a:pt x="19277" y="891"/>
                      <a:pt x="19015" y="522"/>
                      <a:pt x="18646" y="284"/>
                    </a:cubicBezTo>
                    <a:cubicBezTo>
                      <a:pt x="18303" y="70"/>
                      <a:pt x="17904" y="1"/>
                      <a:pt x="17496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3" name="Google Shape;2048;p69"/>
              <p:cNvSpPr/>
              <p:nvPr/>
            </p:nvSpPr>
            <p:spPr>
              <a:xfrm rot="-362304">
                <a:off x="1422130" y="2472690"/>
                <a:ext cx="1211259" cy="1085228"/>
              </a:xfrm>
              <a:custGeom>
                <a:avLst/>
                <a:gdLst/>
                <a:ahLst/>
                <a:cxnLst/>
                <a:rect l="l" t="t" r="r" b="b"/>
                <a:pathLst>
                  <a:path w="48448" h="43407" extrusionOk="0">
                    <a:moveTo>
                      <a:pt x="22253" y="1"/>
                    </a:moveTo>
                    <a:lnTo>
                      <a:pt x="22253" y="1"/>
                    </a:lnTo>
                    <a:cubicBezTo>
                      <a:pt x="22313" y="417"/>
                      <a:pt x="22599" y="763"/>
                      <a:pt x="22849" y="1108"/>
                    </a:cubicBezTo>
                    <a:cubicBezTo>
                      <a:pt x="23087" y="1453"/>
                      <a:pt x="23289" y="1930"/>
                      <a:pt x="23099" y="2311"/>
                    </a:cubicBezTo>
                    <a:cubicBezTo>
                      <a:pt x="22872" y="2775"/>
                      <a:pt x="22206" y="2906"/>
                      <a:pt x="21991" y="3382"/>
                    </a:cubicBezTo>
                    <a:cubicBezTo>
                      <a:pt x="21789" y="3846"/>
                      <a:pt x="22146" y="4370"/>
                      <a:pt x="22527" y="4716"/>
                    </a:cubicBezTo>
                    <a:cubicBezTo>
                      <a:pt x="22908" y="5061"/>
                      <a:pt x="23372" y="5394"/>
                      <a:pt x="23480" y="5894"/>
                    </a:cubicBezTo>
                    <a:cubicBezTo>
                      <a:pt x="23563" y="6311"/>
                      <a:pt x="23361" y="6728"/>
                      <a:pt x="23277" y="7156"/>
                    </a:cubicBezTo>
                    <a:cubicBezTo>
                      <a:pt x="23194" y="7573"/>
                      <a:pt x="23337" y="8121"/>
                      <a:pt x="23753" y="8216"/>
                    </a:cubicBezTo>
                    <a:cubicBezTo>
                      <a:pt x="23799" y="8226"/>
                      <a:pt x="23845" y="8229"/>
                      <a:pt x="23891" y="8229"/>
                    </a:cubicBezTo>
                    <a:cubicBezTo>
                      <a:pt x="24000" y="8229"/>
                      <a:pt x="24111" y="8211"/>
                      <a:pt x="24216" y="8211"/>
                    </a:cubicBezTo>
                    <a:cubicBezTo>
                      <a:pt x="24292" y="8211"/>
                      <a:pt x="24365" y="8220"/>
                      <a:pt x="24432" y="8252"/>
                    </a:cubicBezTo>
                    <a:cubicBezTo>
                      <a:pt x="24789" y="8418"/>
                      <a:pt x="24670" y="9002"/>
                      <a:pt x="24373" y="9264"/>
                    </a:cubicBezTo>
                    <a:cubicBezTo>
                      <a:pt x="24087" y="9538"/>
                      <a:pt x="23670" y="9716"/>
                      <a:pt x="23515" y="10085"/>
                    </a:cubicBezTo>
                    <a:cubicBezTo>
                      <a:pt x="23277" y="10645"/>
                      <a:pt x="23742" y="11359"/>
                      <a:pt x="23408" y="11871"/>
                    </a:cubicBezTo>
                    <a:cubicBezTo>
                      <a:pt x="23277" y="12038"/>
                      <a:pt x="23099" y="12181"/>
                      <a:pt x="22896" y="12276"/>
                    </a:cubicBezTo>
                    <a:lnTo>
                      <a:pt x="20194" y="13764"/>
                    </a:lnTo>
                    <a:cubicBezTo>
                      <a:pt x="20015" y="13836"/>
                      <a:pt x="19860" y="13967"/>
                      <a:pt x="19741" y="14122"/>
                    </a:cubicBezTo>
                    <a:cubicBezTo>
                      <a:pt x="19372" y="14657"/>
                      <a:pt x="19991" y="15324"/>
                      <a:pt x="20098" y="15967"/>
                    </a:cubicBezTo>
                    <a:cubicBezTo>
                      <a:pt x="20194" y="16527"/>
                      <a:pt x="19872" y="17086"/>
                      <a:pt x="19432" y="17431"/>
                    </a:cubicBezTo>
                    <a:cubicBezTo>
                      <a:pt x="18991" y="17789"/>
                      <a:pt x="18443" y="17967"/>
                      <a:pt x="17908" y="18146"/>
                    </a:cubicBezTo>
                    <a:cubicBezTo>
                      <a:pt x="17478" y="18285"/>
                      <a:pt x="16980" y="18406"/>
                      <a:pt x="16524" y="18406"/>
                    </a:cubicBezTo>
                    <a:cubicBezTo>
                      <a:pt x="16006" y="18406"/>
                      <a:pt x="15541" y="18251"/>
                      <a:pt x="15288" y="17789"/>
                    </a:cubicBezTo>
                    <a:cubicBezTo>
                      <a:pt x="15169" y="17598"/>
                      <a:pt x="15145" y="17372"/>
                      <a:pt x="15229" y="17181"/>
                    </a:cubicBezTo>
                    <a:cubicBezTo>
                      <a:pt x="15393" y="16837"/>
                      <a:pt x="15779" y="16809"/>
                      <a:pt x="16179" y="16809"/>
                    </a:cubicBezTo>
                    <a:cubicBezTo>
                      <a:pt x="16259" y="16809"/>
                      <a:pt x="16339" y="16810"/>
                      <a:pt x="16418" y="16810"/>
                    </a:cubicBezTo>
                    <a:cubicBezTo>
                      <a:pt x="16836" y="16810"/>
                      <a:pt x="17226" y="16778"/>
                      <a:pt x="17348" y="16384"/>
                    </a:cubicBezTo>
                    <a:cubicBezTo>
                      <a:pt x="17443" y="16050"/>
                      <a:pt x="17288" y="15705"/>
                      <a:pt x="16979" y="15562"/>
                    </a:cubicBezTo>
                    <a:cubicBezTo>
                      <a:pt x="15785" y="14955"/>
                      <a:pt x="14475" y="14232"/>
                      <a:pt x="13134" y="14232"/>
                    </a:cubicBezTo>
                    <a:cubicBezTo>
                      <a:pt x="12924" y="14232"/>
                      <a:pt x="12713" y="14250"/>
                      <a:pt x="12502" y="14288"/>
                    </a:cubicBezTo>
                    <a:cubicBezTo>
                      <a:pt x="11835" y="14407"/>
                      <a:pt x="11228" y="14729"/>
                      <a:pt x="10633" y="15062"/>
                    </a:cubicBezTo>
                    <a:lnTo>
                      <a:pt x="8549" y="16181"/>
                    </a:lnTo>
                    <a:cubicBezTo>
                      <a:pt x="7728" y="16622"/>
                      <a:pt x="6847" y="17122"/>
                      <a:pt x="6585" y="18086"/>
                    </a:cubicBezTo>
                    <a:cubicBezTo>
                      <a:pt x="6454" y="18551"/>
                      <a:pt x="6573" y="19051"/>
                      <a:pt x="6918" y="19384"/>
                    </a:cubicBezTo>
                    <a:cubicBezTo>
                      <a:pt x="7148" y="19600"/>
                      <a:pt x="7410" y="19689"/>
                      <a:pt x="7677" y="19689"/>
                    </a:cubicBezTo>
                    <a:cubicBezTo>
                      <a:pt x="8100" y="19689"/>
                      <a:pt x="8535" y="19467"/>
                      <a:pt x="8871" y="19182"/>
                    </a:cubicBezTo>
                    <a:cubicBezTo>
                      <a:pt x="9335" y="18813"/>
                      <a:pt x="9692" y="18313"/>
                      <a:pt x="10204" y="18003"/>
                    </a:cubicBezTo>
                    <a:cubicBezTo>
                      <a:pt x="10579" y="17779"/>
                      <a:pt x="10997" y="17668"/>
                      <a:pt x="11414" y="17668"/>
                    </a:cubicBezTo>
                    <a:cubicBezTo>
                      <a:pt x="11884" y="17668"/>
                      <a:pt x="12354" y="17809"/>
                      <a:pt x="12764" y="18086"/>
                    </a:cubicBezTo>
                    <a:cubicBezTo>
                      <a:pt x="12907" y="18622"/>
                      <a:pt x="13074" y="19182"/>
                      <a:pt x="12990" y="19729"/>
                    </a:cubicBezTo>
                    <a:cubicBezTo>
                      <a:pt x="12907" y="20289"/>
                      <a:pt x="12502" y="20837"/>
                      <a:pt x="11942" y="20908"/>
                    </a:cubicBezTo>
                    <a:cubicBezTo>
                      <a:pt x="11908" y="20912"/>
                      <a:pt x="11874" y="20914"/>
                      <a:pt x="11841" y="20914"/>
                    </a:cubicBezTo>
                    <a:cubicBezTo>
                      <a:pt x="11402" y="20914"/>
                      <a:pt x="10993" y="20566"/>
                      <a:pt x="10871" y="20146"/>
                    </a:cubicBezTo>
                    <a:cubicBezTo>
                      <a:pt x="10814" y="19953"/>
                      <a:pt x="10638" y="19836"/>
                      <a:pt x="10456" y="19836"/>
                    </a:cubicBezTo>
                    <a:cubicBezTo>
                      <a:pt x="10369" y="19836"/>
                      <a:pt x="10281" y="19862"/>
                      <a:pt x="10204" y="19920"/>
                    </a:cubicBezTo>
                    <a:cubicBezTo>
                      <a:pt x="10109" y="19991"/>
                      <a:pt x="10026" y="20075"/>
                      <a:pt x="9966" y="20182"/>
                    </a:cubicBezTo>
                    <a:cubicBezTo>
                      <a:pt x="9776" y="20479"/>
                      <a:pt x="9704" y="20825"/>
                      <a:pt x="9585" y="21158"/>
                    </a:cubicBezTo>
                    <a:cubicBezTo>
                      <a:pt x="9204" y="22182"/>
                      <a:pt x="8275" y="22885"/>
                      <a:pt x="7406" y="23527"/>
                    </a:cubicBezTo>
                    <a:cubicBezTo>
                      <a:pt x="6216" y="24409"/>
                      <a:pt x="4977" y="25313"/>
                      <a:pt x="3537" y="25671"/>
                    </a:cubicBezTo>
                    <a:cubicBezTo>
                      <a:pt x="3322" y="25730"/>
                      <a:pt x="3072" y="25778"/>
                      <a:pt x="2953" y="25968"/>
                    </a:cubicBezTo>
                    <a:cubicBezTo>
                      <a:pt x="2703" y="26385"/>
                      <a:pt x="3299" y="26814"/>
                      <a:pt x="3441" y="27278"/>
                    </a:cubicBezTo>
                    <a:cubicBezTo>
                      <a:pt x="3559" y="27696"/>
                      <a:pt x="3205" y="28364"/>
                      <a:pt x="2769" y="28364"/>
                    </a:cubicBezTo>
                    <a:cubicBezTo>
                      <a:pt x="2720" y="28364"/>
                      <a:pt x="2670" y="28356"/>
                      <a:pt x="2620" y="28338"/>
                    </a:cubicBezTo>
                    <a:cubicBezTo>
                      <a:pt x="2332" y="28222"/>
                      <a:pt x="2027" y="28152"/>
                      <a:pt x="1724" y="28152"/>
                    </a:cubicBezTo>
                    <a:cubicBezTo>
                      <a:pt x="1462" y="28152"/>
                      <a:pt x="1201" y="28204"/>
                      <a:pt x="953" y="28326"/>
                    </a:cubicBezTo>
                    <a:cubicBezTo>
                      <a:pt x="1" y="28790"/>
                      <a:pt x="155" y="29481"/>
                      <a:pt x="298" y="30112"/>
                    </a:cubicBezTo>
                    <a:cubicBezTo>
                      <a:pt x="512" y="31005"/>
                      <a:pt x="739" y="31898"/>
                      <a:pt x="953" y="32790"/>
                    </a:cubicBezTo>
                    <a:cubicBezTo>
                      <a:pt x="1596" y="32802"/>
                      <a:pt x="2179" y="33136"/>
                      <a:pt x="2525" y="33683"/>
                    </a:cubicBezTo>
                    <a:cubicBezTo>
                      <a:pt x="2561" y="33693"/>
                      <a:pt x="2597" y="33697"/>
                      <a:pt x="2633" y="33697"/>
                    </a:cubicBezTo>
                    <a:cubicBezTo>
                      <a:pt x="2908" y="33697"/>
                      <a:pt x="3147" y="33431"/>
                      <a:pt x="3358" y="33231"/>
                    </a:cubicBezTo>
                    <a:cubicBezTo>
                      <a:pt x="3722" y="32929"/>
                      <a:pt x="4172" y="32768"/>
                      <a:pt x="4626" y="32768"/>
                    </a:cubicBezTo>
                    <a:cubicBezTo>
                      <a:pt x="4869" y="32768"/>
                      <a:pt x="5114" y="32814"/>
                      <a:pt x="5346" y="32910"/>
                    </a:cubicBezTo>
                    <a:lnTo>
                      <a:pt x="6085" y="30564"/>
                    </a:lnTo>
                    <a:cubicBezTo>
                      <a:pt x="6144" y="30338"/>
                      <a:pt x="6227" y="30100"/>
                      <a:pt x="6430" y="29981"/>
                    </a:cubicBezTo>
                    <a:cubicBezTo>
                      <a:pt x="6644" y="29862"/>
                      <a:pt x="6906" y="29909"/>
                      <a:pt x="7132" y="29850"/>
                    </a:cubicBezTo>
                    <a:cubicBezTo>
                      <a:pt x="7644" y="29719"/>
                      <a:pt x="7882" y="29135"/>
                      <a:pt x="7954" y="28611"/>
                    </a:cubicBezTo>
                    <a:cubicBezTo>
                      <a:pt x="8037" y="27933"/>
                      <a:pt x="8002" y="27159"/>
                      <a:pt x="8728" y="26742"/>
                    </a:cubicBezTo>
                    <a:cubicBezTo>
                      <a:pt x="8958" y="26627"/>
                      <a:pt x="9208" y="26565"/>
                      <a:pt x="9463" y="26565"/>
                    </a:cubicBezTo>
                    <a:cubicBezTo>
                      <a:pt x="9551" y="26565"/>
                      <a:pt x="9639" y="26572"/>
                      <a:pt x="9728" y="26587"/>
                    </a:cubicBezTo>
                    <a:cubicBezTo>
                      <a:pt x="10561" y="26718"/>
                      <a:pt x="11169" y="27314"/>
                      <a:pt x="11752" y="27885"/>
                    </a:cubicBezTo>
                    <a:cubicBezTo>
                      <a:pt x="12466" y="28600"/>
                      <a:pt x="13205" y="29338"/>
                      <a:pt x="13657" y="30254"/>
                    </a:cubicBezTo>
                    <a:cubicBezTo>
                      <a:pt x="14062" y="31076"/>
                      <a:pt x="14193" y="32088"/>
                      <a:pt x="13836" y="32921"/>
                    </a:cubicBezTo>
                    <a:cubicBezTo>
                      <a:pt x="13764" y="33088"/>
                      <a:pt x="13883" y="33279"/>
                      <a:pt x="14074" y="33291"/>
                    </a:cubicBezTo>
                    <a:cubicBezTo>
                      <a:pt x="14431" y="33279"/>
                      <a:pt x="14764" y="33076"/>
                      <a:pt x="14943" y="32767"/>
                    </a:cubicBezTo>
                    <a:cubicBezTo>
                      <a:pt x="15193" y="32338"/>
                      <a:pt x="15181" y="31814"/>
                      <a:pt x="15157" y="31326"/>
                    </a:cubicBezTo>
                    <a:lnTo>
                      <a:pt x="15157" y="31326"/>
                    </a:lnTo>
                    <a:lnTo>
                      <a:pt x="15943" y="31767"/>
                    </a:lnTo>
                    <a:cubicBezTo>
                      <a:pt x="16241" y="31267"/>
                      <a:pt x="15895" y="30624"/>
                      <a:pt x="15479" y="30207"/>
                    </a:cubicBezTo>
                    <a:cubicBezTo>
                      <a:pt x="15062" y="29802"/>
                      <a:pt x="14538" y="29397"/>
                      <a:pt x="14443" y="28826"/>
                    </a:cubicBezTo>
                    <a:cubicBezTo>
                      <a:pt x="14383" y="28421"/>
                      <a:pt x="14538" y="28004"/>
                      <a:pt x="14431" y="27611"/>
                    </a:cubicBezTo>
                    <a:cubicBezTo>
                      <a:pt x="14324" y="27266"/>
                      <a:pt x="14038" y="27016"/>
                      <a:pt x="13847" y="26695"/>
                    </a:cubicBezTo>
                    <a:cubicBezTo>
                      <a:pt x="13633" y="26337"/>
                      <a:pt x="13645" y="25742"/>
                      <a:pt x="14145" y="25694"/>
                    </a:cubicBezTo>
                    <a:cubicBezTo>
                      <a:pt x="14164" y="25693"/>
                      <a:pt x="14183" y="25692"/>
                      <a:pt x="14202" y="25692"/>
                    </a:cubicBezTo>
                    <a:cubicBezTo>
                      <a:pt x="14443" y="25692"/>
                      <a:pt x="14666" y="25832"/>
                      <a:pt x="14776" y="26063"/>
                    </a:cubicBezTo>
                    <a:cubicBezTo>
                      <a:pt x="15741" y="27992"/>
                      <a:pt x="17562" y="29350"/>
                      <a:pt x="19693" y="29743"/>
                    </a:cubicBezTo>
                    <a:cubicBezTo>
                      <a:pt x="19778" y="29757"/>
                      <a:pt x="19863" y="29764"/>
                      <a:pt x="19949" y="29764"/>
                    </a:cubicBezTo>
                    <a:cubicBezTo>
                      <a:pt x="20285" y="29764"/>
                      <a:pt x="20621" y="29654"/>
                      <a:pt x="20896" y="29445"/>
                    </a:cubicBezTo>
                    <a:cubicBezTo>
                      <a:pt x="21360" y="29076"/>
                      <a:pt x="21241" y="28683"/>
                      <a:pt x="21170" y="28302"/>
                    </a:cubicBezTo>
                    <a:cubicBezTo>
                      <a:pt x="20932" y="27076"/>
                      <a:pt x="21110" y="25802"/>
                      <a:pt x="21658" y="24682"/>
                    </a:cubicBezTo>
                    <a:cubicBezTo>
                      <a:pt x="21745" y="24488"/>
                      <a:pt x="21936" y="24365"/>
                      <a:pt x="22145" y="24365"/>
                    </a:cubicBezTo>
                    <a:cubicBezTo>
                      <a:pt x="22192" y="24365"/>
                      <a:pt x="22241" y="24372"/>
                      <a:pt x="22289" y="24385"/>
                    </a:cubicBezTo>
                    <a:cubicBezTo>
                      <a:pt x="22694" y="24504"/>
                      <a:pt x="22515" y="24944"/>
                      <a:pt x="22730" y="25171"/>
                    </a:cubicBezTo>
                    <a:cubicBezTo>
                      <a:pt x="22798" y="25241"/>
                      <a:pt x="22874" y="25269"/>
                      <a:pt x="22954" y="25269"/>
                    </a:cubicBezTo>
                    <a:cubicBezTo>
                      <a:pt x="23279" y="25269"/>
                      <a:pt x="23688" y="24811"/>
                      <a:pt x="24068" y="24811"/>
                    </a:cubicBezTo>
                    <a:cubicBezTo>
                      <a:pt x="24119" y="24811"/>
                      <a:pt x="24169" y="24819"/>
                      <a:pt x="24218" y="24837"/>
                    </a:cubicBezTo>
                    <a:cubicBezTo>
                      <a:pt x="24337" y="24897"/>
                      <a:pt x="24444" y="24992"/>
                      <a:pt x="24515" y="25099"/>
                    </a:cubicBezTo>
                    <a:lnTo>
                      <a:pt x="26647" y="27802"/>
                    </a:lnTo>
                    <a:cubicBezTo>
                      <a:pt x="26754" y="27921"/>
                      <a:pt x="26837" y="28076"/>
                      <a:pt x="26873" y="28242"/>
                    </a:cubicBezTo>
                    <a:cubicBezTo>
                      <a:pt x="26907" y="28605"/>
                      <a:pt x="26528" y="28788"/>
                      <a:pt x="26144" y="28788"/>
                    </a:cubicBezTo>
                    <a:cubicBezTo>
                      <a:pt x="25985" y="28788"/>
                      <a:pt x="25826" y="28757"/>
                      <a:pt x="25694" y="28695"/>
                    </a:cubicBezTo>
                    <a:cubicBezTo>
                      <a:pt x="25289" y="28508"/>
                      <a:pt x="24893" y="28185"/>
                      <a:pt x="24466" y="28185"/>
                    </a:cubicBezTo>
                    <a:cubicBezTo>
                      <a:pt x="24404" y="28185"/>
                      <a:pt x="24341" y="28191"/>
                      <a:pt x="24277" y="28207"/>
                    </a:cubicBezTo>
                    <a:cubicBezTo>
                      <a:pt x="23694" y="28361"/>
                      <a:pt x="23492" y="29123"/>
                      <a:pt x="22932" y="29362"/>
                    </a:cubicBezTo>
                    <a:cubicBezTo>
                      <a:pt x="22706" y="29469"/>
                      <a:pt x="22420" y="29481"/>
                      <a:pt x="22301" y="29766"/>
                    </a:cubicBezTo>
                    <a:cubicBezTo>
                      <a:pt x="22229" y="29957"/>
                      <a:pt x="22265" y="30171"/>
                      <a:pt x="22396" y="30338"/>
                    </a:cubicBezTo>
                    <a:cubicBezTo>
                      <a:pt x="22646" y="30683"/>
                      <a:pt x="23063" y="30778"/>
                      <a:pt x="23408" y="31005"/>
                    </a:cubicBezTo>
                    <a:cubicBezTo>
                      <a:pt x="24265" y="31552"/>
                      <a:pt x="24468" y="32719"/>
                      <a:pt x="24420" y="33743"/>
                    </a:cubicBezTo>
                    <a:cubicBezTo>
                      <a:pt x="24361" y="34767"/>
                      <a:pt x="24396" y="35517"/>
                      <a:pt x="24682" y="36481"/>
                    </a:cubicBezTo>
                    <a:cubicBezTo>
                      <a:pt x="24992" y="37529"/>
                      <a:pt x="25718" y="38422"/>
                      <a:pt x="26682" y="38946"/>
                    </a:cubicBezTo>
                    <a:cubicBezTo>
                      <a:pt x="29099" y="40268"/>
                      <a:pt x="31159" y="41863"/>
                      <a:pt x="33659" y="42923"/>
                    </a:cubicBezTo>
                    <a:cubicBezTo>
                      <a:pt x="34246" y="43168"/>
                      <a:pt x="34885" y="43407"/>
                      <a:pt x="35504" y="43407"/>
                    </a:cubicBezTo>
                    <a:cubicBezTo>
                      <a:pt x="35726" y="43407"/>
                      <a:pt x="35946" y="43376"/>
                      <a:pt x="36160" y="43304"/>
                    </a:cubicBezTo>
                    <a:cubicBezTo>
                      <a:pt x="37196" y="42947"/>
                      <a:pt x="37708" y="41768"/>
                      <a:pt x="37779" y="40684"/>
                    </a:cubicBezTo>
                    <a:cubicBezTo>
                      <a:pt x="37791" y="40399"/>
                      <a:pt x="37791" y="40101"/>
                      <a:pt x="37922" y="39851"/>
                    </a:cubicBezTo>
                    <a:cubicBezTo>
                      <a:pt x="38053" y="39637"/>
                      <a:pt x="38220" y="39446"/>
                      <a:pt x="38422" y="39291"/>
                    </a:cubicBezTo>
                    <a:cubicBezTo>
                      <a:pt x="39517" y="38267"/>
                      <a:pt x="40136" y="36839"/>
                      <a:pt x="40160" y="35338"/>
                    </a:cubicBezTo>
                    <a:cubicBezTo>
                      <a:pt x="39660" y="34648"/>
                      <a:pt x="38827" y="34660"/>
                      <a:pt x="37981" y="34576"/>
                    </a:cubicBezTo>
                    <a:cubicBezTo>
                      <a:pt x="36422" y="34422"/>
                      <a:pt x="35029" y="33600"/>
                      <a:pt x="33695" y="32790"/>
                    </a:cubicBezTo>
                    <a:cubicBezTo>
                      <a:pt x="33362" y="32588"/>
                      <a:pt x="33005" y="32374"/>
                      <a:pt x="33005" y="31838"/>
                    </a:cubicBezTo>
                    <a:cubicBezTo>
                      <a:pt x="33005" y="31433"/>
                      <a:pt x="33219" y="31064"/>
                      <a:pt x="33564" y="30850"/>
                    </a:cubicBezTo>
                    <a:cubicBezTo>
                      <a:pt x="33791" y="30715"/>
                      <a:pt x="34042" y="30656"/>
                      <a:pt x="34296" y="30656"/>
                    </a:cubicBezTo>
                    <a:cubicBezTo>
                      <a:pt x="34737" y="30656"/>
                      <a:pt x="35190" y="30831"/>
                      <a:pt x="35553" y="31088"/>
                    </a:cubicBezTo>
                    <a:cubicBezTo>
                      <a:pt x="36088" y="31457"/>
                      <a:pt x="36493" y="31981"/>
                      <a:pt x="36934" y="32469"/>
                    </a:cubicBezTo>
                    <a:cubicBezTo>
                      <a:pt x="37362" y="32957"/>
                      <a:pt x="37839" y="33386"/>
                      <a:pt x="38458" y="33481"/>
                    </a:cubicBezTo>
                    <a:cubicBezTo>
                      <a:pt x="38516" y="33490"/>
                      <a:pt x="38575" y="33494"/>
                      <a:pt x="38634" y="33494"/>
                    </a:cubicBezTo>
                    <a:cubicBezTo>
                      <a:pt x="39206" y="33494"/>
                      <a:pt x="39803" y="33089"/>
                      <a:pt x="39803" y="32517"/>
                    </a:cubicBezTo>
                    <a:lnTo>
                      <a:pt x="40660" y="33338"/>
                    </a:lnTo>
                    <a:lnTo>
                      <a:pt x="41422" y="32648"/>
                    </a:lnTo>
                    <a:cubicBezTo>
                      <a:pt x="42684" y="33683"/>
                      <a:pt x="44042" y="34874"/>
                      <a:pt x="44316" y="36493"/>
                    </a:cubicBezTo>
                    <a:cubicBezTo>
                      <a:pt x="44387" y="36874"/>
                      <a:pt x="44399" y="37303"/>
                      <a:pt x="44661" y="37577"/>
                    </a:cubicBezTo>
                    <a:cubicBezTo>
                      <a:pt x="44863" y="37803"/>
                      <a:pt x="45161" y="37886"/>
                      <a:pt x="45411" y="38029"/>
                    </a:cubicBezTo>
                    <a:cubicBezTo>
                      <a:pt x="46030" y="38375"/>
                      <a:pt x="46387" y="39029"/>
                      <a:pt x="46852" y="39577"/>
                    </a:cubicBezTo>
                    <a:cubicBezTo>
                      <a:pt x="47221" y="40006"/>
                      <a:pt x="47745" y="40387"/>
                      <a:pt x="48292" y="40410"/>
                    </a:cubicBezTo>
                    <a:cubicBezTo>
                      <a:pt x="48340" y="40410"/>
                      <a:pt x="48388" y="40399"/>
                      <a:pt x="48435" y="40399"/>
                    </a:cubicBezTo>
                    <a:cubicBezTo>
                      <a:pt x="48435" y="40244"/>
                      <a:pt x="48447" y="40089"/>
                      <a:pt x="48447" y="39934"/>
                    </a:cubicBezTo>
                    <a:cubicBezTo>
                      <a:pt x="48447" y="34624"/>
                      <a:pt x="47483" y="29350"/>
                      <a:pt x="45578" y="24385"/>
                    </a:cubicBezTo>
                    <a:cubicBezTo>
                      <a:pt x="45220" y="23730"/>
                      <a:pt x="44899" y="23063"/>
                      <a:pt x="44613" y="22373"/>
                    </a:cubicBezTo>
                    <a:cubicBezTo>
                      <a:pt x="44470" y="21992"/>
                      <a:pt x="44351" y="21611"/>
                      <a:pt x="44232" y="21230"/>
                    </a:cubicBezTo>
                    <a:cubicBezTo>
                      <a:pt x="39696" y="11740"/>
                      <a:pt x="31885" y="4204"/>
                      <a:pt x="22253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4" name="Google Shape;2049;p69"/>
              <p:cNvSpPr/>
              <p:nvPr/>
            </p:nvSpPr>
            <p:spPr>
              <a:xfrm rot="-362304">
                <a:off x="942752" y="2641912"/>
                <a:ext cx="456347" cy="392719"/>
              </a:xfrm>
              <a:custGeom>
                <a:avLst/>
                <a:gdLst/>
                <a:ahLst/>
                <a:cxnLst/>
                <a:rect l="l" t="t" r="r" b="b"/>
                <a:pathLst>
                  <a:path w="18253" h="15708" extrusionOk="0">
                    <a:moveTo>
                      <a:pt x="13020" y="0"/>
                    </a:moveTo>
                    <a:cubicBezTo>
                      <a:pt x="12254" y="0"/>
                      <a:pt x="11489" y="83"/>
                      <a:pt x="10740" y="251"/>
                    </a:cubicBezTo>
                    <a:cubicBezTo>
                      <a:pt x="9799" y="465"/>
                      <a:pt x="8787" y="893"/>
                      <a:pt x="8430" y="1786"/>
                    </a:cubicBezTo>
                    <a:cubicBezTo>
                      <a:pt x="8239" y="2227"/>
                      <a:pt x="8251" y="2727"/>
                      <a:pt x="8037" y="3168"/>
                    </a:cubicBezTo>
                    <a:cubicBezTo>
                      <a:pt x="7584" y="4072"/>
                      <a:pt x="5632" y="3787"/>
                      <a:pt x="4763" y="4144"/>
                    </a:cubicBezTo>
                    <a:cubicBezTo>
                      <a:pt x="3584" y="4656"/>
                      <a:pt x="2572" y="5489"/>
                      <a:pt x="1846" y="6549"/>
                    </a:cubicBezTo>
                    <a:cubicBezTo>
                      <a:pt x="655" y="8228"/>
                      <a:pt x="167" y="10323"/>
                      <a:pt x="24" y="12371"/>
                    </a:cubicBezTo>
                    <a:cubicBezTo>
                      <a:pt x="0" y="12597"/>
                      <a:pt x="0" y="12847"/>
                      <a:pt x="179" y="12990"/>
                    </a:cubicBezTo>
                    <a:cubicBezTo>
                      <a:pt x="268" y="13063"/>
                      <a:pt x="377" y="13082"/>
                      <a:pt x="494" y="13082"/>
                    </a:cubicBezTo>
                    <a:cubicBezTo>
                      <a:pt x="621" y="13082"/>
                      <a:pt x="758" y="13060"/>
                      <a:pt x="889" y="13060"/>
                    </a:cubicBezTo>
                    <a:cubicBezTo>
                      <a:pt x="991" y="13060"/>
                      <a:pt x="1090" y="13073"/>
                      <a:pt x="1179" y="13121"/>
                    </a:cubicBezTo>
                    <a:cubicBezTo>
                      <a:pt x="1477" y="13288"/>
                      <a:pt x="1453" y="13717"/>
                      <a:pt x="1310" y="14026"/>
                    </a:cubicBezTo>
                    <a:cubicBezTo>
                      <a:pt x="1167" y="14336"/>
                      <a:pt x="941" y="14621"/>
                      <a:pt x="953" y="14955"/>
                    </a:cubicBezTo>
                    <a:cubicBezTo>
                      <a:pt x="972" y="15417"/>
                      <a:pt x="1458" y="15708"/>
                      <a:pt x="1927" y="15708"/>
                    </a:cubicBezTo>
                    <a:cubicBezTo>
                      <a:pt x="2038" y="15708"/>
                      <a:pt x="2148" y="15691"/>
                      <a:pt x="2250" y="15657"/>
                    </a:cubicBezTo>
                    <a:cubicBezTo>
                      <a:pt x="2798" y="15479"/>
                      <a:pt x="3167" y="14990"/>
                      <a:pt x="3512" y="14550"/>
                    </a:cubicBezTo>
                    <a:cubicBezTo>
                      <a:pt x="3870" y="14097"/>
                      <a:pt x="4263" y="13621"/>
                      <a:pt x="4810" y="13478"/>
                    </a:cubicBezTo>
                    <a:cubicBezTo>
                      <a:pt x="4929" y="13448"/>
                      <a:pt x="5048" y="13435"/>
                      <a:pt x="5167" y="13435"/>
                    </a:cubicBezTo>
                    <a:cubicBezTo>
                      <a:pt x="5940" y="13435"/>
                      <a:pt x="6720" y="13984"/>
                      <a:pt x="7500" y="13984"/>
                    </a:cubicBezTo>
                    <a:cubicBezTo>
                      <a:pt x="7599" y="13984"/>
                      <a:pt x="7699" y="13975"/>
                      <a:pt x="7799" y="13955"/>
                    </a:cubicBezTo>
                    <a:cubicBezTo>
                      <a:pt x="8870" y="13728"/>
                      <a:pt x="9251" y="12431"/>
                      <a:pt x="9978" y="11621"/>
                    </a:cubicBezTo>
                    <a:cubicBezTo>
                      <a:pt x="11228" y="10228"/>
                      <a:pt x="13383" y="10335"/>
                      <a:pt x="15204" y="9907"/>
                    </a:cubicBezTo>
                    <a:cubicBezTo>
                      <a:pt x="15919" y="9740"/>
                      <a:pt x="16657" y="9442"/>
                      <a:pt x="17098" y="8847"/>
                    </a:cubicBezTo>
                    <a:cubicBezTo>
                      <a:pt x="17550" y="8252"/>
                      <a:pt x="17550" y="7287"/>
                      <a:pt x="16943" y="6847"/>
                    </a:cubicBezTo>
                    <a:cubicBezTo>
                      <a:pt x="16764" y="6716"/>
                      <a:pt x="16538" y="6608"/>
                      <a:pt x="16490" y="6394"/>
                    </a:cubicBezTo>
                    <a:cubicBezTo>
                      <a:pt x="16419" y="5954"/>
                      <a:pt x="17193" y="5906"/>
                      <a:pt x="17395" y="5513"/>
                    </a:cubicBezTo>
                    <a:cubicBezTo>
                      <a:pt x="17657" y="5037"/>
                      <a:pt x="16931" y="4537"/>
                      <a:pt x="17026" y="4001"/>
                    </a:cubicBezTo>
                    <a:cubicBezTo>
                      <a:pt x="17098" y="3620"/>
                      <a:pt x="17538" y="3453"/>
                      <a:pt x="17800" y="3179"/>
                    </a:cubicBezTo>
                    <a:cubicBezTo>
                      <a:pt x="18252" y="2703"/>
                      <a:pt x="18145" y="1906"/>
                      <a:pt x="17740" y="1405"/>
                    </a:cubicBezTo>
                    <a:cubicBezTo>
                      <a:pt x="17336" y="905"/>
                      <a:pt x="16705" y="643"/>
                      <a:pt x="16097" y="453"/>
                    </a:cubicBezTo>
                    <a:cubicBezTo>
                      <a:pt x="15092" y="152"/>
                      <a:pt x="14055" y="0"/>
                      <a:pt x="13020" y="0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5" name="Google Shape;2050;p69"/>
              <p:cNvSpPr/>
              <p:nvPr/>
            </p:nvSpPr>
            <p:spPr>
              <a:xfrm rot="-362304">
                <a:off x="460285" y="3289752"/>
                <a:ext cx="507550" cy="1138005"/>
              </a:xfrm>
              <a:custGeom>
                <a:avLst/>
                <a:gdLst/>
                <a:ahLst/>
                <a:cxnLst/>
                <a:rect l="l" t="t" r="r" b="b"/>
                <a:pathLst>
                  <a:path w="20301" h="45518" extrusionOk="0">
                    <a:moveTo>
                      <a:pt x="5084" y="0"/>
                    </a:moveTo>
                    <a:lnTo>
                      <a:pt x="5084" y="0"/>
                    </a:lnTo>
                    <a:cubicBezTo>
                      <a:pt x="0" y="16336"/>
                      <a:pt x="4941" y="34147"/>
                      <a:pt x="17729" y="45518"/>
                    </a:cubicBezTo>
                    <a:cubicBezTo>
                      <a:pt x="17848" y="45268"/>
                      <a:pt x="17848" y="44982"/>
                      <a:pt x="17729" y="44744"/>
                    </a:cubicBezTo>
                    <a:cubicBezTo>
                      <a:pt x="17490" y="44280"/>
                      <a:pt x="17193" y="43839"/>
                      <a:pt x="16990" y="43375"/>
                    </a:cubicBezTo>
                    <a:cubicBezTo>
                      <a:pt x="15990" y="40934"/>
                      <a:pt x="18133" y="38279"/>
                      <a:pt x="17955" y="35648"/>
                    </a:cubicBezTo>
                    <a:cubicBezTo>
                      <a:pt x="17931" y="35290"/>
                      <a:pt x="17871" y="34898"/>
                      <a:pt x="18050" y="34600"/>
                    </a:cubicBezTo>
                    <a:cubicBezTo>
                      <a:pt x="18181" y="34374"/>
                      <a:pt x="18419" y="34231"/>
                      <a:pt x="18633" y="34064"/>
                    </a:cubicBezTo>
                    <a:cubicBezTo>
                      <a:pt x="19979" y="33028"/>
                      <a:pt x="20169" y="31111"/>
                      <a:pt x="20265" y="29421"/>
                    </a:cubicBezTo>
                    <a:cubicBezTo>
                      <a:pt x="20300" y="29135"/>
                      <a:pt x="20265" y="28837"/>
                      <a:pt x="20169" y="28563"/>
                    </a:cubicBezTo>
                    <a:cubicBezTo>
                      <a:pt x="19979" y="28135"/>
                      <a:pt x="19514" y="27932"/>
                      <a:pt x="19133" y="27670"/>
                    </a:cubicBezTo>
                    <a:cubicBezTo>
                      <a:pt x="18752" y="27408"/>
                      <a:pt x="18383" y="26932"/>
                      <a:pt x="18598" y="26504"/>
                    </a:cubicBezTo>
                    <a:lnTo>
                      <a:pt x="18598" y="26504"/>
                    </a:lnTo>
                    <a:cubicBezTo>
                      <a:pt x="18607" y="26504"/>
                      <a:pt x="18616" y="26504"/>
                      <a:pt x="18625" y="26504"/>
                    </a:cubicBezTo>
                    <a:cubicBezTo>
                      <a:pt x="19181" y="26504"/>
                      <a:pt x="19547" y="25793"/>
                      <a:pt x="19348" y="25265"/>
                    </a:cubicBezTo>
                    <a:cubicBezTo>
                      <a:pt x="19157" y="24730"/>
                      <a:pt x="18586" y="24420"/>
                      <a:pt x="18014" y="24349"/>
                    </a:cubicBezTo>
                    <a:cubicBezTo>
                      <a:pt x="17764" y="24313"/>
                      <a:pt x="17514" y="24313"/>
                      <a:pt x="17288" y="24194"/>
                    </a:cubicBezTo>
                    <a:cubicBezTo>
                      <a:pt x="17097" y="24075"/>
                      <a:pt x="16943" y="23908"/>
                      <a:pt x="16847" y="23718"/>
                    </a:cubicBezTo>
                    <a:cubicBezTo>
                      <a:pt x="16300" y="22765"/>
                      <a:pt x="16419" y="21598"/>
                      <a:pt x="16109" y="20562"/>
                    </a:cubicBezTo>
                    <a:cubicBezTo>
                      <a:pt x="15716" y="19253"/>
                      <a:pt x="14681" y="18241"/>
                      <a:pt x="13371" y="17872"/>
                    </a:cubicBezTo>
                    <a:cubicBezTo>
                      <a:pt x="12811" y="17717"/>
                      <a:pt x="12216" y="17681"/>
                      <a:pt x="11680" y="17467"/>
                    </a:cubicBezTo>
                    <a:cubicBezTo>
                      <a:pt x="11156" y="17252"/>
                      <a:pt x="10656" y="16764"/>
                      <a:pt x="10692" y="16181"/>
                    </a:cubicBezTo>
                    <a:cubicBezTo>
                      <a:pt x="10966" y="16145"/>
                      <a:pt x="11228" y="16121"/>
                      <a:pt x="11490" y="16121"/>
                    </a:cubicBezTo>
                    <a:cubicBezTo>
                      <a:pt x="11966" y="16109"/>
                      <a:pt x="12180" y="15502"/>
                      <a:pt x="11799" y="15205"/>
                    </a:cubicBezTo>
                    <a:cubicBezTo>
                      <a:pt x="11597" y="15038"/>
                      <a:pt x="11371" y="14883"/>
                      <a:pt x="11192" y="14716"/>
                    </a:cubicBezTo>
                    <a:cubicBezTo>
                      <a:pt x="10597" y="14157"/>
                      <a:pt x="10490" y="13240"/>
                      <a:pt x="10561" y="12419"/>
                    </a:cubicBezTo>
                    <a:cubicBezTo>
                      <a:pt x="10620" y="11597"/>
                      <a:pt x="10823" y="10764"/>
                      <a:pt x="10656" y="9954"/>
                    </a:cubicBezTo>
                    <a:cubicBezTo>
                      <a:pt x="10359" y="8466"/>
                      <a:pt x="8977" y="7477"/>
                      <a:pt x="7751" y="6573"/>
                    </a:cubicBezTo>
                    <a:cubicBezTo>
                      <a:pt x="6525" y="5680"/>
                      <a:pt x="5227" y="4501"/>
                      <a:pt x="5227" y="2977"/>
                    </a:cubicBezTo>
                    <a:cubicBezTo>
                      <a:pt x="5227" y="2310"/>
                      <a:pt x="5489" y="1667"/>
                      <a:pt x="5465" y="1000"/>
                    </a:cubicBezTo>
                    <a:cubicBezTo>
                      <a:pt x="5453" y="631"/>
                      <a:pt x="5322" y="286"/>
                      <a:pt x="5084" y="0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6" name="Google Shape;2051;p69"/>
              <p:cNvSpPr/>
              <p:nvPr/>
            </p:nvSpPr>
            <p:spPr>
              <a:xfrm rot="-362304">
                <a:off x="2289043" y="3953076"/>
                <a:ext cx="128306" cy="192509"/>
              </a:xfrm>
              <a:custGeom>
                <a:avLst/>
                <a:gdLst/>
                <a:ahLst/>
                <a:cxnLst/>
                <a:rect l="l" t="t" r="r" b="b"/>
                <a:pathLst>
                  <a:path w="5132" h="7700" extrusionOk="0">
                    <a:moveTo>
                      <a:pt x="3911" y="0"/>
                    </a:moveTo>
                    <a:cubicBezTo>
                      <a:pt x="3677" y="0"/>
                      <a:pt x="3436" y="132"/>
                      <a:pt x="3215" y="403"/>
                    </a:cubicBezTo>
                    <a:cubicBezTo>
                      <a:pt x="2632" y="1106"/>
                      <a:pt x="2465" y="2487"/>
                      <a:pt x="2132" y="3320"/>
                    </a:cubicBezTo>
                    <a:cubicBezTo>
                      <a:pt x="1762" y="4297"/>
                      <a:pt x="1322" y="5261"/>
                      <a:pt x="655" y="6071"/>
                    </a:cubicBezTo>
                    <a:cubicBezTo>
                      <a:pt x="357" y="6440"/>
                      <a:pt x="0" y="6892"/>
                      <a:pt x="203" y="7321"/>
                    </a:cubicBezTo>
                    <a:cubicBezTo>
                      <a:pt x="330" y="7590"/>
                      <a:pt x="626" y="7699"/>
                      <a:pt x="941" y="7699"/>
                    </a:cubicBezTo>
                    <a:cubicBezTo>
                      <a:pt x="1127" y="7699"/>
                      <a:pt x="1320" y="7661"/>
                      <a:pt x="1489" y="7595"/>
                    </a:cubicBezTo>
                    <a:cubicBezTo>
                      <a:pt x="2501" y="7190"/>
                      <a:pt x="3179" y="6249"/>
                      <a:pt x="3810" y="5368"/>
                    </a:cubicBezTo>
                    <a:cubicBezTo>
                      <a:pt x="4144" y="4892"/>
                      <a:pt x="4489" y="4404"/>
                      <a:pt x="4656" y="3844"/>
                    </a:cubicBezTo>
                    <a:cubicBezTo>
                      <a:pt x="4894" y="3034"/>
                      <a:pt x="5132" y="1499"/>
                      <a:pt x="4763" y="713"/>
                    </a:cubicBezTo>
                    <a:cubicBezTo>
                      <a:pt x="4536" y="245"/>
                      <a:pt x="4230" y="0"/>
                      <a:pt x="3911" y="0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7" name="Google Shape;2052;p69"/>
              <p:cNvSpPr/>
              <p:nvPr/>
            </p:nvSpPr>
            <p:spPr>
              <a:xfrm rot="-362304">
                <a:off x="577435" y="2742737"/>
                <a:ext cx="384194" cy="328166"/>
              </a:xfrm>
              <a:custGeom>
                <a:avLst/>
                <a:gdLst/>
                <a:ahLst/>
                <a:cxnLst/>
                <a:rect l="l" t="t" r="r" b="b"/>
                <a:pathLst>
                  <a:path w="15367" h="13126" extrusionOk="0">
                    <a:moveTo>
                      <a:pt x="13835" y="1"/>
                    </a:moveTo>
                    <a:cubicBezTo>
                      <a:pt x="13504" y="1"/>
                      <a:pt x="13161" y="88"/>
                      <a:pt x="12883" y="255"/>
                    </a:cubicBezTo>
                    <a:cubicBezTo>
                      <a:pt x="12148" y="694"/>
                      <a:pt x="11401" y="2101"/>
                      <a:pt x="10490" y="2101"/>
                    </a:cubicBezTo>
                    <a:cubicBezTo>
                      <a:pt x="10486" y="2101"/>
                      <a:pt x="10482" y="2101"/>
                      <a:pt x="10478" y="2101"/>
                    </a:cubicBezTo>
                    <a:cubicBezTo>
                      <a:pt x="9931" y="2101"/>
                      <a:pt x="9621" y="1839"/>
                      <a:pt x="9323" y="1648"/>
                    </a:cubicBezTo>
                    <a:cubicBezTo>
                      <a:pt x="5585" y="4922"/>
                      <a:pt x="2430" y="8804"/>
                      <a:pt x="1" y="13126"/>
                    </a:cubicBezTo>
                    <a:cubicBezTo>
                      <a:pt x="894" y="13126"/>
                      <a:pt x="1799" y="12280"/>
                      <a:pt x="2763" y="12090"/>
                    </a:cubicBezTo>
                    <a:cubicBezTo>
                      <a:pt x="2994" y="12039"/>
                      <a:pt x="3234" y="12026"/>
                      <a:pt x="3477" y="12026"/>
                    </a:cubicBezTo>
                    <a:cubicBezTo>
                      <a:pt x="3739" y="12026"/>
                      <a:pt x="4004" y="12041"/>
                      <a:pt x="4262" y="12041"/>
                    </a:cubicBezTo>
                    <a:cubicBezTo>
                      <a:pt x="4713" y="12041"/>
                      <a:pt x="5144" y="11994"/>
                      <a:pt x="5501" y="11733"/>
                    </a:cubicBezTo>
                    <a:cubicBezTo>
                      <a:pt x="5894" y="11447"/>
                      <a:pt x="6121" y="10947"/>
                      <a:pt x="6406" y="10542"/>
                    </a:cubicBezTo>
                    <a:cubicBezTo>
                      <a:pt x="6550" y="10315"/>
                      <a:pt x="6796" y="10189"/>
                      <a:pt x="7048" y="10189"/>
                    </a:cubicBezTo>
                    <a:cubicBezTo>
                      <a:pt x="7191" y="10189"/>
                      <a:pt x="7336" y="10230"/>
                      <a:pt x="7466" y="10316"/>
                    </a:cubicBezTo>
                    <a:cubicBezTo>
                      <a:pt x="7609" y="10411"/>
                      <a:pt x="7787" y="10471"/>
                      <a:pt x="7966" y="10471"/>
                    </a:cubicBezTo>
                    <a:cubicBezTo>
                      <a:pt x="7987" y="10472"/>
                      <a:pt x="8007" y="10472"/>
                      <a:pt x="8027" y="10472"/>
                    </a:cubicBezTo>
                    <a:cubicBezTo>
                      <a:pt x="8421" y="10472"/>
                      <a:pt x="8794" y="10261"/>
                      <a:pt x="9157" y="10114"/>
                    </a:cubicBezTo>
                    <a:cubicBezTo>
                      <a:pt x="9347" y="10042"/>
                      <a:pt x="9478" y="9875"/>
                      <a:pt x="9502" y="9685"/>
                    </a:cubicBezTo>
                    <a:cubicBezTo>
                      <a:pt x="9561" y="9232"/>
                      <a:pt x="8919" y="9304"/>
                      <a:pt x="9050" y="8792"/>
                    </a:cubicBezTo>
                    <a:cubicBezTo>
                      <a:pt x="9109" y="8578"/>
                      <a:pt x="9264" y="8399"/>
                      <a:pt x="9466" y="8304"/>
                    </a:cubicBezTo>
                    <a:cubicBezTo>
                      <a:pt x="10085" y="7994"/>
                      <a:pt x="10014" y="7304"/>
                      <a:pt x="10193" y="6732"/>
                    </a:cubicBezTo>
                    <a:cubicBezTo>
                      <a:pt x="10300" y="6384"/>
                      <a:pt x="10661" y="6049"/>
                      <a:pt x="10981" y="6049"/>
                    </a:cubicBezTo>
                    <a:cubicBezTo>
                      <a:pt x="11088" y="6049"/>
                      <a:pt x="11190" y="6086"/>
                      <a:pt x="11276" y="6173"/>
                    </a:cubicBezTo>
                    <a:cubicBezTo>
                      <a:pt x="11071" y="6551"/>
                      <a:pt x="11509" y="6983"/>
                      <a:pt x="11939" y="6983"/>
                    </a:cubicBezTo>
                    <a:cubicBezTo>
                      <a:pt x="12009" y="6983"/>
                      <a:pt x="12078" y="6972"/>
                      <a:pt x="12145" y="6946"/>
                    </a:cubicBezTo>
                    <a:cubicBezTo>
                      <a:pt x="12621" y="6780"/>
                      <a:pt x="12848" y="6244"/>
                      <a:pt x="12979" y="5756"/>
                    </a:cubicBezTo>
                    <a:cubicBezTo>
                      <a:pt x="13276" y="4565"/>
                      <a:pt x="13241" y="3232"/>
                      <a:pt x="14336" y="2398"/>
                    </a:cubicBezTo>
                    <a:cubicBezTo>
                      <a:pt x="14598" y="2220"/>
                      <a:pt x="14800" y="1970"/>
                      <a:pt x="14919" y="1672"/>
                    </a:cubicBezTo>
                    <a:cubicBezTo>
                      <a:pt x="15366" y="517"/>
                      <a:pt x="14637" y="1"/>
                      <a:pt x="13835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10" name="Google Shape;2053;p69"/>
            <p:cNvSpPr/>
            <p:nvPr/>
          </p:nvSpPr>
          <p:spPr>
            <a:xfrm>
              <a:off x="7641339" y="2967078"/>
              <a:ext cx="235950" cy="186718"/>
            </a:xfrm>
            <a:custGeom>
              <a:avLst/>
              <a:gdLst/>
              <a:ahLst/>
              <a:cxnLst/>
              <a:rect l="l" t="t" r="r" b="b"/>
              <a:pathLst>
                <a:path w="6240" h="4938" extrusionOk="0">
                  <a:moveTo>
                    <a:pt x="2198" y="1"/>
                  </a:moveTo>
                  <a:cubicBezTo>
                    <a:pt x="1346" y="1"/>
                    <a:pt x="593" y="1375"/>
                    <a:pt x="346" y="1958"/>
                  </a:cubicBezTo>
                  <a:cubicBezTo>
                    <a:pt x="215" y="2256"/>
                    <a:pt x="1" y="2660"/>
                    <a:pt x="48" y="3006"/>
                  </a:cubicBezTo>
                  <a:cubicBezTo>
                    <a:pt x="84" y="3339"/>
                    <a:pt x="275" y="3458"/>
                    <a:pt x="537" y="3672"/>
                  </a:cubicBezTo>
                  <a:cubicBezTo>
                    <a:pt x="1084" y="4101"/>
                    <a:pt x="1703" y="4422"/>
                    <a:pt x="2346" y="4649"/>
                  </a:cubicBezTo>
                  <a:cubicBezTo>
                    <a:pt x="2608" y="4741"/>
                    <a:pt x="3126" y="4938"/>
                    <a:pt x="3538" y="4938"/>
                  </a:cubicBezTo>
                  <a:cubicBezTo>
                    <a:pt x="3820" y="4938"/>
                    <a:pt x="4053" y="4846"/>
                    <a:pt x="4120" y="4565"/>
                  </a:cubicBezTo>
                  <a:cubicBezTo>
                    <a:pt x="4811" y="4565"/>
                    <a:pt x="5561" y="4422"/>
                    <a:pt x="5882" y="3708"/>
                  </a:cubicBezTo>
                  <a:cubicBezTo>
                    <a:pt x="6240" y="2875"/>
                    <a:pt x="4882" y="2029"/>
                    <a:pt x="4358" y="1565"/>
                  </a:cubicBezTo>
                  <a:cubicBezTo>
                    <a:pt x="4025" y="1279"/>
                    <a:pt x="3644" y="1053"/>
                    <a:pt x="3311" y="779"/>
                  </a:cubicBezTo>
                  <a:cubicBezTo>
                    <a:pt x="3061" y="577"/>
                    <a:pt x="2656" y="77"/>
                    <a:pt x="2358" y="17"/>
                  </a:cubicBezTo>
                  <a:cubicBezTo>
                    <a:pt x="2305" y="6"/>
                    <a:pt x="2251" y="1"/>
                    <a:pt x="2198" y="1"/>
                  </a:cubicBezTo>
                  <a:close/>
                </a:path>
              </a:pathLst>
            </a:custGeom>
            <a:solidFill>
              <a:srgbClr val="EC5F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11" name="Google Shape;2054;p69"/>
            <p:cNvGrpSpPr/>
            <p:nvPr/>
          </p:nvGrpSpPr>
          <p:grpSpPr>
            <a:xfrm>
              <a:off x="5843086" y="2859279"/>
              <a:ext cx="1033538" cy="726106"/>
              <a:chOff x="2293233" y="3187289"/>
              <a:chExt cx="1044400" cy="733737"/>
            </a:xfrm>
          </p:grpSpPr>
          <p:sp>
            <p:nvSpPr>
              <p:cNvPr id="275" name="Google Shape;2055;p69"/>
              <p:cNvSpPr/>
              <p:nvPr/>
            </p:nvSpPr>
            <p:spPr>
              <a:xfrm>
                <a:off x="2333805" y="3187289"/>
                <a:ext cx="120376" cy="92183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2413" extrusionOk="0">
                    <a:moveTo>
                      <a:pt x="2925" y="1"/>
                    </a:moveTo>
                    <a:cubicBezTo>
                      <a:pt x="2282" y="1"/>
                      <a:pt x="1663" y="310"/>
                      <a:pt x="1151" y="691"/>
                    </a:cubicBezTo>
                    <a:cubicBezTo>
                      <a:pt x="651" y="1072"/>
                      <a:pt x="198" y="1572"/>
                      <a:pt x="43" y="2180"/>
                    </a:cubicBezTo>
                    <a:cubicBezTo>
                      <a:pt x="1" y="2321"/>
                      <a:pt x="111" y="2413"/>
                      <a:pt x="219" y="2413"/>
                    </a:cubicBezTo>
                    <a:cubicBezTo>
                      <a:pt x="292" y="2413"/>
                      <a:pt x="365" y="2371"/>
                      <a:pt x="389" y="2275"/>
                    </a:cubicBezTo>
                    <a:lnTo>
                      <a:pt x="389" y="2287"/>
                    </a:lnTo>
                    <a:cubicBezTo>
                      <a:pt x="532" y="1751"/>
                      <a:pt x="948" y="1310"/>
                      <a:pt x="1377" y="989"/>
                    </a:cubicBezTo>
                    <a:cubicBezTo>
                      <a:pt x="1806" y="667"/>
                      <a:pt x="2365" y="370"/>
                      <a:pt x="2925" y="370"/>
                    </a:cubicBezTo>
                    <a:cubicBezTo>
                      <a:pt x="3151" y="346"/>
                      <a:pt x="3151" y="24"/>
                      <a:pt x="2925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6" name="Google Shape;2056;p69"/>
              <p:cNvSpPr/>
              <p:nvPr/>
            </p:nvSpPr>
            <p:spPr>
              <a:xfrm>
                <a:off x="3176958" y="3187747"/>
                <a:ext cx="120376" cy="92297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2416" extrusionOk="0">
                    <a:moveTo>
                      <a:pt x="226" y="1"/>
                    </a:moveTo>
                    <a:cubicBezTo>
                      <a:pt x="0" y="12"/>
                      <a:pt x="0" y="346"/>
                      <a:pt x="226" y="358"/>
                    </a:cubicBezTo>
                    <a:cubicBezTo>
                      <a:pt x="786" y="358"/>
                      <a:pt x="1334" y="644"/>
                      <a:pt x="1774" y="989"/>
                    </a:cubicBezTo>
                    <a:cubicBezTo>
                      <a:pt x="2215" y="1322"/>
                      <a:pt x="2619" y="1751"/>
                      <a:pt x="2750" y="2287"/>
                    </a:cubicBezTo>
                    <a:cubicBezTo>
                      <a:pt x="2779" y="2376"/>
                      <a:pt x="2851" y="2415"/>
                      <a:pt x="2925" y="2415"/>
                    </a:cubicBezTo>
                    <a:cubicBezTo>
                      <a:pt x="3037" y="2415"/>
                      <a:pt x="3151" y="2323"/>
                      <a:pt x="3108" y="2179"/>
                    </a:cubicBezTo>
                    <a:cubicBezTo>
                      <a:pt x="2953" y="1560"/>
                      <a:pt x="2488" y="1060"/>
                      <a:pt x="1988" y="691"/>
                    </a:cubicBezTo>
                    <a:cubicBezTo>
                      <a:pt x="1500" y="322"/>
                      <a:pt x="869" y="1"/>
                      <a:pt x="226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7" name="Google Shape;2057;p69"/>
              <p:cNvSpPr/>
              <p:nvPr/>
            </p:nvSpPr>
            <p:spPr>
              <a:xfrm>
                <a:off x="2728372" y="3843628"/>
                <a:ext cx="90158" cy="77398"/>
              </a:xfrm>
              <a:custGeom>
                <a:avLst/>
                <a:gdLst/>
                <a:ahLst/>
                <a:cxnLst/>
                <a:rect l="l" t="t" r="r" b="b"/>
                <a:pathLst>
                  <a:path w="2360" h="2026" extrusionOk="0">
                    <a:moveTo>
                      <a:pt x="73" y="1"/>
                    </a:moveTo>
                    <a:cubicBezTo>
                      <a:pt x="36" y="1"/>
                      <a:pt x="0" y="31"/>
                      <a:pt x="14" y="73"/>
                    </a:cubicBezTo>
                    <a:cubicBezTo>
                      <a:pt x="169" y="799"/>
                      <a:pt x="622" y="1418"/>
                      <a:pt x="1265" y="1787"/>
                    </a:cubicBezTo>
                    <a:cubicBezTo>
                      <a:pt x="1586" y="1942"/>
                      <a:pt x="1931" y="2025"/>
                      <a:pt x="2277" y="2025"/>
                    </a:cubicBezTo>
                    <a:cubicBezTo>
                      <a:pt x="2356" y="2025"/>
                      <a:pt x="2360" y="1906"/>
                      <a:pt x="2287" y="1906"/>
                    </a:cubicBezTo>
                    <a:cubicBezTo>
                      <a:pt x="2284" y="1906"/>
                      <a:pt x="2280" y="1906"/>
                      <a:pt x="2277" y="1906"/>
                    </a:cubicBezTo>
                    <a:cubicBezTo>
                      <a:pt x="1705" y="1906"/>
                      <a:pt x="1157" y="1680"/>
                      <a:pt x="776" y="1263"/>
                    </a:cubicBezTo>
                    <a:cubicBezTo>
                      <a:pt x="514" y="978"/>
                      <a:pt x="312" y="644"/>
                      <a:pt x="193" y="275"/>
                    </a:cubicBezTo>
                    <a:cubicBezTo>
                      <a:pt x="169" y="192"/>
                      <a:pt x="145" y="120"/>
                      <a:pt x="133" y="49"/>
                    </a:cubicBezTo>
                    <a:cubicBezTo>
                      <a:pt x="124" y="15"/>
                      <a:pt x="98" y="1"/>
                      <a:pt x="73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8" name="Google Shape;2058;p69"/>
              <p:cNvSpPr/>
              <p:nvPr/>
            </p:nvSpPr>
            <p:spPr>
              <a:xfrm>
                <a:off x="2812611" y="3843628"/>
                <a:ext cx="89890" cy="77398"/>
              </a:xfrm>
              <a:custGeom>
                <a:avLst/>
                <a:gdLst/>
                <a:ahLst/>
                <a:cxnLst/>
                <a:rect l="l" t="t" r="r" b="b"/>
                <a:pathLst>
                  <a:path w="2353" h="2026" extrusionOk="0">
                    <a:moveTo>
                      <a:pt x="2279" y="1"/>
                    </a:moveTo>
                    <a:cubicBezTo>
                      <a:pt x="2254" y="1"/>
                      <a:pt x="2231" y="15"/>
                      <a:pt x="2227" y="49"/>
                    </a:cubicBezTo>
                    <a:cubicBezTo>
                      <a:pt x="2084" y="728"/>
                      <a:pt x="1667" y="1311"/>
                      <a:pt x="1072" y="1668"/>
                    </a:cubicBezTo>
                    <a:cubicBezTo>
                      <a:pt x="762" y="1823"/>
                      <a:pt x="417" y="1906"/>
                      <a:pt x="72" y="1906"/>
                    </a:cubicBezTo>
                    <a:cubicBezTo>
                      <a:pt x="0" y="1906"/>
                      <a:pt x="0" y="2025"/>
                      <a:pt x="72" y="2025"/>
                    </a:cubicBezTo>
                    <a:cubicBezTo>
                      <a:pt x="86" y="2026"/>
                      <a:pt x="100" y="2026"/>
                      <a:pt x="114" y="2026"/>
                    </a:cubicBezTo>
                    <a:cubicBezTo>
                      <a:pt x="694" y="2026"/>
                      <a:pt x="1236" y="1789"/>
                      <a:pt x="1643" y="1382"/>
                    </a:cubicBezTo>
                    <a:cubicBezTo>
                      <a:pt x="1929" y="1073"/>
                      <a:pt x="2143" y="716"/>
                      <a:pt x="2274" y="323"/>
                    </a:cubicBezTo>
                    <a:cubicBezTo>
                      <a:pt x="2298" y="239"/>
                      <a:pt x="2322" y="156"/>
                      <a:pt x="2346" y="73"/>
                    </a:cubicBezTo>
                    <a:cubicBezTo>
                      <a:pt x="2353" y="31"/>
                      <a:pt x="2314" y="1"/>
                      <a:pt x="2279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9" name="Google Shape;2059;p69"/>
              <p:cNvSpPr/>
              <p:nvPr/>
            </p:nvSpPr>
            <p:spPr>
              <a:xfrm>
                <a:off x="2293233" y="3558170"/>
                <a:ext cx="341912" cy="128017"/>
              </a:xfrm>
              <a:custGeom>
                <a:avLst/>
                <a:gdLst/>
                <a:ahLst/>
                <a:cxnLst/>
                <a:rect l="l" t="t" r="r" b="b"/>
                <a:pathLst>
                  <a:path w="8950" h="3351" extrusionOk="0">
                    <a:moveTo>
                      <a:pt x="148" y="1"/>
                    </a:moveTo>
                    <a:cubicBezTo>
                      <a:pt x="76" y="1"/>
                      <a:pt x="1" y="59"/>
                      <a:pt x="22" y="151"/>
                    </a:cubicBezTo>
                    <a:lnTo>
                      <a:pt x="22" y="163"/>
                    </a:lnTo>
                    <a:cubicBezTo>
                      <a:pt x="165" y="913"/>
                      <a:pt x="510" y="1615"/>
                      <a:pt x="1034" y="2175"/>
                    </a:cubicBezTo>
                    <a:cubicBezTo>
                      <a:pt x="1522" y="2651"/>
                      <a:pt x="2118" y="3009"/>
                      <a:pt x="2784" y="3175"/>
                    </a:cubicBezTo>
                    <a:cubicBezTo>
                      <a:pt x="3211" y="3294"/>
                      <a:pt x="3651" y="3350"/>
                      <a:pt x="4094" y="3350"/>
                    </a:cubicBezTo>
                    <a:cubicBezTo>
                      <a:pt x="5109" y="3350"/>
                      <a:pt x="6132" y="3057"/>
                      <a:pt x="7011" y="2568"/>
                    </a:cubicBezTo>
                    <a:cubicBezTo>
                      <a:pt x="7749" y="2163"/>
                      <a:pt x="8392" y="1592"/>
                      <a:pt x="8892" y="901"/>
                    </a:cubicBezTo>
                    <a:cubicBezTo>
                      <a:pt x="8950" y="810"/>
                      <a:pt x="8865" y="725"/>
                      <a:pt x="8779" y="725"/>
                    </a:cubicBezTo>
                    <a:cubicBezTo>
                      <a:pt x="8741" y="725"/>
                      <a:pt x="8703" y="742"/>
                      <a:pt x="8678" y="782"/>
                    </a:cubicBezTo>
                    <a:cubicBezTo>
                      <a:pt x="7856" y="1949"/>
                      <a:pt x="6535" y="2711"/>
                      <a:pt x="5154" y="2997"/>
                    </a:cubicBezTo>
                    <a:cubicBezTo>
                      <a:pt x="4809" y="3064"/>
                      <a:pt x="4452" y="3100"/>
                      <a:pt x="4094" y="3100"/>
                    </a:cubicBezTo>
                    <a:cubicBezTo>
                      <a:pt x="3116" y="3100"/>
                      <a:pt x="2132" y="2829"/>
                      <a:pt x="1391" y="2175"/>
                    </a:cubicBezTo>
                    <a:cubicBezTo>
                      <a:pt x="796" y="1615"/>
                      <a:pt x="403" y="889"/>
                      <a:pt x="260" y="91"/>
                    </a:cubicBezTo>
                    <a:cubicBezTo>
                      <a:pt x="246" y="28"/>
                      <a:pt x="197" y="1"/>
                      <a:pt x="148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0" name="Google Shape;2060;p69"/>
              <p:cNvSpPr/>
              <p:nvPr/>
            </p:nvSpPr>
            <p:spPr>
              <a:xfrm>
                <a:off x="2995911" y="3558323"/>
                <a:ext cx="341721" cy="127444"/>
              </a:xfrm>
              <a:custGeom>
                <a:avLst/>
                <a:gdLst/>
                <a:ahLst/>
                <a:cxnLst/>
                <a:rect l="l" t="t" r="r" b="b"/>
                <a:pathLst>
                  <a:path w="8945" h="3336" extrusionOk="0">
                    <a:moveTo>
                      <a:pt x="8796" y="0"/>
                    </a:moveTo>
                    <a:cubicBezTo>
                      <a:pt x="8750" y="0"/>
                      <a:pt x="8706" y="26"/>
                      <a:pt x="8692" y="87"/>
                    </a:cubicBezTo>
                    <a:cubicBezTo>
                      <a:pt x="8561" y="802"/>
                      <a:pt x="8228" y="1469"/>
                      <a:pt x="7728" y="2004"/>
                    </a:cubicBezTo>
                    <a:cubicBezTo>
                      <a:pt x="7263" y="2457"/>
                      <a:pt x="6692" y="2790"/>
                      <a:pt x="6073" y="2945"/>
                    </a:cubicBezTo>
                    <a:cubicBezTo>
                      <a:pt x="5675" y="3051"/>
                      <a:pt x="5266" y="3100"/>
                      <a:pt x="4856" y="3100"/>
                    </a:cubicBezTo>
                    <a:cubicBezTo>
                      <a:pt x="3879" y="3100"/>
                      <a:pt x="2899" y="2819"/>
                      <a:pt x="2060" y="2350"/>
                    </a:cubicBezTo>
                    <a:cubicBezTo>
                      <a:pt x="1358" y="1969"/>
                      <a:pt x="739" y="1421"/>
                      <a:pt x="274" y="766"/>
                    </a:cubicBezTo>
                    <a:cubicBezTo>
                      <a:pt x="247" y="732"/>
                      <a:pt x="210" y="717"/>
                      <a:pt x="174" y="717"/>
                    </a:cubicBezTo>
                    <a:cubicBezTo>
                      <a:pt x="86" y="717"/>
                      <a:pt x="1" y="804"/>
                      <a:pt x="60" y="897"/>
                    </a:cubicBezTo>
                    <a:cubicBezTo>
                      <a:pt x="953" y="2123"/>
                      <a:pt x="2274" y="2957"/>
                      <a:pt x="3763" y="3231"/>
                    </a:cubicBezTo>
                    <a:cubicBezTo>
                      <a:pt x="4120" y="3299"/>
                      <a:pt x="4488" y="3336"/>
                      <a:pt x="4856" y="3336"/>
                    </a:cubicBezTo>
                    <a:cubicBezTo>
                      <a:pt x="5897" y="3336"/>
                      <a:pt x="6936" y="3042"/>
                      <a:pt x="7728" y="2338"/>
                    </a:cubicBezTo>
                    <a:cubicBezTo>
                      <a:pt x="8347" y="1754"/>
                      <a:pt x="8775" y="992"/>
                      <a:pt x="8930" y="147"/>
                    </a:cubicBezTo>
                    <a:cubicBezTo>
                      <a:pt x="8944" y="61"/>
                      <a:pt x="8867" y="0"/>
                      <a:pt x="8796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 w="2857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12" name="Google Shape;2061;p69"/>
            <p:cNvSpPr/>
            <p:nvPr/>
          </p:nvSpPr>
          <p:spPr>
            <a:xfrm>
              <a:off x="7298316" y="3514655"/>
              <a:ext cx="862163" cy="484567"/>
            </a:xfrm>
            <a:custGeom>
              <a:avLst/>
              <a:gdLst/>
              <a:ahLst/>
              <a:cxnLst/>
              <a:rect l="l" t="t" r="r" b="b"/>
              <a:pathLst>
                <a:path w="22801" h="12815" extrusionOk="0">
                  <a:moveTo>
                    <a:pt x="17382" y="0"/>
                  </a:moveTo>
                  <a:cubicBezTo>
                    <a:pt x="17051" y="0"/>
                    <a:pt x="16725" y="22"/>
                    <a:pt x="16419" y="49"/>
                  </a:cubicBezTo>
                  <a:cubicBezTo>
                    <a:pt x="15264" y="144"/>
                    <a:pt x="14085" y="192"/>
                    <a:pt x="12978" y="585"/>
                  </a:cubicBezTo>
                  <a:cubicBezTo>
                    <a:pt x="11752" y="1013"/>
                    <a:pt x="10621" y="1692"/>
                    <a:pt x="9561" y="2442"/>
                  </a:cubicBezTo>
                  <a:cubicBezTo>
                    <a:pt x="7811" y="3668"/>
                    <a:pt x="6191" y="5061"/>
                    <a:pt x="4572" y="6454"/>
                  </a:cubicBezTo>
                  <a:cubicBezTo>
                    <a:pt x="3393" y="7466"/>
                    <a:pt x="2239" y="8490"/>
                    <a:pt x="1072" y="9514"/>
                  </a:cubicBezTo>
                  <a:cubicBezTo>
                    <a:pt x="929" y="9633"/>
                    <a:pt x="798" y="9752"/>
                    <a:pt x="679" y="9860"/>
                  </a:cubicBezTo>
                  <a:cubicBezTo>
                    <a:pt x="357" y="10157"/>
                    <a:pt x="143" y="10550"/>
                    <a:pt x="84" y="10991"/>
                  </a:cubicBezTo>
                  <a:cubicBezTo>
                    <a:pt x="0" y="11550"/>
                    <a:pt x="179" y="12146"/>
                    <a:pt x="679" y="12467"/>
                  </a:cubicBezTo>
                  <a:cubicBezTo>
                    <a:pt x="1080" y="12724"/>
                    <a:pt x="1564" y="12814"/>
                    <a:pt x="2078" y="12814"/>
                  </a:cubicBezTo>
                  <a:cubicBezTo>
                    <a:pt x="3090" y="12814"/>
                    <a:pt x="4215" y="12462"/>
                    <a:pt x="5037" y="12336"/>
                  </a:cubicBezTo>
                  <a:cubicBezTo>
                    <a:pt x="6013" y="12169"/>
                    <a:pt x="10121" y="11574"/>
                    <a:pt x="11204" y="11443"/>
                  </a:cubicBezTo>
                  <a:cubicBezTo>
                    <a:pt x="12609" y="11253"/>
                    <a:pt x="13942" y="11312"/>
                    <a:pt x="15324" y="10919"/>
                  </a:cubicBezTo>
                  <a:cubicBezTo>
                    <a:pt x="16281" y="10644"/>
                    <a:pt x="17148" y="10196"/>
                    <a:pt x="18158" y="10196"/>
                  </a:cubicBezTo>
                  <a:cubicBezTo>
                    <a:pt x="18240" y="10196"/>
                    <a:pt x="18323" y="10199"/>
                    <a:pt x="18407" y="10205"/>
                  </a:cubicBezTo>
                  <a:cubicBezTo>
                    <a:pt x="18685" y="10222"/>
                    <a:pt x="18922" y="10240"/>
                    <a:pt x="19143" y="10240"/>
                  </a:cubicBezTo>
                  <a:cubicBezTo>
                    <a:pt x="19527" y="10240"/>
                    <a:pt x="19861" y="10187"/>
                    <a:pt x="20277" y="9991"/>
                  </a:cubicBezTo>
                  <a:cubicBezTo>
                    <a:pt x="20336" y="9967"/>
                    <a:pt x="20396" y="9931"/>
                    <a:pt x="20467" y="9895"/>
                  </a:cubicBezTo>
                  <a:cubicBezTo>
                    <a:pt x="22801" y="8586"/>
                    <a:pt x="22229" y="5240"/>
                    <a:pt x="21336" y="3228"/>
                  </a:cubicBezTo>
                  <a:cubicBezTo>
                    <a:pt x="20860" y="2156"/>
                    <a:pt x="20396" y="1097"/>
                    <a:pt x="19372" y="454"/>
                  </a:cubicBezTo>
                  <a:cubicBezTo>
                    <a:pt x="18798" y="98"/>
                    <a:pt x="18081" y="0"/>
                    <a:pt x="17382" y="0"/>
                  </a:cubicBezTo>
                  <a:close/>
                </a:path>
              </a:pathLst>
            </a:custGeom>
            <a:solidFill>
              <a:srgbClr val="F4CC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Google Shape;2062;p69"/>
            <p:cNvSpPr/>
            <p:nvPr/>
          </p:nvSpPr>
          <p:spPr>
            <a:xfrm>
              <a:off x="7449560" y="3511744"/>
              <a:ext cx="742864" cy="422214"/>
            </a:xfrm>
            <a:custGeom>
              <a:avLst/>
              <a:gdLst/>
              <a:ahLst/>
              <a:cxnLst/>
              <a:rect l="l" t="t" r="r" b="b"/>
              <a:pathLst>
                <a:path w="19646" h="11166" extrusionOk="0">
                  <a:moveTo>
                    <a:pt x="11179" y="0"/>
                  </a:moveTo>
                  <a:cubicBezTo>
                    <a:pt x="9611" y="0"/>
                    <a:pt x="8110" y="417"/>
                    <a:pt x="6644" y="995"/>
                  </a:cubicBezTo>
                  <a:cubicBezTo>
                    <a:pt x="5811" y="1316"/>
                    <a:pt x="6299" y="1852"/>
                    <a:pt x="5609" y="2388"/>
                  </a:cubicBezTo>
                  <a:cubicBezTo>
                    <a:pt x="4906" y="2936"/>
                    <a:pt x="1406" y="3793"/>
                    <a:pt x="548" y="5353"/>
                  </a:cubicBezTo>
                  <a:cubicBezTo>
                    <a:pt x="548" y="5353"/>
                    <a:pt x="547" y="5352"/>
                    <a:pt x="547" y="5352"/>
                  </a:cubicBezTo>
                  <a:cubicBezTo>
                    <a:pt x="506" y="5352"/>
                    <a:pt x="730" y="5822"/>
                    <a:pt x="36" y="6210"/>
                  </a:cubicBezTo>
                  <a:cubicBezTo>
                    <a:pt x="1" y="6960"/>
                    <a:pt x="322" y="7341"/>
                    <a:pt x="608" y="7996"/>
                  </a:cubicBezTo>
                  <a:cubicBezTo>
                    <a:pt x="144" y="8139"/>
                    <a:pt x="632" y="8544"/>
                    <a:pt x="739" y="8794"/>
                  </a:cubicBezTo>
                  <a:cubicBezTo>
                    <a:pt x="882" y="9151"/>
                    <a:pt x="834" y="9210"/>
                    <a:pt x="1156" y="9448"/>
                  </a:cubicBezTo>
                  <a:cubicBezTo>
                    <a:pt x="1310" y="9567"/>
                    <a:pt x="1453" y="9698"/>
                    <a:pt x="1584" y="9853"/>
                  </a:cubicBezTo>
                  <a:cubicBezTo>
                    <a:pt x="1933" y="10264"/>
                    <a:pt x="2362" y="10568"/>
                    <a:pt x="2900" y="10568"/>
                  </a:cubicBezTo>
                  <a:cubicBezTo>
                    <a:pt x="2987" y="10568"/>
                    <a:pt x="3076" y="10560"/>
                    <a:pt x="3168" y="10544"/>
                  </a:cubicBezTo>
                  <a:cubicBezTo>
                    <a:pt x="3430" y="10508"/>
                    <a:pt x="3656" y="10401"/>
                    <a:pt x="3906" y="10365"/>
                  </a:cubicBezTo>
                  <a:cubicBezTo>
                    <a:pt x="4000" y="10349"/>
                    <a:pt x="4094" y="10342"/>
                    <a:pt x="4188" y="10342"/>
                  </a:cubicBezTo>
                  <a:cubicBezTo>
                    <a:pt x="4875" y="10342"/>
                    <a:pt x="5550" y="10716"/>
                    <a:pt x="6251" y="10758"/>
                  </a:cubicBezTo>
                  <a:cubicBezTo>
                    <a:pt x="6323" y="10764"/>
                    <a:pt x="6395" y="10766"/>
                    <a:pt x="6467" y="10766"/>
                  </a:cubicBezTo>
                  <a:cubicBezTo>
                    <a:pt x="6719" y="10766"/>
                    <a:pt x="6973" y="10738"/>
                    <a:pt x="7226" y="10738"/>
                  </a:cubicBezTo>
                  <a:cubicBezTo>
                    <a:pt x="7334" y="10738"/>
                    <a:pt x="7442" y="10743"/>
                    <a:pt x="7549" y="10758"/>
                  </a:cubicBezTo>
                  <a:cubicBezTo>
                    <a:pt x="7835" y="10818"/>
                    <a:pt x="8121" y="10889"/>
                    <a:pt x="8395" y="10984"/>
                  </a:cubicBezTo>
                  <a:cubicBezTo>
                    <a:pt x="9026" y="11163"/>
                    <a:pt x="9692" y="11163"/>
                    <a:pt x="10347" y="11163"/>
                  </a:cubicBezTo>
                  <a:cubicBezTo>
                    <a:pt x="10373" y="11165"/>
                    <a:pt x="10398" y="11166"/>
                    <a:pt x="10424" y="11166"/>
                  </a:cubicBezTo>
                  <a:cubicBezTo>
                    <a:pt x="10545" y="11166"/>
                    <a:pt x="10670" y="11145"/>
                    <a:pt x="10788" y="11115"/>
                  </a:cubicBezTo>
                  <a:cubicBezTo>
                    <a:pt x="10943" y="11044"/>
                    <a:pt x="11097" y="10949"/>
                    <a:pt x="11228" y="10830"/>
                  </a:cubicBezTo>
                  <a:cubicBezTo>
                    <a:pt x="11585" y="10580"/>
                    <a:pt x="11990" y="10425"/>
                    <a:pt x="12419" y="10389"/>
                  </a:cubicBezTo>
                  <a:cubicBezTo>
                    <a:pt x="12428" y="10388"/>
                    <a:pt x="12436" y="10388"/>
                    <a:pt x="12444" y="10388"/>
                  </a:cubicBezTo>
                  <a:cubicBezTo>
                    <a:pt x="12786" y="10388"/>
                    <a:pt x="12494" y="10880"/>
                    <a:pt x="12669" y="11020"/>
                  </a:cubicBezTo>
                  <a:cubicBezTo>
                    <a:pt x="12817" y="11146"/>
                    <a:pt x="13002" y="11166"/>
                    <a:pt x="13192" y="11166"/>
                  </a:cubicBezTo>
                  <a:cubicBezTo>
                    <a:pt x="13281" y="11166"/>
                    <a:pt x="13371" y="11161"/>
                    <a:pt x="13459" y="11161"/>
                  </a:cubicBezTo>
                  <a:cubicBezTo>
                    <a:pt x="13485" y="11161"/>
                    <a:pt x="13512" y="11162"/>
                    <a:pt x="13538" y="11163"/>
                  </a:cubicBezTo>
                  <a:cubicBezTo>
                    <a:pt x="13570" y="11164"/>
                    <a:pt x="13602" y="11164"/>
                    <a:pt x="13634" y="11164"/>
                  </a:cubicBezTo>
                  <a:cubicBezTo>
                    <a:pt x="14436" y="11164"/>
                    <a:pt x="15248" y="10886"/>
                    <a:pt x="16038" y="10806"/>
                  </a:cubicBezTo>
                  <a:cubicBezTo>
                    <a:pt x="16348" y="10794"/>
                    <a:pt x="16646" y="10746"/>
                    <a:pt x="16931" y="10651"/>
                  </a:cubicBezTo>
                  <a:cubicBezTo>
                    <a:pt x="17181" y="10544"/>
                    <a:pt x="17420" y="10401"/>
                    <a:pt x="17622" y="10222"/>
                  </a:cubicBezTo>
                  <a:cubicBezTo>
                    <a:pt x="18301" y="9698"/>
                    <a:pt x="19039" y="9103"/>
                    <a:pt x="19229" y="8258"/>
                  </a:cubicBezTo>
                  <a:cubicBezTo>
                    <a:pt x="19646" y="6389"/>
                    <a:pt x="18158" y="3221"/>
                    <a:pt x="16419" y="1662"/>
                  </a:cubicBezTo>
                  <a:cubicBezTo>
                    <a:pt x="16074" y="1340"/>
                    <a:pt x="15669" y="1078"/>
                    <a:pt x="15241" y="888"/>
                  </a:cubicBezTo>
                  <a:cubicBezTo>
                    <a:pt x="14181" y="435"/>
                    <a:pt x="13050" y="150"/>
                    <a:pt x="11907" y="31"/>
                  </a:cubicBezTo>
                  <a:cubicBezTo>
                    <a:pt x="11663" y="10"/>
                    <a:pt x="11420" y="0"/>
                    <a:pt x="11179" y="0"/>
                  </a:cubicBezTo>
                  <a:close/>
                </a:path>
              </a:pathLst>
            </a:custGeom>
            <a:solidFill>
              <a:srgbClr val="7E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Google Shape;2063;p69"/>
            <p:cNvSpPr/>
            <p:nvPr/>
          </p:nvSpPr>
          <p:spPr>
            <a:xfrm>
              <a:off x="7965078" y="3542333"/>
              <a:ext cx="92300" cy="274254"/>
            </a:xfrm>
            <a:custGeom>
              <a:avLst/>
              <a:gdLst/>
              <a:ahLst/>
              <a:cxnLst/>
              <a:rect l="l" t="t" r="r" b="b"/>
              <a:pathLst>
                <a:path w="2441" h="7253" extrusionOk="0">
                  <a:moveTo>
                    <a:pt x="94" y="0"/>
                  </a:moveTo>
                  <a:cubicBezTo>
                    <a:pt x="48" y="0"/>
                    <a:pt x="1" y="68"/>
                    <a:pt x="47" y="115"/>
                  </a:cubicBezTo>
                  <a:lnTo>
                    <a:pt x="35" y="115"/>
                  </a:lnTo>
                  <a:cubicBezTo>
                    <a:pt x="1321" y="1627"/>
                    <a:pt x="2023" y="3555"/>
                    <a:pt x="2166" y="5532"/>
                  </a:cubicBezTo>
                  <a:cubicBezTo>
                    <a:pt x="2202" y="6091"/>
                    <a:pt x="2202" y="6639"/>
                    <a:pt x="2166" y="7199"/>
                  </a:cubicBezTo>
                  <a:cubicBezTo>
                    <a:pt x="2166" y="7234"/>
                    <a:pt x="2196" y="7252"/>
                    <a:pt x="2226" y="7252"/>
                  </a:cubicBezTo>
                  <a:cubicBezTo>
                    <a:pt x="2256" y="7252"/>
                    <a:pt x="2285" y="7234"/>
                    <a:pt x="2285" y="7199"/>
                  </a:cubicBezTo>
                  <a:cubicBezTo>
                    <a:pt x="2440" y="5199"/>
                    <a:pt x="2083" y="3163"/>
                    <a:pt x="1095" y="1412"/>
                  </a:cubicBezTo>
                  <a:cubicBezTo>
                    <a:pt x="821" y="912"/>
                    <a:pt x="499" y="448"/>
                    <a:pt x="130" y="19"/>
                  </a:cubicBezTo>
                  <a:cubicBezTo>
                    <a:pt x="120" y="6"/>
                    <a:pt x="107" y="0"/>
                    <a:pt x="94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Google Shape;2064;p69"/>
            <p:cNvSpPr/>
            <p:nvPr/>
          </p:nvSpPr>
          <p:spPr>
            <a:xfrm>
              <a:off x="8018996" y="3554054"/>
              <a:ext cx="128525" cy="249373"/>
            </a:xfrm>
            <a:custGeom>
              <a:avLst/>
              <a:gdLst/>
              <a:ahLst/>
              <a:cxnLst/>
              <a:rect l="l" t="t" r="r" b="b"/>
              <a:pathLst>
                <a:path w="3399" h="6595" extrusionOk="0">
                  <a:moveTo>
                    <a:pt x="91" y="0"/>
                  </a:moveTo>
                  <a:cubicBezTo>
                    <a:pt x="43" y="0"/>
                    <a:pt x="1" y="68"/>
                    <a:pt x="38" y="114"/>
                  </a:cubicBezTo>
                  <a:lnTo>
                    <a:pt x="50" y="114"/>
                  </a:lnTo>
                  <a:cubicBezTo>
                    <a:pt x="1264" y="1495"/>
                    <a:pt x="2491" y="3007"/>
                    <a:pt x="2907" y="4841"/>
                  </a:cubicBezTo>
                  <a:cubicBezTo>
                    <a:pt x="3026" y="5412"/>
                    <a:pt x="3098" y="5996"/>
                    <a:pt x="3264" y="6555"/>
                  </a:cubicBezTo>
                  <a:cubicBezTo>
                    <a:pt x="3274" y="6583"/>
                    <a:pt x="3296" y="6594"/>
                    <a:pt x="3320" y="6594"/>
                  </a:cubicBezTo>
                  <a:cubicBezTo>
                    <a:pt x="3358" y="6594"/>
                    <a:pt x="3398" y="6564"/>
                    <a:pt x="3383" y="6520"/>
                  </a:cubicBezTo>
                  <a:cubicBezTo>
                    <a:pt x="3241" y="6020"/>
                    <a:pt x="3157" y="5496"/>
                    <a:pt x="3062" y="4984"/>
                  </a:cubicBezTo>
                  <a:cubicBezTo>
                    <a:pt x="2955" y="4496"/>
                    <a:pt x="2800" y="4019"/>
                    <a:pt x="2598" y="3555"/>
                  </a:cubicBezTo>
                  <a:cubicBezTo>
                    <a:pt x="2217" y="2733"/>
                    <a:pt x="1740" y="1960"/>
                    <a:pt x="1169" y="1257"/>
                  </a:cubicBezTo>
                  <a:cubicBezTo>
                    <a:pt x="836" y="840"/>
                    <a:pt x="490" y="424"/>
                    <a:pt x="133" y="19"/>
                  </a:cubicBezTo>
                  <a:cubicBezTo>
                    <a:pt x="120" y="6"/>
                    <a:pt x="105" y="0"/>
                    <a:pt x="91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Google Shape;2065;p69"/>
            <p:cNvSpPr/>
            <p:nvPr/>
          </p:nvSpPr>
          <p:spPr>
            <a:xfrm>
              <a:off x="7853005" y="3704542"/>
              <a:ext cx="51501" cy="203431"/>
            </a:xfrm>
            <a:custGeom>
              <a:avLst/>
              <a:gdLst/>
              <a:ahLst/>
              <a:cxnLst/>
              <a:rect l="l" t="t" r="r" b="b"/>
              <a:pathLst>
                <a:path w="1362" h="5380" extrusionOk="0">
                  <a:moveTo>
                    <a:pt x="1305" y="1"/>
                  </a:moveTo>
                  <a:cubicBezTo>
                    <a:pt x="1276" y="1"/>
                    <a:pt x="1243" y="22"/>
                    <a:pt x="1237" y="63"/>
                  </a:cubicBezTo>
                  <a:lnTo>
                    <a:pt x="1225" y="63"/>
                  </a:lnTo>
                  <a:cubicBezTo>
                    <a:pt x="1118" y="956"/>
                    <a:pt x="1082" y="1861"/>
                    <a:pt x="927" y="2754"/>
                  </a:cubicBezTo>
                  <a:cubicBezTo>
                    <a:pt x="785" y="3647"/>
                    <a:pt x="558" y="4552"/>
                    <a:pt x="34" y="5290"/>
                  </a:cubicBezTo>
                  <a:cubicBezTo>
                    <a:pt x="1" y="5332"/>
                    <a:pt x="44" y="5379"/>
                    <a:pt x="89" y="5379"/>
                  </a:cubicBezTo>
                  <a:cubicBezTo>
                    <a:pt x="108" y="5379"/>
                    <a:pt x="127" y="5371"/>
                    <a:pt x="142" y="5350"/>
                  </a:cubicBezTo>
                  <a:cubicBezTo>
                    <a:pt x="677" y="4611"/>
                    <a:pt x="915" y="3683"/>
                    <a:pt x="1058" y="2790"/>
                  </a:cubicBezTo>
                  <a:cubicBezTo>
                    <a:pt x="1201" y="1885"/>
                    <a:pt x="1249" y="968"/>
                    <a:pt x="1356" y="63"/>
                  </a:cubicBezTo>
                  <a:cubicBezTo>
                    <a:pt x="1362" y="22"/>
                    <a:pt x="1335" y="1"/>
                    <a:pt x="130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Google Shape;2066;p69"/>
            <p:cNvSpPr/>
            <p:nvPr/>
          </p:nvSpPr>
          <p:spPr>
            <a:xfrm>
              <a:off x="7469865" y="3637994"/>
              <a:ext cx="158397" cy="179988"/>
            </a:xfrm>
            <a:custGeom>
              <a:avLst/>
              <a:gdLst/>
              <a:ahLst/>
              <a:cxnLst/>
              <a:rect l="l" t="t" r="r" b="b"/>
              <a:pathLst>
                <a:path w="4189" h="4760" extrusionOk="0">
                  <a:moveTo>
                    <a:pt x="4099" y="1"/>
                  </a:moveTo>
                  <a:cubicBezTo>
                    <a:pt x="4081" y="1"/>
                    <a:pt x="4062" y="8"/>
                    <a:pt x="4048" y="25"/>
                  </a:cubicBezTo>
                  <a:cubicBezTo>
                    <a:pt x="3571" y="680"/>
                    <a:pt x="3167" y="1395"/>
                    <a:pt x="2666" y="2037"/>
                  </a:cubicBezTo>
                  <a:cubicBezTo>
                    <a:pt x="2155" y="2680"/>
                    <a:pt x="1547" y="3204"/>
                    <a:pt x="976" y="3764"/>
                  </a:cubicBezTo>
                  <a:cubicBezTo>
                    <a:pt x="666" y="4062"/>
                    <a:pt x="357" y="4359"/>
                    <a:pt x="47" y="4657"/>
                  </a:cubicBezTo>
                  <a:cubicBezTo>
                    <a:pt x="1" y="4694"/>
                    <a:pt x="41" y="4759"/>
                    <a:pt x="88" y="4759"/>
                  </a:cubicBezTo>
                  <a:cubicBezTo>
                    <a:pt x="102" y="4759"/>
                    <a:pt x="117" y="4754"/>
                    <a:pt x="130" y="4740"/>
                  </a:cubicBezTo>
                  <a:lnTo>
                    <a:pt x="130" y="4752"/>
                  </a:lnTo>
                  <a:cubicBezTo>
                    <a:pt x="702" y="4204"/>
                    <a:pt x="1262" y="3657"/>
                    <a:pt x="1833" y="3109"/>
                  </a:cubicBezTo>
                  <a:cubicBezTo>
                    <a:pt x="2131" y="2823"/>
                    <a:pt x="2416" y="2526"/>
                    <a:pt x="2678" y="2216"/>
                  </a:cubicBezTo>
                  <a:cubicBezTo>
                    <a:pt x="2917" y="1918"/>
                    <a:pt x="3131" y="1609"/>
                    <a:pt x="3345" y="1287"/>
                  </a:cubicBezTo>
                  <a:cubicBezTo>
                    <a:pt x="3607" y="883"/>
                    <a:pt x="3869" y="478"/>
                    <a:pt x="4155" y="85"/>
                  </a:cubicBezTo>
                  <a:cubicBezTo>
                    <a:pt x="4188" y="43"/>
                    <a:pt x="4145" y="1"/>
                    <a:pt x="4099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Google Shape;2067;p69"/>
            <p:cNvSpPr/>
            <p:nvPr/>
          </p:nvSpPr>
          <p:spPr>
            <a:xfrm>
              <a:off x="7459467" y="3608464"/>
              <a:ext cx="195907" cy="128676"/>
            </a:xfrm>
            <a:custGeom>
              <a:avLst/>
              <a:gdLst/>
              <a:ahLst/>
              <a:cxnLst/>
              <a:rect l="l" t="t" r="r" b="b"/>
              <a:pathLst>
                <a:path w="5181" h="3403" extrusionOk="0">
                  <a:moveTo>
                    <a:pt x="5088" y="1"/>
                  </a:moveTo>
                  <a:cubicBezTo>
                    <a:pt x="5079" y="1"/>
                    <a:pt x="5070" y="3"/>
                    <a:pt x="5061" y="9"/>
                  </a:cubicBezTo>
                  <a:cubicBezTo>
                    <a:pt x="4513" y="378"/>
                    <a:pt x="3930" y="675"/>
                    <a:pt x="3370" y="1009"/>
                  </a:cubicBezTo>
                  <a:cubicBezTo>
                    <a:pt x="2691" y="1390"/>
                    <a:pt x="2084" y="1854"/>
                    <a:pt x="1441" y="2295"/>
                  </a:cubicBezTo>
                  <a:cubicBezTo>
                    <a:pt x="965" y="2616"/>
                    <a:pt x="501" y="2938"/>
                    <a:pt x="48" y="3295"/>
                  </a:cubicBezTo>
                  <a:cubicBezTo>
                    <a:pt x="0" y="3333"/>
                    <a:pt x="45" y="3403"/>
                    <a:pt x="96" y="3403"/>
                  </a:cubicBezTo>
                  <a:cubicBezTo>
                    <a:pt x="108" y="3403"/>
                    <a:pt x="120" y="3399"/>
                    <a:pt x="132" y="3390"/>
                  </a:cubicBezTo>
                  <a:cubicBezTo>
                    <a:pt x="929" y="2759"/>
                    <a:pt x="1775" y="2211"/>
                    <a:pt x="2596" y="1628"/>
                  </a:cubicBezTo>
                  <a:cubicBezTo>
                    <a:pt x="3144" y="1259"/>
                    <a:pt x="3703" y="925"/>
                    <a:pt x="4287" y="616"/>
                  </a:cubicBezTo>
                  <a:cubicBezTo>
                    <a:pt x="4561" y="461"/>
                    <a:pt x="4846" y="294"/>
                    <a:pt x="5120" y="116"/>
                  </a:cubicBezTo>
                  <a:cubicBezTo>
                    <a:pt x="5181" y="75"/>
                    <a:pt x="5139" y="1"/>
                    <a:pt x="5088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Google Shape;2068;p69"/>
            <p:cNvSpPr/>
            <p:nvPr/>
          </p:nvSpPr>
          <p:spPr>
            <a:xfrm>
              <a:off x="7545071" y="3598293"/>
              <a:ext cx="156317" cy="286959"/>
            </a:xfrm>
            <a:custGeom>
              <a:avLst/>
              <a:gdLst/>
              <a:ahLst/>
              <a:cxnLst/>
              <a:rect l="l" t="t" r="r" b="b"/>
              <a:pathLst>
                <a:path w="4134" h="7589" extrusionOk="0">
                  <a:moveTo>
                    <a:pt x="4055" y="1"/>
                  </a:moveTo>
                  <a:cubicBezTo>
                    <a:pt x="4031" y="1"/>
                    <a:pt x="4008" y="12"/>
                    <a:pt x="3999" y="39"/>
                  </a:cubicBezTo>
                  <a:lnTo>
                    <a:pt x="3999" y="51"/>
                  </a:lnTo>
                  <a:cubicBezTo>
                    <a:pt x="3297" y="2254"/>
                    <a:pt x="2118" y="4254"/>
                    <a:pt x="868" y="6195"/>
                  </a:cubicBezTo>
                  <a:cubicBezTo>
                    <a:pt x="594" y="6624"/>
                    <a:pt x="308" y="7064"/>
                    <a:pt x="35" y="7505"/>
                  </a:cubicBezTo>
                  <a:cubicBezTo>
                    <a:pt x="1" y="7547"/>
                    <a:pt x="45" y="7589"/>
                    <a:pt x="90" y="7589"/>
                  </a:cubicBezTo>
                  <a:cubicBezTo>
                    <a:pt x="109" y="7589"/>
                    <a:pt x="128" y="7582"/>
                    <a:pt x="142" y="7564"/>
                  </a:cubicBezTo>
                  <a:cubicBezTo>
                    <a:pt x="1273" y="5743"/>
                    <a:pt x="2499" y="3980"/>
                    <a:pt x="3380" y="2016"/>
                  </a:cubicBezTo>
                  <a:cubicBezTo>
                    <a:pt x="3666" y="1385"/>
                    <a:pt x="3904" y="730"/>
                    <a:pt x="4118" y="75"/>
                  </a:cubicBezTo>
                  <a:cubicBezTo>
                    <a:pt x="4133" y="31"/>
                    <a:pt x="4093" y="1"/>
                    <a:pt x="405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Google Shape;2069;p69"/>
            <p:cNvSpPr/>
            <p:nvPr/>
          </p:nvSpPr>
          <p:spPr>
            <a:xfrm>
              <a:off x="7655442" y="3568914"/>
              <a:ext cx="97594" cy="308096"/>
            </a:xfrm>
            <a:custGeom>
              <a:avLst/>
              <a:gdLst/>
              <a:ahLst/>
              <a:cxnLst/>
              <a:rect l="l" t="t" r="r" b="b"/>
              <a:pathLst>
                <a:path w="2581" h="8148" extrusionOk="0">
                  <a:moveTo>
                    <a:pt x="2503" y="1"/>
                  </a:moveTo>
                  <a:cubicBezTo>
                    <a:pt x="2473" y="1"/>
                    <a:pt x="2444" y="19"/>
                    <a:pt x="2438" y="54"/>
                  </a:cubicBezTo>
                  <a:lnTo>
                    <a:pt x="2438" y="66"/>
                  </a:lnTo>
                  <a:cubicBezTo>
                    <a:pt x="2450" y="674"/>
                    <a:pt x="2426" y="1293"/>
                    <a:pt x="2354" y="1900"/>
                  </a:cubicBezTo>
                  <a:cubicBezTo>
                    <a:pt x="2271" y="2424"/>
                    <a:pt x="2152" y="2936"/>
                    <a:pt x="2009" y="3448"/>
                  </a:cubicBezTo>
                  <a:cubicBezTo>
                    <a:pt x="1735" y="4496"/>
                    <a:pt x="1366" y="5519"/>
                    <a:pt x="902" y="6496"/>
                  </a:cubicBezTo>
                  <a:cubicBezTo>
                    <a:pt x="652" y="7032"/>
                    <a:pt x="354" y="7555"/>
                    <a:pt x="33" y="8055"/>
                  </a:cubicBezTo>
                  <a:cubicBezTo>
                    <a:pt x="0" y="8104"/>
                    <a:pt x="39" y="8147"/>
                    <a:pt x="83" y="8147"/>
                  </a:cubicBezTo>
                  <a:cubicBezTo>
                    <a:pt x="103" y="8147"/>
                    <a:pt x="125" y="8138"/>
                    <a:pt x="140" y="8115"/>
                  </a:cubicBezTo>
                  <a:cubicBezTo>
                    <a:pt x="723" y="7210"/>
                    <a:pt x="1199" y="6246"/>
                    <a:pt x="1568" y="5234"/>
                  </a:cubicBezTo>
                  <a:cubicBezTo>
                    <a:pt x="1949" y="4222"/>
                    <a:pt x="2247" y="3174"/>
                    <a:pt x="2438" y="2114"/>
                  </a:cubicBezTo>
                  <a:cubicBezTo>
                    <a:pt x="2545" y="1424"/>
                    <a:pt x="2581" y="745"/>
                    <a:pt x="2569" y="54"/>
                  </a:cubicBezTo>
                  <a:cubicBezTo>
                    <a:pt x="2563" y="19"/>
                    <a:pt x="2533" y="1"/>
                    <a:pt x="2503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Google Shape;2070;p69"/>
            <p:cNvSpPr/>
            <p:nvPr/>
          </p:nvSpPr>
          <p:spPr>
            <a:xfrm>
              <a:off x="7791638" y="3550008"/>
              <a:ext cx="34334" cy="343338"/>
            </a:xfrm>
            <a:custGeom>
              <a:avLst/>
              <a:gdLst/>
              <a:ahLst/>
              <a:cxnLst/>
              <a:rect l="l" t="t" r="r" b="b"/>
              <a:pathLst>
                <a:path w="908" h="9080" extrusionOk="0">
                  <a:moveTo>
                    <a:pt x="546" y="0"/>
                  </a:moveTo>
                  <a:cubicBezTo>
                    <a:pt x="511" y="0"/>
                    <a:pt x="472" y="29"/>
                    <a:pt x="479" y="78"/>
                  </a:cubicBezTo>
                  <a:cubicBezTo>
                    <a:pt x="812" y="2400"/>
                    <a:pt x="788" y="4757"/>
                    <a:pt x="395" y="7067"/>
                  </a:cubicBezTo>
                  <a:cubicBezTo>
                    <a:pt x="288" y="7722"/>
                    <a:pt x="157" y="8365"/>
                    <a:pt x="14" y="9008"/>
                  </a:cubicBezTo>
                  <a:cubicBezTo>
                    <a:pt x="0" y="9050"/>
                    <a:pt x="36" y="9080"/>
                    <a:pt x="70" y="9080"/>
                  </a:cubicBezTo>
                  <a:cubicBezTo>
                    <a:pt x="94" y="9080"/>
                    <a:pt x="117" y="9066"/>
                    <a:pt x="122" y="9032"/>
                  </a:cubicBezTo>
                  <a:cubicBezTo>
                    <a:pt x="681" y="6746"/>
                    <a:pt x="907" y="4376"/>
                    <a:pt x="800" y="2019"/>
                  </a:cubicBezTo>
                  <a:cubicBezTo>
                    <a:pt x="764" y="1352"/>
                    <a:pt x="693" y="697"/>
                    <a:pt x="598" y="43"/>
                  </a:cubicBezTo>
                  <a:cubicBezTo>
                    <a:pt x="593" y="14"/>
                    <a:pt x="570" y="0"/>
                    <a:pt x="546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Google Shape;2071;p69"/>
            <p:cNvSpPr/>
            <p:nvPr/>
          </p:nvSpPr>
          <p:spPr>
            <a:xfrm>
              <a:off x="7901971" y="3533712"/>
              <a:ext cx="93699" cy="331843"/>
            </a:xfrm>
            <a:custGeom>
              <a:avLst/>
              <a:gdLst/>
              <a:ahLst/>
              <a:cxnLst/>
              <a:rect l="l" t="t" r="r" b="b"/>
              <a:pathLst>
                <a:path w="2478" h="8776" extrusionOk="0">
                  <a:moveTo>
                    <a:pt x="83" y="1"/>
                  </a:moveTo>
                  <a:cubicBezTo>
                    <a:pt x="43" y="1"/>
                    <a:pt x="1" y="44"/>
                    <a:pt x="25" y="93"/>
                  </a:cubicBezTo>
                  <a:lnTo>
                    <a:pt x="13" y="104"/>
                  </a:lnTo>
                  <a:cubicBezTo>
                    <a:pt x="930" y="2212"/>
                    <a:pt x="1930" y="4438"/>
                    <a:pt x="1930" y="6784"/>
                  </a:cubicBezTo>
                  <a:cubicBezTo>
                    <a:pt x="1930" y="7427"/>
                    <a:pt x="1835" y="8082"/>
                    <a:pt x="1645" y="8701"/>
                  </a:cubicBezTo>
                  <a:cubicBezTo>
                    <a:pt x="1630" y="8745"/>
                    <a:pt x="1670" y="8775"/>
                    <a:pt x="1708" y="8775"/>
                  </a:cubicBezTo>
                  <a:cubicBezTo>
                    <a:pt x="1732" y="8775"/>
                    <a:pt x="1755" y="8764"/>
                    <a:pt x="1764" y="8736"/>
                  </a:cubicBezTo>
                  <a:cubicBezTo>
                    <a:pt x="2478" y="6427"/>
                    <a:pt x="1740" y="3974"/>
                    <a:pt x="871" y="1819"/>
                  </a:cubicBezTo>
                  <a:cubicBezTo>
                    <a:pt x="633" y="1224"/>
                    <a:pt x="382" y="628"/>
                    <a:pt x="132" y="33"/>
                  </a:cubicBezTo>
                  <a:cubicBezTo>
                    <a:pt x="121" y="10"/>
                    <a:pt x="102" y="1"/>
                    <a:pt x="83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Google Shape;2072;p69"/>
            <p:cNvSpPr/>
            <p:nvPr/>
          </p:nvSpPr>
          <p:spPr>
            <a:xfrm>
              <a:off x="7869151" y="3910838"/>
              <a:ext cx="182823" cy="90977"/>
            </a:xfrm>
            <a:custGeom>
              <a:avLst/>
              <a:gdLst/>
              <a:ahLst/>
              <a:cxnLst/>
              <a:rect l="l" t="t" r="r" b="b"/>
              <a:pathLst>
                <a:path w="4835" h="2406" extrusionOk="0">
                  <a:moveTo>
                    <a:pt x="3906" y="1"/>
                  </a:moveTo>
                  <a:lnTo>
                    <a:pt x="3906" y="1"/>
                  </a:lnTo>
                  <a:cubicBezTo>
                    <a:pt x="3763" y="48"/>
                    <a:pt x="3632" y="144"/>
                    <a:pt x="3465" y="203"/>
                  </a:cubicBezTo>
                  <a:cubicBezTo>
                    <a:pt x="3325" y="253"/>
                    <a:pt x="1483" y="480"/>
                    <a:pt x="682" y="480"/>
                  </a:cubicBezTo>
                  <a:cubicBezTo>
                    <a:pt x="530" y="480"/>
                    <a:pt x="416" y="472"/>
                    <a:pt x="358" y="453"/>
                  </a:cubicBezTo>
                  <a:lnTo>
                    <a:pt x="358" y="453"/>
                  </a:lnTo>
                  <a:cubicBezTo>
                    <a:pt x="0" y="953"/>
                    <a:pt x="453" y="1310"/>
                    <a:pt x="441" y="1465"/>
                  </a:cubicBezTo>
                  <a:cubicBezTo>
                    <a:pt x="441" y="1549"/>
                    <a:pt x="381" y="1846"/>
                    <a:pt x="429" y="1906"/>
                  </a:cubicBezTo>
                  <a:cubicBezTo>
                    <a:pt x="447" y="1935"/>
                    <a:pt x="485" y="1944"/>
                    <a:pt x="529" y="1944"/>
                  </a:cubicBezTo>
                  <a:cubicBezTo>
                    <a:pt x="572" y="1944"/>
                    <a:pt x="619" y="1935"/>
                    <a:pt x="655" y="1930"/>
                  </a:cubicBezTo>
                  <a:cubicBezTo>
                    <a:pt x="687" y="1926"/>
                    <a:pt x="728" y="1924"/>
                    <a:pt x="777" y="1924"/>
                  </a:cubicBezTo>
                  <a:cubicBezTo>
                    <a:pt x="1593" y="1924"/>
                    <a:pt x="4711" y="2361"/>
                    <a:pt x="4834" y="2406"/>
                  </a:cubicBezTo>
                  <a:cubicBezTo>
                    <a:pt x="4691" y="1977"/>
                    <a:pt x="4525" y="1513"/>
                    <a:pt x="4322" y="1096"/>
                  </a:cubicBezTo>
                  <a:cubicBezTo>
                    <a:pt x="4168" y="775"/>
                    <a:pt x="3846" y="370"/>
                    <a:pt x="3906" y="1"/>
                  </a:cubicBezTo>
                  <a:close/>
                </a:path>
              </a:pathLst>
            </a:custGeom>
            <a:solidFill>
              <a:srgbClr val="ECC5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4" name="Google Shape;2073;p69"/>
            <p:cNvSpPr/>
            <p:nvPr/>
          </p:nvSpPr>
          <p:spPr>
            <a:xfrm>
              <a:off x="8043385" y="3855936"/>
              <a:ext cx="166148" cy="219502"/>
            </a:xfrm>
            <a:custGeom>
              <a:avLst/>
              <a:gdLst/>
              <a:ahLst/>
              <a:cxnLst/>
              <a:rect l="l" t="t" r="r" b="b"/>
              <a:pathLst>
                <a:path w="4394" h="5805" extrusionOk="0">
                  <a:moveTo>
                    <a:pt x="619" y="0"/>
                  </a:moveTo>
                  <a:lnTo>
                    <a:pt x="619" y="0"/>
                  </a:lnTo>
                  <a:cubicBezTo>
                    <a:pt x="429" y="72"/>
                    <a:pt x="250" y="179"/>
                    <a:pt x="107" y="322"/>
                  </a:cubicBezTo>
                  <a:cubicBezTo>
                    <a:pt x="95" y="369"/>
                    <a:pt x="95" y="405"/>
                    <a:pt x="83" y="453"/>
                  </a:cubicBezTo>
                  <a:cubicBezTo>
                    <a:pt x="0" y="1036"/>
                    <a:pt x="369" y="1643"/>
                    <a:pt x="595" y="2155"/>
                  </a:cubicBezTo>
                  <a:cubicBezTo>
                    <a:pt x="1107" y="3274"/>
                    <a:pt x="1738" y="4513"/>
                    <a:pt x="2679" y="5322"/>
                  </a:cubicBezTo>
                  <a:cubicBezTo>
                    <a:pt x="3086" y="5594"/>
                    <a:pt x="3511" y="5805"/>
                    <a:pt x="3916" y="5805"/>
                  </a:cubicBezTo>
                  <a:cubicBezTo>
                    <a:pt x="4079" y="5805"/>
                    <a:pt x="4239" y="5770"/>
                    <a:pt x="4393" y="5691"/>
                  </a:cubicBezTo>
                  <a:cubicBezTo>
                    <a:pt x="4001" y="5596"/>
                    <a:pt x="3643" y="5441"/>
                    <a:pt x="3322" y="5203"/>
                  </a:cubicBezTo>
                  <a:cubicBezTo>
                    <a:pt x="2286" y="4405"/>
                    <a:pt x="1631" y="3084"/>
                    <a:pt x="1095" y="1905"/>
                  </a:cubicBezTo>
                  <a:cubicBezTo>
                    <a:pt x="857" y="1405"/>
                    <a:pt x="500" y="786"/>
                    <a:pt x="572" y="214"/>
                  </a:cubicBezTo>
                  <a:cubicBezTo>
                    <a:pt x="583" y="131"/>
                    <a:pt x="595" y="60"/>
                    <a:pt x="6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Google Shape;2074;p69"/>
            <p:cNvSpPr/>
            <p:nvPr/>
          </p:nvSpPr>
          <p:spPr>
            <a:xfrm>
              <a:off x="8004212" y="3868074"/>
              <a:ext cx="130151" cy="181197"/>
            </a:xfrm>
            <a:custGeom>
              <a:avLst/>
              <a:gdLst/>
              <a:ahLst/>
              <a:cxnLst/>
              <a:rect l="l" t="t" r="r" b="b"/>
              <a:pathLst>
                <a:path w="3442" h="4792" extrusionOk="0">
                  <a:moveTo>
                    <a:pt x="1143" y="1"/>
                  </a:moveTo>
                  <a:cubicBezTo>
                    <a:pt x="917" y="191"/>
                    <a:pt x="703" y="405"/>
                    <a:pt x="524" y="644"/>
                  </a:cubicBezTo>
                  <a:cubicBezTo>
                    <a:pt x="405" y="810"/>
                    <a:pt x="179" y="929"/>
                    <a:pt x="107" y="1120"/>
                  </a:cubicBezTo>
                  <a:cubicBezTo>
                    <a:pt x="0" y="1382"/>
                    <a:pt x="322" y="1739"/>
                    <a:pt x="441" y="1953"/>
                  </a:cubicBezTo>
                  <a:cubicBezTo>
                    <a:pt x="691" y="2418"/>
                    <a:pt x="905" y="2906"/>
                    <a:pt x="1072" y="3406"/>
                  </a:cubicBezTo>
                  <a:cubicBezTo>
                    <a:pt x="1084" y="3442"/>
                    <a:pt x="1096" y="3477"/>
                    <a:pt x="1119" y="3513"/>
                  </a:cubicBezTo>
                  <a:cubicBezTo>
                    <a:pt x="1143" y="3537"/>
                    <a:pt x="1179" y="3561"/>
                    <a:pt x="1215" y="3584"/>
                  </a:cubicBezTo>
                  <a:cubicBezTo>
                    <a:pt x="1417" y="3692"/>
                    <a:pt x="1608" y="3823"/>
                    <a:pt x="1786" y="3965"/>
                  </a:cubicBezTo>
                  <a:cubicBezTo>
                    <a:pt x="1941" y="4108"/>
                    <a:pt x="2108" y="4192"/>
                    <a:pt x="2274" y="4311"/>
                  </a:cubicBezTo>
                  <a:cubicBezTo>
                    <a:pt x="2547" y="4510"/>
                    <a:pt x="2920" y="4792"/>
                    <a:pt x="3290" y="4792"/>
                  </a:cubicBezTo>
                  <a:cubicBezTo>
                    <a:pt x="3341" y="4792"/>
                    <a:pt x="3391" y="4786"/>
                    <a:pt x="3441" y="4775"/>
                  </a:cubicBezTo>
                  <a:cubicBezTo>
                    <a:pt x="2739" y="3858"/>
                    <a:pt x="2131" y="2870"/>
                    <a:pt x="1631" y="1834"/>
                  </a:cubicBezTo>
                  <a:cubicBezTo>
                    <a:pt x="1405" y="1322"/>
                    <a:pt x="1036" y="715"/>
                    <a:pt x="1119" y="132"/>
                  </a:cubicBezTo>
                  <a:cubicBezTo>
                    <a:pt x="1119" y="84"/>
                    <a:pt x="1131" y="48"/>
                    <a:pt x="1143" y="1"/>
                  </a:cubicBezTo>
                  <a:close/>
                </a:path>
              </a:pathLst>
            </a:custGeom>
            <a:solidFill>
              <a:srgbClr val="EC5F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6" name="Google Shape;2075;p69"/>
            <p:cNvSpPr/>
            <p:nvPr/>
          </p:nvSpPr>
          <p:spPr>
            <a:xfrm>
              <a:off x="8061837" y="3850454"/>
              <a:ext cx="185054" cy="220258"/>
            </a:xfrm>
            <a:custGeom>
              <a:avLst/>
              <a:gdLst/>
              <a:ahLst/>
              <a:cxnLst/>
              <a:rect l="l" t="t" r="r" b="b"/>
              <a:pathLst>
                <a:path w="4894" h="5825" extrusionOk="0">
                  <a:moveTo>
                    <a:pt x="927" y="1"/>
                  </a:moveTo>
                  <a:cubicBezTo>
                    <a:pt x="900" y="1"/>
                    <a:pt x="873" y="1"/>
                    <a:pt x="846" y="2"/>
                  </a:cubicBezTo>
                  <a:cubicBezTo>
                    <a:pt x="596" y="2"/>
                    <a:pt x="357" y="50"/>
                    <a:pt x="131" y="133"/>
                  </a:cubicBezTo>
                  <a:cubicBezTo>
                    <a:pt x="107" y="205"/>
                    <a:pt x="95" y="276"/>
                    <a:pt x="84" y="348"/>
                  </a:cubicBezTo>
                  <a:cubicBezTo>
                    <a:pt x="0" y="931"/>
                    <a:pt x="369" y="1538"/>
                    <a:pt x="607" y="2050"/>
                  </a:cubicBezTo>
                  <a:cubicBezTo>
                    <a:pt x="1143" y="3229"/>
                    <a:pt x="1798" y="4550"/>
                    <a:pt x="2834" y="5348"/>
                  </a:cubicBezTo>
                  <a:cubicBezTo>
                    <a:pt x="3155" y="5574"/>
                    <a:pt x="3513" y="5741"/>
                    <a:pt x="3905" y="5824"/>
                  </a:cubicBezTo>
                  <a:cubicBezTo>
                    <a:pt x="4096" y="5729"/>
                    <a:pt x="4346" y="5658"/>
                    <a:pt x="4513" y="5396"/>
                  </a:cubicBezTo>
                  <a:cubicBezTo>
                    <a:pt x="4894" y="4824"/>
                    <a:pt x="4536" y="4372"/>
                    <a:pt x="4239" y="3812"/>
                  </a:cubicBezTo>
                  <a:cubicBezTo>
                    <a:pt x="3941" y="3265"/>
                    <a:pt x="3501" y="2479"/>
                    <a:pt x="3191" y="1931"/>
                  </a:cubicBezTo>
                  <a:cubicBezTo>
                    <a:pt x="2644" y="1000"/>
                    <a:pt x="2086" y="1"/>
                    <a:pt x="927" y="1"/>
                  </a:cubicBezTo>
                  <a:close/>
                </a:path>
              </a:pathLst>
            </a:custGeom>
            <a:solidFill>
              <a:srgbClr val="A9A9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Google Shape;2076;p69"/>
            <p:cNvSpPr/>
            <p:nvPr/>
          </p:nvSpPr>
          <p:spPr>
            <a:xfrm>
              <a:off x="8084334" y="3889248"/>
              <a:ext cx="72524" cy="6353"/>
            </a:xfrm>
            <a:custGeom>
              <a:avLst/>
              <a:gdLst/>
              <a:ahLst/>
              <a:cxnLst/>
              <a:rect l="l" t="t" r="r" b="b"/>
              <a:pathLst>
                <a:path w="1918" h="168" extrusionOk="0">
                  <a:moveTo>
                    <a:pt x="1834" y="0"/>
                  </a:moveTo>
                  <a:cubicBezTo>
                    <a:pt x="1721" y="5"/>
                    <a:pt x="1607" y="6"/>
                    <a:pt x="1494" y="6"/>
                  </a:cubicBezTo>
                  <a:cubicBezTo>
                    <a:pt x="1289" y="6"/>
                    <a:pt x="1083" y="1"/>
                    <a:pt x="877" y="1"/>
                  </a:cubicBezTo>
                  <a:cubicBezTo>
                    <a:pt x="608" y="1"/>
                    <a:pt x="339" y="10"/>
                    <a:pt x="72" y="48"/>
                  </a:cubicBezTo>
                  <a:cubicBezTo>
                    <a:pt x="4" y="59"/>
                    <a:pt x="1" y="168"/>
                    <a:pt x="62" y="168"/>
                  </a:cubicBezTo>
                  <a:cubicBezTo>
                    <a:pt x="65" y="168"/>
                    <a:pt x="69" y="167"/>
                    <a:pt x="72" y="167"/>
                  </a:cubicBezTo>
                  <a:cubicBezTo>
                    <a:pt x="364" y="131"/>
                    <a:pt x="658" y="125"/>
                    <a:pt x="953" y="125"/>
                  </a:cubicBezTo>
                  <a:cubicBezTo>
                    <a:pt x="1100" y="125"/>
                    <a:pt x="1248" y="127"/>
                    <a:pt x="1395" y="127"/>
                  </a:cubicBezTo>
                  <a:cubicBezTo>
                    <a:pt x="1542" y="127"/>
                    <a:pt x="1688" y="125"/>
                    <a:pt x="1834" y="119"/>
                  </a:cubicBezTo>
                  <a:cubicBezTo>
                    <a:pt x="1917" y="119"/>
                    <a:pt x="1917" y="0"/>
                    <a:pt x="1834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8" name="Google Shape;2077;p69"/>
            <p:cNvSpPr/>
            <p:nvPr/>
          </p:nvSpPr>
          <p:spPr>
            <a:xfrm>
              <a:off x="8101425" y="3921198"/>
              <a:ext cx="78839" cy="8130"/>
            </a:xfrm>
            <a:custGeom>
              <a:avLst/>
              <a:gdLst/>
              <a:ahLst/>
              <a:cxnLst/>
              <a:rect l="l" t="t" r="r" b="b"/>
              <a:pathLst>
                <a:path w="2085" h="215" extrusionOk="0">
                  <a:moveTo>
                    <a:pt x="2001" y="1"/>
                  </a:moveTo>
                  <a:cubicBezTo>
                    <a:pt x="1358" y="36"/>
                    <a:pt x="715" y="72"/>
                    <a:pt x="72" y="84"/>
                  </a:cubicBezTo>
                  <a:cubicBezTo>
                    <a:pt x="1" y="96"/>
                    <a:pt x="1" y="203"/>
                    <a:pt x="72" y="215"/>
                  </a:cubicBezTo>
                  <a:cubicBezTo>
                    <a:pt x="715" y="191"/>
                    <a:pt x="1358" y="167"/>
                    <a:pt x="2001" y="120"/>
                  </a:cubicBezTo>
                  <a:cubicBezTo>
                    <a:pt x="2085" y="120"/>
                    <a:pt x="2085" y="1"/>
                    <a:pt x="2001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Google Shape;2078;p69"/>
            <p:cNvSpPr/>
            <p:nvPr/>
          </p:nvSpPr>
          <p:spPr>
            <a:xfrm>
              <a:off x="8112239" y="3956778"/>
              <a:ext cx="90069" cy="9491"/>
            </a:xfrm>
            <a:custGeom>
              <a:avLst/>
              <a:gdLst/>
              <a:ahLst/>
              <a:cxnLst/>
              <a:rect l="l" t="t" r="r" b="b"/>
              <a:pathLst>
                <a:path w="2382" h="251" extrusionOk="0">
                  <a:moveTo>
                    <a:pt x="2311" y="0"/>
                  </a:moveTo>
                  <a:cubicBezTo>
                    <a:pt x="1572" y="24"/>
                    <a:pt x="810" y="48"/>
                    <a:pt x="84" y="131"/>
                  </a:cubicBezTo>
                  <a:cubicBezTo>
                    <a:pt x="5" y="142"/>
                    <a:pt x="1" y="251"/>
                    <a:pt x="73" y="251"/>
                  </a:cubicBezTo>
                  <a:cubicBezTo>
                    <a:pt x="76" y="251"/>
                    <a:pt x="80" y="251"/>
                    <a:pt x="84" y="250"/>
                  </a:cubicBezTo>
                  <a:cubicBezTo>
                    <a:pt x="822" y="167"/>
                    <a:pt x="1572" y="143"/>
                    <a:pt x="2311" y="131"/>
                  </a:cubicBezTo>
                  <a:cubicBezTo>
                    <a:pt x="2382" y="119"/>
                    <a:pt x="2382" y="12"/>
                    <a:pt x="2311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Google Shape;2079;p69"/>
            <p:cNvSpPr/>
            <p:nvPr/>
          </p:nvSpPr>
          <p:spPr>
            <a:xfrm>
              <a:off x="8141202" y="3997236"/>
              <a:ext cx="79104" cy="10020"/>
            </a:xfrm>
            <a:custGeom>
              <a:avLst/>
              <a:gdLst/>
              <a:ahLst/>
              <a:cxnLst/>
              <a:rect l="l" t="t" r="r" b="b"/>
              <a:pathLst>
                <a:path w="2092" h="265" extrusionOk="0">
                  <a:moveTo>
                    <a:pt x="2020" y="1"/>
                  </a:moveTo>
                  <a:cubicBezTo>
                    <a:pt x="2017" y="1"/>
                    <a:pt x="2013" y="1"/>
                    <a:pt x="2009" y="2"/>
                  </a:cubicBezTo>
                  <a:cubicBezTo>
                    <a:pt x="1366" y="85"/>
                    <a:pt x="711" y="26"/>
                    <a:pt x="80" y="145"/>
                  </a:cubicBezTo>
                  <a:cubicBezTo>
                    <a:pt x="1" y="156"/>
                    <a:pt x="29" y="264"/>
                    <a:pt x="104" y="264"/>
                  </a:cubicBezTo>
                  <a:cubicBezTo>
                    <a:pt x="108" y="264"/>
                    <a:pt x="112" y="264"/>
                    <a:pt x="116" y="264"/>
                  </a:cubicBezTo>
                  <a:lnTo>
                    <a:pt x="104" y="264"/>
                  </a:lnTo>
                  <a:cubicBezTo>
                    <a:pt x="735" y="156"/>
                    <a:pt x="1378" y="216"/>
                    <a:pt x="2009" y="121"/>
                  </a:cubicBezTo>
                  <a:cubicBezTo>
                    <a:pt x="2088" y="109"/>
                    <a:pt x="2092" y="1"/>
                    <a:pt x="2020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Google Shape;2080;p69"/>
            <p:cNvSpPr/>
            <p:nvPr/>
          </p:nvSpPr>
          <p:spPr>
            <a:xfrm>
              <a:off x="8167178" y="4032702"/>
              <a:ext cx="68025" cy="9680"/>
            </a:xfrm>
            <a:custGeom>
              <a:avLst/>
              <a:gdLst/>
              <a:ahLst/>
              <a:cxnLst/>
              <a:rect l="l" t="t" r="r" b="b"/>
              <a:pathLst>
                <a:path w="1799" h="256" extrusionOk="0">
                  <a:moveTo>
                    <a:pt x="1563" y="1"/>
                  </a:moveTo>
                  <a:cubicBezTo>
                    <a:pt x="1062" y="1"/>
                    <a:pt x="578" y="92"/>
                    <a:pt x="84" y="135"/>
                  </a:cubicBezTo>
                  <a:cubicBezTo>
                    <a:pt x="4" y="147"/>
                    <a:pt x="0" y="255"/>
                    <a:pt x="72" y="255"/>
                  </a:cubicBezTo>
                  <a:cubicBezTo>
                    <a:pt x="76" y="255"/>
                    <a:pt x="80" y="255"/>
                    <a:pt x="84" y="254"/>
                  </a:cubicBezTo>
                  <a:cubicBezTo>
                    <a:pt x="603" y="220"/>
                    <a:pt x="1122" y="122"/>
                    <a:pt x="1641" y="122"/>
                  </a:cubicBezTo>
                  <a:cubicBezTo>
                    <a:pt x="1670" y="122"/>
                    <a:pt x="1698" y="123"/>
                    <a:pt x="1727" y="123"/>
                  </a:cubicBezTo>
                  <a:cubicBezTo>
                    <a:pt x="1798" y="123"/>
                    <a:pt x="1798" y="4"/>
                    <a:pt x="1727" y="4"/>
                  </a:cubicBezTo>
                  <a:cubicBezTo>
                    <a:pt x="1672" y="2"/>
                    <a:pt x="1617" y="1"/>
                    <a:pt x="1563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Google Shape;2081;p69"/>
            <p:cNvSpPr/>
            <p:nvPr/>
          </p:nvSpPr>
          <p:spPr>
            <a:xfrm>
              <a:off x="7293287" y="3878131"/>
              <a:ext cx="378276" cy="161043"/>
            </a:xfrm>
            <a:custGeom>
              <a:avLst/>
              <a:gdLst/>
              <a:ahLst/>
              <a:cxnLst/>
              <a:rect l="l" t="t" r="r" b="b"/>
              <a:pathLst>
                <a:path w="10004" h="4259" extrusionOk="0">
                  <a:moveTo>
                    <a:pt x="6193" y="0"/>
                  </a:moveTo>
                  <a:cubicBezTo>
                    <a:pt x="4068" y="0"/>
                    <a:pt x="0" y="1345"/>
                    <a:pt x="217" y="1937"/>
                  </a:cubicBezTo>
                  <a:cubicBezTo>
                    <a:pt x="371" y="2390"/>
                    <a:pt x="717" y="2783"/>
                    <a:pt x="1026" y="3128"/>
                  </a:cubicBezTo>
                  <a:cubicBezTo>
                    <a:pt x="1610" y="3795"/>
                    <a:pt x="2550" y="4140"/>
                    <a:pt x="3396" y="4188"/>
                  </a:cubicBezTo>
                  <a:cubicBezTo>
                    <a:pt x="4384" y="4247"/>
                    <a:pt x="7015" y="4259"/>
                    <a:pt x="9706" y="4259"/>
                  </a:cubicBezTo>
                  <a:lnTo>
                    <a:pt x="9706" y="4223"/>
                  </a:lnTo>
                  <a:cubicBezTo>
                    <a:pt x="9551" y="3235"/>
                    <a:pt x="9468" y="2116"/>
                    <a:pt x="9753" y="1128"/>
                  </a:cubicBezTo>
                  <a:cubicBezTo>
                    <a:pt x="9813" y="866"/>
                    <a:pt x="9896" y="628"/>
                    <a:pt x="10003" y="378"/>
                  </a:cubicBezTo>
                  <a:cubicBezTo>
                    <a:pt x="8825" y="187"/>
                    <a:pt x="7646" y="56"/>
                    <a:pt x="6467" y="8"/>
                  </a:cubicBezTo>
                  <a:cubicBezTo>
                    <a:pt x="6380" y="3"/>
                    <a:pt x="6288" y="0"/>
                    <a:pt x="6193" y="0"/>
                  </a:cubicBezTo>
                  <a:close/>
                </a:path>
              </a:pathLst>
            </a:custGeom>
            <a:solidFill>
              <a:srgbClr val="F4CC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Google Shape;2082;p69"/>
            <p:cNvSpPr/>
            <p:nvPr/>
          </p:nvSpPr>
          <p:spPr>
            <a:xfrm>
              <a:off x="7651245" y="3892840"/>
              <a:ext cx="48665" cy="147242"/>
            </a:xfrm>
            <a:custGeom>
              <a:avLst/>
              <a:gdLst/>
              <a:ahLst/>
              <a:cxnLst/>
              <a:rect l="l" t="t" r="r" b="b"/>
              <a:pathLst>
                <a:path w="1287" h="3894" extrusionOk="0">
                  <a:moveTo>
                    <a:pt x="536" y="0"/>
                  </a:moveTo>
                  <a:cubicBezTo>
                    <a:pt x="429" y="239"/>
                    <a:pt x="346" y="489"/>
                    <a:pt x="286" y="739"/>
                  </a:cubicBezTo>
                  <a:cubicBezTo>
                    <a:pt x="1" y="1739"/>
                    <a:pt x="84" y="2846"/>
                    <a:pt x="227" y="3858"/>
                  </a:cubicBezTo>
                  <a:lnTo>
                    <a:pt x="227" y="3894"/>
                  </a:lnTo>
                  <a:lnTo>
                    <a:pt x="1025" y="3894"/>
                  </a:lnTo>
                  <a:cubicBezTo>
                    <a:pt x="989" y="3549"/>
                    <a:pt x="965" y="3203"/>
                    <a:pt x="953" y="2882"/>
                  </a:cubicBezTo>
                  <a:cubicBezTo>
                    <a:pt x="917" y="2167"/>
                    <a:pt x="917" y="965"/>
                    <a:pt x="1287" y="155"/>
                  </a:cubicBezTo>
                  <a:cubicBezTo>
                    <a:pt x="1037" y="96"/>
                    <a:pt x="787" y="48"/>
                    <a:pt x="536" y="0"/>
                  </a:cubicBezTo>
                  <a:close/>
                </a:path>
              </a:pathLst>
            </a:custGeom>
            <a:solidFill>
              <a:srgbClr val="F9B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Google Shape;2083;p69"/>
            <p:cNvSpPr/>
            <p:nvPr/>
          </p:nvSpPr>
          <p:spPr>
            <a:xfrm>
              <a:off x="7704824" y="3903200"/>
              <a:ext cx="235950" cy="136881"/>
            </a:xfrm>
            <a:custGeom>
              <a:avLst/>
              <a:gdLst/>
              <a:ahLst/>
              <a:cxnLst/>
              <a:rect l="l" t="t" r="r" b="b"/>
              <a:pathLst>
                <a:path w="6240" h="3620" extrusionOk="0">
                  <a:moveTo>
                    <a:pt x="322" y="0"/>
                  </a:moveTo>
                  <a:cubicBezTo>
                    <a:pt x="1" y="798"/>
                    <a:pt x="1" y="1929"/>
                    <a:pt x="36" y="2608"/>
                  </a:cubicBezTo>
                  <a:cubicBezTo>
                    <a:pt x="48" y="2929"/>
                    <a:pt x="72" y="3263"/>
                    <a:pt x="108" y="3608"/>
                  </a:cubicBezTo>
                  <a:cubicBezTo>
                    <a:pt x="1566" y="3608"/>
                    <a:pt x="2968" y="3605"/>
                    <a:pt x="4053" y="3605"/>
                  </a:cubicBezTo>
                  <a:cubicBezTo>
                    <a:pt x="5138" y="3605"/>
                    <a:pt x="5906" y="3608"/>
                    <a:pt x="6097" y="3620"/>
                  </a:cubicBezTo>
                  <a:cubicBezTo>
                    <a:pt x="6239" y="2513"/>
                    <a:pt x="5966" y="2084"/>
                    <a:pt x="5739" y="1631"/>
                  </a:cubicBezTo>
                  <a:cubicBezTo>
                    <a:pt x="5608" y="1358"/>
                    <a:pt x="5525" y="953"/>
                    <a:pt x="5287" y="762"/>
                  </a:cubicBezTo>
                  <a:cubicBezTo>
                    <a:pt x="5147" y="648"/>
                    <a:pt x="4954" y="618"/>
                    <a:pt x="4750" y="618"/>
                  </a:cubicBezTo>
                  <a:cubicBezTo>
                    <a:pt x="4516" y="618"/>
                    <a:pt x="4265" y="657"/>
                    <a:pt x="4057" y="657"/>
                  </a:cubicBezTo>
                  <a:cubicBezTo>
                    <a:pt x="4030" y="657"/>
                    <a:pt x="4003" y="657"/>
                    <a:pt x="3977" y="655"/>
                  </a:cubicBezTo>
                  <a:cubicBezTo>
                    <a:pt x="2870" y="596"/>
                    <a:pt x="1786" y="405"/>
                    <a:pt x="739" y="107"/>
                  </a:cubicBezTo>
                  <a:cubicBezTo>
                    <a:pt x="584" y="60"/>
                    <a:pt x="453" y="36"/>
                    <a:pt x="322" y="0"/>
                  </a:cubicBezTo>
                  <a:close/>
                </a:path>
              </a:pathLst>
            </a:custGeom>
            <a:solidFill>
              <a:srgbClr val="F9B5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Google Shape;2084;p69"/>
            <p:cNvSpPr/>
            <p:nvPr/>
          </p:nvSpPr>
          <p:spPr>
            <a:xfrm>
              <a:off x="7685918" y="3899154"/>
              <a:ext cx="30666" cy="140927"/>
            </a:xfrm>
            <a:custGeom>
              <a:avLst/>
              <a:gdLst/>
              <a:ahLst/>
              <a:cxnLst/>
              <a:rect l="l" t="t" r="r" b="b"/>
              <a:pathLst>
                <a:path w="811" h="3727" extrusionOk="0">
                  <a:moveTo>
                    <a:pt x="370" y="0"/>
                  </a:moveTo>
                  <a:cubicBezTo>
                    <a:pt x="0" y="810"/>
                    <a:pt x="0" y="2000"/>
                    <a:pt x="36" y="2715"/>
                  </a:cubicBezTo>
                  <a:cubicBezTo>
                    <a:pt x="48" y="3036"/>
                    <a:pt x="72" y="3382"/>
                    <a:pt x="108" y="3727"/>
                  </a:cubicBezTo>
                  <a:lnTo>
                    <a:pt x="596" y="3727"/>
                  </a:lnTo>
                  <a:cubicBezTo>
                    <a:pt x="560" y="3382"/>
                    <a:pt x="536" y="3036"/>
                    <a:pt x="524" y="2715"/>
                  </a:cubicBezTo>
                  <a:cubicBezTo>
                    <a:pt x="489" y="2036"/>
                    <a:pt x="489" y="905"/>
                    <a:pt x="810" y="107"/>
                  </a:cubicBezTo>
                  <a:cubicBezTo>
                    <a:pt x="667" y="72"/>
                    <a:pt x="512" y="36"/>
                    <a:pt x="3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Google Shape;2085;p69"/>
            <p:cNvSpPr/>
            <p:nvPr/>
          </p:nvSpPr>
          <p:spPr>
            <a:xfrm>
              <a:off x="7399498" y="3874161"/>
              <a:ext cx="106518" cy="43711"/>
            </a:xfrm>
            <a:custGeom>
              <a:avLst/>
              <a:gdLst/>
              <a:ahLst/>
              <a:cxnLst/>
              <a:rect l="l" t="t" r="r" b="b"/>
              <a:pathLst>
                <a:path w="2817" h="1156" extrusionOk="0">
                  <a:moveTo>
                    <a:pt x="2742" y="0"/>
                  </a:moveTo>
                  <a:cubicBezTo>
                    <a:pt x="2734" y="0"/>
                    <a:pt x="2726" y="2"/>
                    <a:pt x="2718" y="6"/>
                  </a:cubicBezTo>
                  <a:cubicBezTo>
                    <a:pt x="1813" y="292"/>
                    <a:pt x="956" y="697"/>
                    <a:pt x="63" y="1030"/>
                  </a:cubicBezTo>
                  <a:cubicBezTo>
                    <a:pt x="0" y="1061"/>
                    <a:pt x="10" y="1156"/>
                    <a:pt x="69" y="1156"/>
                  </a:cubicBezTo>
                  <a:cubicBezTo>
                    <a:pt x="78" y="1156"/>
                    <a:pt x="88" y="1154"/>
                    <a:pt x="98" y="1149"/>
                  </a:cubicBezTo>
                  <a:cubicBezTo>
                    <a:pt x="991" y="816"/>
                    <a:pt x="1849" y="411"/>
                    <a:pt x="2753" y="125"/>
                  </a:cubicBezTo>
                  <a:cubicBezTo>
                    <a:pt x="2816" y="104"/>
                    <a:pt x="2796" y="0"/>
                    <a:pt x="2742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Google Shape;2086;p69"/>
            <p:cNvSpPr/>
            <p:nvPr/>
          </p:nvSpPr>
          <p:spPr>
            <a:xfrm>
              <a:off x="7872743" y="3877904"/>
              <a:ext cx="296715" cy="215304"/>
            </a:xfrm>
            <a:custGeom>
              <a:avLst/>
              <a:gdLst/>
              <a:ahLst/>
              <a:cxnLst/>
              <a:rect l="l" t="t" r="r" b="b"/>
              <a:pathLst>
                <a:path w="7847" h="5694" extrusionOk="0">
                  <a:moveTo>
                    <a:pt x="848" y="0"/>
                  </a:moveTo>
                  <a:cubicBezTo>
                    <a:pt x="823" y="0"/>
                    <a:pt x="799" y="1"/>
                    <a:pt x="774" y="3"/>
                  </a:cubicBezTo>
                  <a:cubicBezTo>
                    <a:pt x="501" y="14"/>
                    <a:pt x="239" y="122"/>
                    <a:pt x="24" y="300"/>
                  </a:cubicBezTo>
                  <a:cubicBezTo>
                    <a:pt x="1" y="407"/>
                    <a:pt x="12" y="503"/>
                    <a:pt x="48" y="598"/>
                  </a:cubicBezTo>
                  <a:cubicBezTo>
                    <a:pt x="143" y="872"/>
                    <a:pt x="644" y="1324"/>
                    <a:pt x="834" y="1574"/>
                  </a:cubicBezTo>
                  <a:cubicBezTo>
                    <a:pt x="1060" y="1848"/>
                    <a:pt x="1298" y="2122"/>
                    <a:pt x="1548" y="2372"/>
                  </a:cubicBezTo>
                  <a:cubicBezTo>
                    <a:pt x="2203" y="3039"/>
                    <a:pt x="3037" y="3503"/>
                    <a:pt x="3787" y="4063"/>
                  </a:cubicBezTo>
                  <a:cubicBezTo>
                    <a:pt x="4430" y="4586"/>
                    <a:pt x="5156" y="5015"/>
                    <a:pt x="5930" y="5348"/>
                  </a:cubicBezTo>
                  <a:cubicBezTo>
                    <a:pt x="6168" y="5444"/>
                    <a:pt x="6489" y="5587"/>
                    <a:pt x="6835" y="5694"/>
                  </a:cubicBezTo>
                  <a:cubicBezTo>
                    <a:pt x="7454" y="5372"/>
                    <a:pt x="7847" y="4813"/>
                    <a:pt x="7323" y="4134"/>
                  </a:cubicBezTo>
                  <a:cubicBezTo>
                    <a:pt x="6549" y="3122"/>
                    <a:pt x="4727" y="2562"/>
                    <a:pt x="3870" y="1741"/>
                  </a:cubicBezTo>
                  <a:cubicBezTo>
                    <a:pt x="3311" y="1205"/>
                    <a:pt x="2668" y="800"/>
                    <a:pt x="2013" y="407"/>
                  </a:cubicBezTo>
                  <a:cubicBezTo>
                    <a:pt x="1632" y="172"/>
                    <a:pt x="1231" y="0"/>
                    <a:pt x="848" y="0"/>
                  </a:cubicBezTo>
                  <a:close/>
                </a:path>
              </a:pathLst>
            </a:custGeom>
            <a:solidFill>
              <a:srgbClr val="A9A9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Google Shape;2087;p69"/>
            <p:cNvSpPr/>
            <p:nvPr/>
          </p:nvSpPr>
          <p:spPr>
            <a:xfrm>
              <a:off x="7897887" y="3903351"/>
              <a:ext cx="65453" cy="28511"/>
            </a:xfrm>
            <a:custGeom>
              <a:avLst/>
              <a:gdLst/>
              <a:ahLst/>
              <a:cxnLst/>
              <a:rect l="l" t="t" r="r" b="b"/>
              <a:pathLst>
                <a:path w="1731" h="754" extrusionOk="0">
                  <a:moveTo>
                    <a:pt x="1639" y="1"/>
                  </a:moveTo>
                  <a:cubicBezTo>
                    <a:pt x="1630" y="1"/>
                    <a:pt x="1620" y="3"/>
                    <a:pt x="1610" y="8"/>
                  </a:cubicBezTo>
                  <a:cubicBezTo>
                    <a:pt x="1110" y="246"/>
                    <a:pt x="550" y="342"/>
                    <a:pt x="62" y="639"/>
                  </a:cubicBezTo>
                  <a:cubicBezTo>
                    <a:pt x="0" y="670"/>
                    <a:pt x="36" y="754"/>
                    <a:pt x="92" y="754"/>
                  </a:cubicBezTo>
                  <a:cubicBezTo>
                    <a:pt x="102" y="754"/>
                    <a:pt x="111" y="751"/>
                    <a:pt x="121" y="746"/>
                  </a:cubicBezTo>
                  <a:cubicBezTo>
                    <a:pt x="610" y="449"/>
                    <a:pt x="1169" y="353"/>
                    <a:pt x="1669" y="103"/>
                  </a:cubicBezTo>
                  <a:cubicBezTo>
                    <a:pt x="1731" y="83"/>
                    <a:pt x="1695" y="1"/>
                    <a:pt x="1639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Google Shape;2088;p69"/>
            <p:cNvSpPr/>
            <p:nvPr/>
          </p:nvSpPr>
          <p:spPr>
            <a:xfrm>
              <a:off x="7935661" y="3930084"/>
              <a:ext cx="67873" cy="31460"/>
            </a:xfrm>
            <a:custGeom>
              <a:avLst/>
              <a:gdLst/>
              <a:ahLst/>
              <a:cxnLst/>
              <a:rect l="l" t="t" r="r" b="b"/>
              <a:pathLst>
                <a:path w="1795" h="832" extrusionOk="0">
                  <a:moveTo>
                    <a:pt x="1715" y="1"/>
                  </a:moveTo>
                  <a:cubicBezTo>
                    <a:pt x="1709" y="1"/>
                    <a:pt x="1702" y="2"/>
                    <a:pt x="1694" y="4"/>
                  </a:cubicBezTo>
                  <a:cubicBezTo>
                    <a:pt x="1099" y="123"/>
                    <a:pt x="634" y="528"/>
                    <a:pt x="63" y="706"/>
                  </a:cubicBezTo>
                  <a:cubicBezTo>
                    <a:pt x="1" y="737"/>
                    <a:pt x="11" y="832"/>
                    <a:pt x="70" y="832"/>
                  </a:cubicBezTo>
                  <a:cubicBezTo>
                    <a:pt x="78" y="832"/>
                    <a:pt x="88" y="830"/>
                    <a:pt x="99" y="825"/>
                  </a:cubicBezTo>
                  <a:lnTo>
                    <a:pt x="87" y="825"/>
                  </a:lnTo>
                  <a:cubicBezTo>
                    <a:pt x="658" y="647"/>
                    <a:pt x="1135" y="230"/>
                    <a:pt x="1730" y="123"/>
                  </a:cubicBezTo>
                  <a:cubicBezTo>
                    <a:pt x="1795" y="101"/>
                    <a:pt x="1781" y="1"/>
                    <a:pt x="171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Google Shape;2089;p69"/>
            <p:cNvSpPr/>
            <p:nvPr/>
          </p:nvSpPr>
          <p:spPr>
            <a:xfrm>
              <a:off x="7971052" y="3961013"/>
              <a:ext cx="61218" cy="22385"/>
            </a:xfrm>
            <a:custGeom>
              <a:avLst/>
              <a:gdLst/>
              <a:ahLst/>
              <a:cxnLst/>
              <a:rect l="l" t="t" r="r" b="b"/>
              <a:pathLst>
                <a:path w="1619" h="592" extrusionOk="0">
                  <a:moveTo>
                    <a:pt x="1546" y="1"/>
                  </a:moveTo>
                  <a:cubicBezTo>
                    <a:pt x="1538" y="1"/>
                    <a:pt x="1529" y="3"/>
                    <a:pt x="1520" y="7"/>
                  </a:cubicBezTo>
                  <a:cubicBezTo>
                    <a:pt x="1044" y="162"/>
                    <a:pt x="556" y="329"/>
                    <a:pt x="79" y="472"/>
                  </a:cubicBezTo>
                  <a:cubicBezTo>
                    <a:pt x="0" y="494"/>
                    <a:pt x="28" y="592"/>
                    <a:pt x="92" y="592"/>
                  </a:cubicBezTo>
                  <a:cubicBezTo>
                    <a:pt x="96" y="592"/>
                    <a:pt x="100" y="591"/>
                    <a:pt x="103" y="591"/>
                  </a:cubicBezTo>
                  <a:cubicBezTo>
                    <a:pt x="591" y="448"/>
                    <a:pt x="1068" y="281"/>
                    <a:pt x="1556" y="114"/>
                  </a:cubicBezTo>
                  <a:cubicBezTo>
                    <a:pt x="1618" y="94"/>
                    <a:pt x="1599" y="1"/>
                    <a:pt x="1546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Google Shape;2090;p69"/>
            <p:cNvSpPr/>
            <p:nvPr/>
          </p:nvSpPr>
          <p:spPr>
            <a:xfrm>
              <a:off x="8010300" y="3982830"/>
              <a:ext cx="61332" cy="25864"/>
            </a:xfrm>
            <a:custGeom>
              <a:avLst/>
              <a:gdLst/>
              <a:ahLst/>
              <a:cxnLst/>
              <a:rect l="l" t="t" r="r" b="b"/>
              <a:pathLst>
                <a:path w="1622" h="684" extrusionOk="0">
                  <a:moveTo>
                    <a:pt x="1528" y="1"/>
                  </a:moveTo>
                  <a:cubicBezTo>
                    <a:pt x="1525" y="1"/>
                    <a:pt x="1521" y="1"/>
                    <a:pt x="1518" y="2"/>
                  </a:cubicBezTo>
                  <a:cubicBezTo>
                    <a:pt x="994" y="85"/>
                    <a:pt x="542" y="359"/>
                    <a:pt x="65" y="561"/>
                  </a:cubicBezTo>
                  <a:cubicBezTo>
                    <a:pt x="0" y="583"/>
                    <a:pt x="14" y="683"/>
                    <a:pt x="80" y="683"/>
                  </a:cubicBezTo>
                  <a:cubicBezTo>
                    <a:pt x="87" y="683"/>
                    <a:pt x="94" y="682"/>
                    <a:pt x="101" y="680"/>
                  </a:cubicBezTo>
                  <a:cubicBezTo>
                    <a:pt x="577" y="478"/>
                    <a:pt x="1030" y="204"/>
                    <a:pt x="1542" y="121"/>
                  </a:cubicBezTo>
                  <a:cubicBezTo>
                    <a:pt x="1621" y="109"/>
                    <a:pt x="1593" y="1"/>
                    <a:pt x="1528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Google Shape;2091;p69"/>
            <p:cNvSpPr/>
            <p:nvPr/>
          </p:nvSpPr>
          <p:spPr>
            <a:xfrm>
              <a:off x="8049132" y="4004798"/>
              <a:ext cx="61559" cy="25675"/>
            </a:xfrm>
            <a:custGeom>
              <a:avLst/>
              <a:gdLst/>
              <a:ahLst/>
              <a:cxnLst/>
              <a:rect l="l" t="t" r="r" b="b"/>
              <a:pathLst>
                <a:path w="1628" h="679" extrusionOk="0">
                  <a:moveTo>
                    <a:pt x="1545" y="1"/>
                  </a:moveTo>
                  <a:cubicBezTo>
                    <a:pt x="1539" y="1"/>
                    <a:pt x="1533" y="2"/>
                    <a:pt x="1527" y="4"/>
                  </a:cubicBezTo>
                  <a:cubicBezTo>
                    <a:pt x="1027" y="171"/>
                    <a:pt x="515" y="302"/>
                    <a:pt x="62" y="564"/>
                  </a:cubicBezTo>
                  <a:cubicBezTo>
                    <a:pt x="1" y="594"/>
                    <a:pt x="36" y="678"/>
                    <a:pt x="93" y="678"/>
                  </a:cubicBezTo>
                  <a:cubicBezTo>
                    <a:pt x="102" y="678"/>
                    <a:pt x="112" y="676"/>
                    <a:pt x="122" y="671"/>
                  </a:cubicBezTo>
                  <a:cubicBezTo>
                    <a:pt x="574" y="409"/>
                    <a:pt x="1074" y="278"/>
                    <a:pt x="1563" y="123"/>
                  </a:cubicBezTo>
                  <a:cubicBezTo>
                    <a:pt x="1628" y="101"/>
                    <a:pt x="1604" y="1"/>
                    <a:pt x="1545" y="1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Google Shape;2092;p69"/>
            <p:cNvSpPr/>
            <p:nvPr/>
          </p:nvSpPr>
          <p:spPr>
            <a:xfrm>
              <a:off x="8091140" y="4034404"/>
              <a:ext cx="50064" cy="24616"/>
            </a:xfrm>
            <a:custGeom>
              <a:avLst/>
              <a:gdLst/>
              <a:ahLst/>
              <a:cxnLst/>
              <a:rect l="l" t="t" r="r" b="b"/>
              <a:pathLst>
                <a:path w="1324" h="651" extrusionOk="0">
                  <a:moveTo>
                    <a:pt x="1251" y="0"/>
                  </a:moveTo>
                  <a:cubicBezTo>
                    <a:pt x="1243" y="0"/>
                    <a:pt x="1235" y="2"/>
                    <a:pt x="1225" y="7"/>
                  </a:cubicBezTo>
                  <a:cubicBezTo>
                    <a:pt x="1011" y="78"/>
                    <a:pt x="785" y="138"/>
                    <a:pt x="583" y="209"/>
                  </a:cubicBezTo>
                  <a:cubicBezTo>
                    <a:pt x="368" y="281"/>
                    <a:pt x="178" y="400"/>
                    <a:pt x="35" y="555"/>
                  </a:cubicBezTo>
                  <a:cubicBezTo>
                    <a:pt x="1" y="606"/>
                    <a:pt x="46" y="650"/>
                    <a:pt x="91" y="650"/>
                  </a:cubicBezTo>
                  <a:cubicBezTo>
                    <a:pt x="110" y="650"/>
                    <a:pt x="128" y="643"/>
                    <a:pt x="142" y="626"/>
                  </a:cubicBezTo>
                  <a:cubicBezTo>
                    <a:pt x="285" y="471"/>
                    <a:pt x="463" y="364"/>
                    <a:pt x="666" y="316"/>
                  </a:cubicBezTo>
                  <a:cubicBezTo>
                    <a:pt x="856" y="245"/>
                    <a:pt x="1059" y="197"/>
                    <a:pt x="1261" y="126"/>
                  </a:cubicBezTo>
                  <a:cubicBezTo>
                    <a:pt x="1323" y="95"/>
                    <a:pt x="1304" y="0"/>
                    <a:pt x="1251" y="0"/>
                  </a:cubicBezTo>
                  <a:close/>
                </a:path>
              </a:pathLst>
            </a:custGeom>
            <a:solidFill>
              <a:srgbClr val="2727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Google Shape;2093;p69"/>
            <p:cNvSpPr/>
            <p:nvPr/>
          </p:nvSpPr>
          <p:spPr>
            <a:xfrm>
              <a:off x="7853837" y="3889248"/>
              <a:ext cx="277808" cy="216136"/>
            </a:xfrm>
            <a:custGeom>
              <a:avLst/>
              <a:gdLst/>
              <a:ahLst/>
              <a:cxnLst/>
              <a:rect l="l" t="t" r="r" b="b"/>
              <a:pathLst>
                <a:path w="7347" h="5716" extrusionOk="0">
                  <a:moveTo>
                    <a:pt x="536" y="0"/>
                  </a:moveTo>
                  <a:lnTo>
                    <a:pt x="536" y="0"/>
                  </a:lnTo>
                  <a:cubicBezTo>
                    <a:pt x="489" y="48"/>
                    <a:pt x="429" y="95"/>
                    <a:pt x="393" y="155"/>
                  </a:cubicBezTo>
                  <a:cubicBezTo>
                    <a:pt x="274" y="274"/>
                    <a:pt x="143" y="393"/>
                    <a:pt x="12" y="500"/>
                  </a:cubicBezTo>
                  <a:cubicBezTo>
                    <a:pt x="1" y="584"/>
                    <a:pt x="1" y="679"/>
                    <a:pt x="36" y="762"/>
                  </a:cubicBezTo>
                  <a:cubicBezTo>
                    <a:pt x="131" y="1036"/>
                    <a:pt x="632" y="1488"/>
                    <a:pt x="834" y="1739"/>
                  </a:cubicBezTo>
                  <a:cubicBezTo>
                    <a:pt x="1048" y="2024"/>
                    <a:pt x="1286" y="2286"/>
                    <a:pt x="1548" y="2536"/>
                  </a:cubicBezTo>
                  <a:cubicBezTo>
                    <a:pt x="2191" y="3203"/>
                    <a:pt x="3037" y="3679"/>
                    <a:pt x="3775" y="4227"/>
                  </a:cubicBezTo>
                  <a:cubicBezTo>
                    <a:pt x="4430" y="4751"/>
                    <a:pt x="5144" y="5179"/>
                    <a:pt x="5918" y="5513"/>
                  </a:cubicBezTo>
                  <a:cubicBezTo>
                    <a:pt x="6073" y="5572"/>
                    <a:pt x="6239" y="5644"/>
                    <a:pt x="6430" y="5715"/>
                  </a:cubicBezTo>
                  <a:cubicBezTo>
                    <a:pt x="6751" y="5668"/>
                    <a:pt x="7061" y="5560"/>
                    <a:pt x="7347" y="5406"/>
                  </a:cubicBezTo>
                  <a:cubicBezTo>
                    <a:pt x="7001" y="5287"/>
                    <a:pt x="6668" y="5144"/>
                    <a:pt x="6430" y="5048"/>
                  </a:cubicBezTo>
                  <a:cubicBezTo>
                    <a:pt x="5668" y="4715"/>
                    <a:pt x="4942" y="4286"/>
                    <a:pt x="4287" y="3763"/>
                  </a:cubicBezTo>
                  <a:cubicBezTo>
                    <a:pt x="3549" y="3215"/>
                    <a:pt x="2703" y="2739"/>
                    <a:pt x="2060" y="2072"/>
                  </a:cubicBezTo>
                  <a:cubicBezTo>
                    <a:pt x="1810" y="1822"/>
                    <a:pt x="1572" y="1560"/>
                    <a:pt x="1346" y="1274"/>
                  </a:cubicBezTo>
                  <a:cubicBezTo>
                    <a:pt x="1144" y="1024"/>
                    <a:pt x="655" y="572"/>
                    <a:pt x="548" y="298"/>
                  </a:cubicBezTo>
                  <a:cubicBezTo>
                    <a:pt x="512" y="203"/>
                    <a:pt x="512" y="107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Google Shape;2094;p69"/>
            <p:cNvSpPr/>
            <p:nvPr/>
          </p:nvSpPr>
          <p:spPr>
            <a:xfrm>
              <a:off x="7828617" y="3907699"/>
              <a:ext cx="197684" cy="181462"/>
            </a:xfrm>
            <a:custGeom>
              <a:avLst/>
              <a:gdLst/>
              <a:ahLst/>
              <a:cxnLst/>
              <a:rect l="l" t="t" r="r" b="b"/>
              <a:pathLst>
                <a:path w="5228" h="4799" extrusionOk="0">
                  <a:moveTo>
                    <a:pt x="679" y="0"/>
                  </a:moveTo>
                  <a:lnTo>
                    <a:pt x="679" y="0"/>
                  </a:lnTo>
                  <a:cubicBezTo>
                    <a:pt x="310" y="322"/>
                    <a:pt x="1" y="584"/>
                    <a:pt x="322" y="1239"/>
                  </a:cubicBezTo>
                  <a:cubicBezTo>
                    <a:pt x="668" y="1965"/>
                    <a:pt x="1882" y="2036"/>
                    <a:pt x="2108" y="2834"/>
                  </a:cubicBezTo>
                  <a:cubicBezTo>
                    <a:pt x="2275" y="3429"/>
                    <a:pt x="1215" y="3346"/>
                    <a:pt x="906" y="3727"/>
                  </a:cubicBezTo>
                  <a:cubicBezTo>
                    <a:pt x="1000" y="3916"/>
                    <a:pt x="1306" y="3960"/>
                    <a:pt x="1609" y="3960"/>
                  </a:cubicBezTo>
                  <a:cubicBezTo>
                    <a:pt x="1840" y="3960"/>
                    <a:pt x="2070" y="3935"/>
                    <a:pt x="2203" y="3929"/>
                  </a:cubicBezTo>
                  <a:cubicBezTo>
                    <a:pt x="2249" y="3927"/>
                    <a:pt x="2295" y="3926"/>
                    <a:pt x="2341" y="3926"/>
                  </a:cubicBezTo>
                  <a:cubicBezTo>
                    <a:pt x="2795" y="3926"/>
                    <a:pt x="3245" y="4031"/>
                    <a:pt x="3656" y="4215"/>
                  </a:cubicBezTo>
                  <a:cubicBezTo>
                    <a:pt x="4108" y="4418"/>
                    <a:pt x="4537" y="4620"/>
                    <a:pt x="4966" y="4799"/>
                  </a:cubicBezTo>
                  <a:cubicBezTo>
                    <a:pt x="5049" y="4632"/>
                    <a:pt x="5132" y="4453"/>
                    <a:pt x="5228" y="4299"/>
                  </a:cubicBezTo>
                  <a:cubicBezTo>
                    <a:pt x="4966" y="4120"/>
                    <a:pt x="4704" y="3941"/>
                    <a:pt x="4442" y="3739"/>
                  </a:cubicBezTo>
                  <a:cubicBezTo>
                    <a:pt x="3692" y="3179"/>
                    <a:pt x="2858" y="2715"/>
                    <a:pt x="2203" y="2048"/>
                  </a:cubicBezTo>
                  <a:cubicBezTo>
                    <a:pt x="1953" y="1786"/>
                    <a:pt x="1715" y="1524"/>
                    <a:pt x="1489" y="1251"/>
                  </a:cubicBezTo>
                  <a:cubicBezTo>
                    <a:pt x="1299" y="989"/>
                    <a:pt x="798" y="536"/>
                    <a:pt x="703" y="274"/>
                  </a:cubicBezTo>
                  <a:cubicBezTo>
                    <a:pt x="668" y="191"/>
                    <a:pt x="656" y="96"/>
                    <a:pt x="679" y="0"/>
                  </a:cubicBezTo>
                  <a:close/>
                </a:path>
              </a:pathLst>
            </a:custGeom>
            <a:solidFill>
              <a:srgbClr val="EC5F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Google Shape;2095;p69"/>
            <p:cNvSpPr/>
            <p:nvPr/>
          </p:nvSpPr>
          <p:spPr>
            <a:xfrm>
              <a:off x="8016350" y="4070211"/>
              <a:ext cx="80616" cy="36224"/>
            </a:xfrm>
            <a:custGeom>
              <a:avLst/>
              <a:gdLst/>
              <a:ahLst/>
              <a:cxnLst/>
              <a:rect l="l" t="t" r="r" b="b"/>
              <a:pathLst>
                <a:path w="2132" h="958" extrusionOk="0">
                  <a:moveTo>
                    <a:pt x="263" y="1"/>
                  </a:moveTo>
                  <a:cubicBezTo>
                    <a:pt x="167" y="155"/>
                    <a:pt x="84" y="334"/>
                    <a:pt x="1" y="501"/>
                  </a:cubicBezTo>
                  <a:cubicBezTo>
                    <a:pt x="513" y="727"/>
                    <a:pt x="1048" y="882"/>
                    <a:pt x="1608" y="953"/>
                  </a:cubicBezTo>
                  <a:cubicBezTo>
                    <a:pt x="1653" y="956"/>
                    <a:pt x="1698" y="958"/>
                    <a:pt x="1744" y="958"/>
                  </a:cubicBezTo>
                  <a:cubicBezTo>
                    <a:pt x="1870" y="958"/>
                    <a:pt x="2001" y="947"/>
                    <a:pt x="2132" y="929"/>
                  </a:cubicBezTo>
                  <a:cubicBezTo>
                    <a:pt x="1929" y="846"/>
                    <a:pt x="1763" y="774"/>
                    <a:pt x="1620" y="715"/>
                  </a:cubicBezTo>
                  <a:cubicBezTo>
                    <a:pt x="1144" y="524"/>
                    <a:pt x="691" y="286"/>
                    <a:pt x="26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Google Shape;2096;p69"/>
            <p:cNvSpPr/>
            <p:nvPr/>
          </p:nvSpPr>
          <p:spPr>
            <a:xfrm>
              <a:off x="7350987" y="2458521"/>
              <a:ext cx="152649" cy="149548"/>
            </a:xfrm>
            <a:custGeom>
              <a:avLst/>
              <a:gdLst/>
              <a:ahLst/>
              <a:cxnLst/>
              <a:rect l="l" t="t" r="r" b="b"/>
              <a:pathLst>
                <a:path w="4037" h="3955" extrusionOk="0">
                  <a:moveTo>
                    <a:pt x="2391" y="0"/>
                  </a:moveTo>
                  <a:cubicBezTo>
                    <a:pt x="1469" y="0"/>
                    <a:pt x="508" y="845"/>
                    <a:pt x="274" y="1668"/>
                  </a:cubicBezTo>
                  <a:cubicBezTo>
                    <a:pt x="0" y="2609"/>
                    <a:pt x="465" y="3204"/>
                    <a:pt x="881" y="3954"/>
                  </a:cubicBezTo>
                  <a:cubicBezTo>
                    <a:pt x="1953" y="3561"/>
                    <a:pt x="3917" y="3049"/>
                    <a:pt x="4001" y="1620"/>
                  </a:cubicBezTo>
                  <a:cubicBezTo>
                    <a:pt x="4036" y="930"/>
                    <a:pt x="3263" y="96"/>
                    <a:pt x="2584" y="13"/>
                  </a:cubicBezTo>
                  <a:cubicBezTo>
                    <a:pt x="2520" y="5"/>
                    <a:pt x="2456" y="0"/>
                    <a:pt x="2391" y="0"/>
                  </a:cubicBezTo>
                  <a:close/>
                </a:path>
              </a:pathLst>
            </a:custGeom>
            <a:solidFill>
              <a:srgbClr val="8F62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Google Shape;2097;p69"/>
            <p:cNvSpPr/>
            <p:nvPr/>
          </p:nvSpPr>
          <p:spPr>
            <a:xfrm>
              <a:off x="7259143" y="2513385"/>
              <a:ext cx="587115" cy="527333"/>
            </a:xfrm>
            <a:custGeom>
              <a:avLst/>
              <a:gdLst/>
              <a:ahLst/>
              <a:cxnLst/>
              <a:rect l="l" t="t" r="r" b="b"/>
              <a:pathLst>
                <a:path w="15527" h="13946" extrusionOk="0">
                  <a:moveTo>
                    <a:pt x="9092" y="1"/>
                  </a:moveTo>
                  <a:cubicBezTo>
                    <a:pt x="8432" y="1"/>
                    <a:pt x="7785" y="113"/>
                    <a:pt x="7358" y="396"/>
                  </a:cubicBezTo>
                  <a:cubicBezTo>
                    <a:pt x="7173" y="315"/>
                    <a:pt x="6989" y="282"/>
                    <a:pt x="6804" y="282"/>
                  </a:cubicBezTo>
                  <a:cubicBezTo>
                    <a:pt x="6311" y="282"/>
                    <a:pt x="5819" y="514"/>
                    <a:pt x="5334" y="670"/>
                  </a:cubicBezTo>
                  <a:cubicBezTo>
                    <a:pt x="4060" y="1098"/>
                    <a:pt x="2941" y="1884"/>
                    <a:pt x="2096" y="2932"/>
                  </a:cubicBezTo>
                  <a:cubicBezTo>
                    <a:pt x="1655" y="3479"/>
                    <a:pt x="1381" y="4122"/>
                    <a:pt x="941" y="4658"/>
                  </a:cubicBezTo>
                  <a:cubicBezTo>
                    <a:pt x="536" y="5170"/>
                    <a:pt x="500" y="5753"/>
                    <a:pt x="286" y="6349"/>
                  </a:cubicBezTo>
                  <a:cubicBezTo>
                    <a:pt x="0" y="7087"/>
                    <a:pt x="108" y="7754"/>
                    <a:pt x="405" y="8456"/>
                  </a:cubicBezTo>
                  <a:cubicBezTo>
                    <a:pt x="608" y="8968"/>
                    <a:pt x="1239" y="9385"/>
                    <a:pt x="1251" y="9968"/>
                  </a:cubicBezTo>
                  <a:cubicBezTo>
                    <a:pt x="1251" y="10171"/>
                    <a:pt x="1167" y="10397"/>
                    <a:pt x="1251" y="10587"/>
                  </a:cubicBezTo>
                  <a:cubicBezTo>
                    <a:pt x="1346" y="10730"/>
                    <a:pt x="1477" y="10837"/>
                    <a:pt x="1643" y="10909"/>
                  </a:cubicBezTo>
                  <a:cubicBezTo>
                    <a:pt x="1953" y="11099"/>
                    <a:pt x="2155" y="11409"/>
                    <a:pt x="2453" y="11635"/>
                  </a:cubicBezTo>
                  <a:cubicBezTo>
                    <a:pt x="4001" y="12808"/>
                    <a:pt x="5549" y="13946"/>
                    <a:pt x="7574" y="13946"/>
                  </a:cubicBezTo>
                  <a:cubicBezTo>
                    <a:pt x="7605" y="13946"/>
                    <a:pt x="7637" y="13946"/>
                    <a:pt x="7668" y="13945"/>
                  </a:cubicBezTo>
                  <a:cubicBezTo>
                    <a:pt x="8549" y="13909"/>
                    <a:pt x="9406" y="13683"/>
                    <a:pt x="10192" y="13290"/>
                  </a:cubicBezTo>
                  <a:cubicBezTo>
                    <a:pt x="10474" y="13149"/>
                    <a:pt x="10570" y="13038"/>
                    <a:pt x="10797" y="13038"/>
                  </a:cubicBezTo>
                  <a:cubicBezTo>
                    <a:pt x="10858" y="13038"/>
                    <a:pt x="10928" y="13046"/>
                    <a:pt x="11014" y="13064"/>
                  </a:cubicBezTo>
                  <a:cubicBezTo>
                    <a:pt x="11306" y="13139"/>
                    <a:pt x="11529" y="13262"/>
                    <a:pt x="11792" y="13262"/>
                  </a:cubicBezTo>
                  <a:cubicBezTo>
                    <a:pt x="11903" y="13262"/>
                    <a:pt x="12022" y="13240"/>
                    <a:pt x="12157" y="13183"/>
                  </a:cubicBezTo>
                  <a:cubicBezTo>
                    <a:pt x="12204" y="13159"/>
                    <a:pt x="12264" y="13147"/>
                    <a:pt x="12311" y="13147"/>
                  </a:cubicBezTo>
                  <a:cubicBezTo>
                    <a:pt x="12395" y="13147"/>
                    <a:pt x="12454" y="13231"/>
                    <a:pt x="12526" y="13290"/>
                  </a:cubicBezTo>
                  <a:cubicBezTo>
                    <a:pt x="12572" y="13336"/>
                    <a:pt x="12633" y="13368"/>
                    <a:pt x="12687" y="13368"/>
                  </a:cubicBezTo>
                  <a:cubicBezTo>
                    <a:pt x="12716" y="13368"/>
                    <a:pt x="12743" y="13359"/>
                    <a:pt x="12764" y="13338"/>
                  </a:cubicBezTo>
                  <a:cubicBezTo>
                    <a:pt x="12728" y="13183"/>
                    <a:pt x="12704" y="13040"/>
                    <a:pt x="12716" y="12885"/>
                  </a:cubicBezTo>
                  <a:lnTo>
                    <a:pt x="12716" y="12885"/>
                  </a:lnTo>
                  <a:cubicBezTo>
                    <a:pt x="12804" y="12986"/>
                    <a:pt x="12929" y="13038"/>
                    <a:pt x="13058" y="13038"/>
                  </a:cubicBezTo>
                  <a:cubicBezTo>
                    <a:pt x="13157" y="13038"/>
                    <a:pt x="13259" y="13007"/>
                    <a:pt x="13347" y="12945"/>
                  </a:cubicBezTo>
                  <a:cubicBezTo>
                    <a:pt x="13050" y="12802"/>
                    <a:pt x="12871" y="12480"/>
                    <a:pt x="12895" y="12159"/>
                  </a:cubicBezTo>
                  <a:cubicBezTo>
                    <a:pt x="12978" y="11326"/>
                    <a:pt x="14169" y="11064"/>
                    <a:pt x="14347" y="10266"/>
                  </a:cubicBezTo>
                  <a:cubicBezTo>
                    <a:pt x="14359" y="10040"/>
                    <a:pt x="14359" y="9814"/>
                    <a:pt x="14347" y="9599"/>
                  </a:cubicBezTo>
                  <a:cubicBezTo>
                    <a:pt x="14359" y="9206"/>
                    <a:pt x="14550" y="8837"/>
                    <a:pt x="14705" y="8480"/>
                  </a:cubicBezTo>
                  <a:cubicBezTo>
                    <a:pt x="15205" y="7373"/>
                    <a:pt x="15526" y="6099"/>
                    <a:pt x="15157" y="4944"/>
                  </a:cubicBezTo>
                  <a:cubicBezTo>
                    <a:pt x="14871" y="4146"/>
                    <a:pt x="14466" y="3396"/>
                    <a:pt x="13943" y="2729"/>
                  </a:cubicBezTo>
                  <a:cubicBezTo>
                    <a:pt x="13514" y="2182"/>
                    <a:pt x="13026" y="1503"/>
                    <a:pt x="12454" y="1074"/>
                  </a:cubicBezTo>
                  <a:cubicBezTo>
                    <a:pt x="12002" y="753"/>
                    <a:pt x="11514" y="503"/>
                    <a:pt x="10990" y="312"/>
                  </a:cubicBezTo>
                  <a:cubicBezTo>
                    <a:pt x="10511" y="128"/>
                    <a:pt x="9795" y="1"/>
                    <a:pt x="9092" y="1"/>
                  </a:cubicBezTo>
                  <a:close/>
                </a:path>
              </a:pathLst>
            </a:custGeom>
            <a:solidFill>
              <a:srgbClr val="A07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Google Shape;2098;p69"/>
            <p:cNvSpPr/>
            <p:nvPr/>
          </p:nvSpPr>
          <p:spPr>
            <a:xfrm>
              <a:off x="7618841" y="2945601"/>
              <a:ext cx="124290" cy="157829"/>
            </a:xfrm>
            <a:custGeom>
              <a:avLst/>
              <a:gdLst/>
              <a:ahLst/>
              <a:cxnLst/>
              <a:rect l="l" t="t" r="r" b="b"/>
              <a:pathLst>
                <a:path w="3287" h="4174" extrusionOk="0">
                  <a:moveTo>
                    <a:pt x="1681" y="0"/>
                  </a:moveTo>
                  <a:cubicBezTo>
                    <a:pt x="1636" y="0"/>
                    <a:pt x="1582" y="39"/>
                    <a:pt x="1477" y="109"/>
                  </a:cubicBezTo>
                  <a:cubicBezTo>
                    <a:pt x="1084" y="359"/>
                    <a:pt x="631" y="752"/>
                    <a:pt x="0" y="1942"/>
                  </a:cubicBezTo>
                  <a:cubicBezTo>
                    <a:pt x="274" y="2645"/>
                    <a:pt x="584" y="3335"/>
                    <a:pt x="941" y="4014"/>
                  </a:cubicBezTo>
                  <a:cubicBezTo>
                    <a:pt x="1009" y="4135"/>
                    <a:pt x="1051" y="4173"/>
                    <a:pt x="1099" y="4173"/>
                  </a:cubicBezTo>
                  <a:cubicBezTo>
                    <a:pt x="1170" y="4173"/>
                    <a:pt x="1255" y="4090"/>
                    <a:pt x="1453" y="4062"/>
                  </a:cubicBezTo>
                  <a:cubicBezTo>
                    <a:pt x="1786" y="4002"/>
                    <a:pt x="2108" y="3907"/>
                    <a:pt x="2429" y="3776"/>
                  </a:cubicBezTo>
                  <a:cubicBezTo>
                    <a:pt x="2596" y="3716"/>
                    <a:pt x="2989" y="3621"/>
                    <a:pt x="3096" y="3466"/>
                  </a:cubicBezTo>
                  <a:cubicBezTo>
                    <a:pt x="3287" y="3181"/>
                    <a:pt x="2798" y="2443"/>
                    <a:pt x="2644" y="2157"/>
                  </a:cubicBezTo>
                  <a:cubicBezTo>
                    <a:pt x="2394" y="1645"/>
                    <a:pt x="1941" y="240"/>
                    <a:pt x="1846" y="133"/>
                  </a:cubicBezTo>
                  <a:cubicBezTo>
                    <a:pt x="1767" y="42"/>
                    <a:pt x="1728" y="0"/>
                    <a:pt x="1681" y="0"/>
                  </a:cubicBezTo>
                  <a:close/>
                </a:path>
              </a:pathLst>
            </a:custGeom>
            <a:solidFill>
              <a:srgbClr val="F4CC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Google Shape;2099;p69"/>
            <p:cNvSpPr/>
            <p:nvPr/>
          </p:nvSpPr>
          <p:spPr>
            <a:xfrm>
              <a:off x="7320813" y="2623415"/>
              <a:ext cx="405237" cy="468610"/>
            </a:xfrm>
            <a:custGeom>
              <a:avLst/>
              <a:gdLst/>
              <a:ahLst/>
              <a:cxnLst/>
              <a:rect l="l" t="t" r="r" b="b"/>
              <a:pathLst>
                <a:path w="10717" h="12393" extrusionOk="0">
                  <a:moveTo>
                    <a:pt x="5997" y="1"/>
                  </a:moveTo>
                  <a:cubicBezTo>
                    <a:pt x="5698" y="1"/>
                    <a:pt x="5399" y="17"/>
                    <a:pt x="5096" y="46"/>
                  </a:cubicBezTo>
                  <a:cubicBezTo>
                    <a:pt x="3751" y="165"/>
                    <a:pt x="2715" y="557"/>
                    <a:pt x="1739" y="1498"/>
                  </a:cubicBezTo>
                  <a:cubicBezTo>
                    <a:pt x="1274" y="1927"/>
                    <a:pt x="715" y="2439"/>
                    <a:pt x="477" y="3022"/>
                  </a:cubicBezTo>
                  <a:cubicBezTo>
                    <a:pt x="12" y="4165"/>
                    <a:pt x="1" y="5570"/>
                    <a:pt x="310" y="6737"/>
                  </a:cubicBezTo>
                  <a:cubicBezTo>
                    <a:pt x="465" y="7285"/>
                    <a:pt x="667" y="7820"/>
                    <a:pt x="905" y="8332"/>
                  </a:cubicBezTo>
                  <a:cubicBezTo>
                    <a:pt x="1310" y="9249"/>
                    <a:pt x="1274" y="10392"/>
                    <a:pt x="1917" y="11202"/>
                  </a:cubicBezTo>
                  <a:cubicBezTo>
                    <a:pt x="2798" y="12321"/>
                    <a:pt x="4203" y="12214"/>
                    <a:pt x="5489" y="12357"/>
                  </a:cubicBezTo>
                  <a:cubicBezTo>
                    <a:pt x="5644" y="12380"/>
                    <a:pt x="5802" y="12392"/>
                    <a:pt x="5958" y="12392"/>
                  </a:cubicBezTo>
                  <a:cubicBezTo>
                    <a:pt x="6114" y="12392"/>
                    <a:pt x="6269" y="12380"/>
                    <a:pt x="6418" y="12357"/>
                  </a:cubicBezTo>
                  <a:cubicBezTo>
                    <a:pt x="7049" y="12226"/>
                    <a:pt x="8204" y="11214"/>
                    <a:pt x="8680" y="10737"/>
                  </a:cubicBezTo>
                  <a:cubicBezTo>
                    <a:pt x="9395" y="10023"/>
                    <a:pt x="9835" y="9070"/>
                    <a:pt x="10109" y="8106"/>
                  </a:cubicBezTo>
                  <a:cubicBezTo>
                    <a:pt x="10716" y="5999"/>
                    <a:pt x="10454" y="2367"/>
                    <a:pt x="8418" y="808"/>
                  </a:cubicBezTo>
                  <a:cubicBezTo>
                    <a:pt x="7668" y="236"/>
                    <a:pt x="7501" y="105"/>
                    <a:pt x="6585" y="22"/>
                  </a:cubicBezTo>
                  <a:cubicBezTo>
                    <a:pt x="6387" y="8"/>
                    <a:pt x="6192" y="1"/>
                    <a:pt x="5997" y="1"/>
                  </a:cubicBezTo>
                  <a:close/>
                </a:path>
              </a:pathLst>
            </a:custGeom>
            <a:solidFill>
              <a:srgbClr val="F4CC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Google Shape;2100;p69"/>
            <p:cNvSpPr/>
            <p:nvPr/>
          </p:nvSpPr>
          <p:spPr>
            <a:xfrm>
              <a:off x="7569913" y="2881739"/>
              <a:ext cx="72827" cy="49572"/>
            </a:xfrm>
            <a:custGeom>
              <a:avLst/>
              <a:gdLst/>
              <a:ahLst/>
              <a:cxnLst/>
              <a:rect l="l" t="t" r="r" b="b"/>
              <a:pathLst>
                <a:path w="1926" h="1311" extrusionOk="0">
                  <a:moveTo>
                    <a:pt x="1140" y="0"/>
                  </a:moveTo>
                  <a:cubicBezTo>
                    <a:pt x="735" y="24"/>
                    <a:pt x="366" y="274"/>
                    <a:pt x="175" y="643"/>
                  </a:cubicBezTo>
                  <a:cubicBezTo>
                    <a:pt x="0" y="1017"/>
                    <a:pt x="146" y="1310"/>
                    <a:pt x="555" y="1310"/>
                  </a:cubicBezTo>
                  <a:cubicBezTo>
                    <a:pt x="564" y="1310"/>
                    <a:pt x="572" y="1310"/>
                    <a:pt x="580" y="1310"/>
                  </a:cubicBezTo>
                  <a:cubicBezTo>
                    <a:pt x="1021" y="1310"/>
                    <a:pt x="1568" y="1012"/>
                    <a:pt x="1747" y="607"/>
                  </a:cubicBezTo>
                  <a:cubicBezTo>
                    <a:pt x="1925" y="202"/>
                    <a:pt x="1521" y="0"/>
                    <a:pt x="1163" y="0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Google Shape;2101;p69"/>
            <p:cNvSpPr/>
            <p:nvPr/>
          </p:nvSpPr>
          <p:spPr>
            <a:xfrm>
              <a:off x="7380063" y="2965717"/>
              <a:ext cx="53353" cy="35884"/>
            </a:xfrm>
            <a:custGeom>
              <a:avLst/>
              <a:gdLst/>
              <a:ahLst/>
              <a:cxnLst/>
              <a:rect l="l" t="t" r="r" b="b"/>
              <a:pathLst>
                <a:path w="1411" h="949" extrusionOk="0">
                  <a:moveTo>
                    <a:pt x="800" y="1"/>
                  </a:moveTo>
                  <a:cubicBezTo>
                    <a:pt x="750" y="1"/>
                    <a:pt x="702" y="9"/>
                    <a:pt x="660" y="17"/>
                  </a:cubicBezTo>
                  <a:cubicBezTo>
                    <a:pt x="398" y="53"/>
                    <a:pt x="196" y="232"/>
                    <a:pt x="100" y="482"/>
                  </a:cubicBezTo>
                  <a:cubicBezTo>
                    <a:pt x="0" y="793"/>
                    <a:pt x="180" y="949"/>
                    <a:pt x="476" y="949"/>
                  </a:cubicBezTo>
                  <a:cubicBezTo>
                    <a:pt x="497" y="949"/>
                    <a:pt x="519" y="948"/>
                    <a:pt x="541" y="946"/>
                  </a:cubicBezTo>
                  <a:cubicBezTo>
                    <a:pt x="815" y="922"/>
                    <a:pt x="1172" y="768"/>
                    <a:pt x="1279" y="494"/>
                  </a:cubicBezTo>
                  <a:cubicBezTo>
                    <a:pt x="1410" y="196"/>
                    <a:pt x="1112" y="41"/>
                    <a:pt x="862" y="6"/>
                  </a:cubicBezTo>
                  <a:cubicBezTo>
                    <a:pt x="841" y="2"/>
                    <a:pt x="821" y="1"/>
                    <a:pt x="800" y="1"/>
                  </a:cubicBezTo>
                  <a:close/>
                </a:path>
              </a:pathLst>
            </a:custGeom>
            <a:solidFill>
              <a:srgbClr val="FFB8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Google Shape;2102;p69"/>
            <p:cNvSpPr/>
            <p:nvPr/>
          </p:nvSpPr>
          <p:spPr>
            <a:xfrm>
              <a:off x="7664479" y="2807705"/>
              <a:ext cx="84965" cy="142667"/>
            </a:xfrm>
            <a:custGeom>
              <a:avLst/>
              <a:gdLst/>
              <a:ahLst/>
              <a:cxnLst/>
              <a:rect l="l" t="t" r="r" b="b"/>
              <a:pathLst>
                <a:path w="2247" h="3773" extrusionOk="0">
                  <a:moveTo>
                    <a:pt x="790" y="1"/>
                  </a:moveTo>
                  <a:cubicBezTo>
                    <a:pt x="109" y="1"/>
                    <a:pt x="0" y="1311"/>
                    <a:pt x="210" y="1851"/>
                  </a:cubicBezTo>
                  <a:cubicBezTo>
                    <a:pt x="258" y="2649"/>
                    <a:pt x="353" y="3637"/>
                    <a:pt x="758" y="3756"/>
                  </a:cubicBezTo>
                  <a:cubicBezTo>
                    <a:pt x="793" y="3767"/>
                    <a:pt x="827" y="3772"/>
                    <a:pt x="861" y="3772"/>
                  </a:cubicBezTo>
                  <a:cubicBezTo>
                    <a:pt x="1115" y="3772"/>
                    <a:pt x="1333" y="3481"/>
                    <a:pt x="1449" y="3292"/>
                  </a:cubicBezTo>
                  <a:cubicBezTo>
                    <a:pt x="1984" y="2446"/>
                    <a:pt x="2246" y="803"/>
                    <a:pt x="1246" y="160"/>
                  </a:cubicBezTo>
                  <a:cubicBezTo>
                    <a:pt x="1072" y="49"/>
                    <a:pt x="920" y="1"/>
                    <a:pt x="790" y="1"/>
                  </a:cubicBezTo>
                  <a:close/>
                </a:path>
              </a:pathLst>
            </a:custGeom>
            <a:solidFill>
              <a:srgbClr val="F4CC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Google Shape;2103;p69"/>
            <p:cNvSpPr/>
            <p:nvPr/>
          </p:nvSpPr>
          <p:spPr>
            <a:xfrm>
              <a:off x="7323498" y="2533803"/>
              <a:ext cx="450271" cy="340313"/>
            </a:xfrm>
            <a:custGeom>
              <a:avLst/>
              <a:gdLst/>
              <a:ahLst/>
              <a:cxnLst/>
              <a:rect l="l" t="t" r="r" b="b"/>
              <a:pathLst>
                <a:path w="11908" h="9000" extrusionOk="0">
                  <a:moveTo>
                    <a:pt x="6548" y="1"/>
                  </a:moveTo>
                  <a:cubicBezTo>
                    <a:pt x="4703" y="1"/>
                    <a:pt x="2656" y="860"/>
                    <a:pt x="1001" y="2451"/>
                  </a:cubicBezTo>
                  <a:cubicBezTo>
                    <a:pt x="1" y="3797"/>
                    <a:pt x="870" y="6166"/>
                    <a:pt x="2585" y="6392"/>
                  </a:cubicBezTo>
                  <a:cubicBezTo>
                    <a:pt x="2585" y="5868"/>
                    <a:pt x="2299" y="5273"/>
                    <a:pt x="2049" y="4821"/>
                  </a:cubicBezTo>
                  <a:lnTo>
                    <a:pt x="2049" y="4821"/>
                  </a:lnTo>
                  <a:cubicBezTo>
                    <a:pt x="3033" y="5805"/>
                    <a:pt x="4510" y="6639"/>
                    <a:pt x="5971" y="6639"/>
                  </a:cubicBezTo>
                  <a:cubicBezTo>
                    <a:pt x="6101" y="6639"/>
                    <a:pt x="6230" y="6632"/>
                    <a:pt x="6359" y="6618"/>
                  </a:cubicBezTo>
                  <a:cubicBezTo>
                    <a:pt x="6276" y="6214"/>
                    <a:pt x="5954" y="5821"/>
                    <a:pt x="5764" y="5428"/>
                  </a:cubicBezTo>
                  <a:lnTo>
                    <a:pt x="5764" y="5428"/>
                  </a:lnTo>
                  <a:cubicBezTo>
                    <a:pt x="7609" y="5583"/>
                    <a:pt x="9121" y="7309"/>
                    <a:pt x="9383" y="9000"/>
                  </a:cubicBezTo>
                  <a:cubicBezTo>
                    <a:pt x="11050" y="7214"/>
                    <a:pt x="11907" y="4237"/>
                    <a:pt x="10538" y="2070"/>
                  </a:cubicBezTo>
                  <a:cubicBezTo>
                    <a:pt x="9631" y="662"/>
                    <a:pt x="8167" y="1"/>
                    <a:pt x="6548" y="1"/>
                  </a:cubicBezTo>
                  <a:close/>
                </a:path>
              </a:pathLst>
            </a:custGeom>
            <a:solidFill>
              <a:srgbClr val="A07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Google Shape;2104;p69"/>
            <p:cNvSpPr/>
            <p:nvPr/>
          </p:nvSpPr>
          <p:spPr>
            <a:xfrm>
              <a:off x="7668752" y="2511079"/>
              <a:ext cx="148679" cy="116463"/>
            </a:xfrm>
            <a:custGeom>
              <a:avLst/>
              <a:gdLst/>
              <a:ahLst/>
              <a:cxnLst/>
              <a:rect l="l" t="t" r="r" b="b"/>
              <a:pathLst>
                <a:path w="3932" h="3080" extrusionOk="0">
                  <a:moveTo>
                    <a:pt x="836" y="1"/>
                  </a:moveTo>
                  <a:cubicBezTo>
                    <a:pt x="326" y="1"/>
                    <a:pt x="1" y="732"/>
                    <a:pt x="169" y="1266"/>
                  </a:cubicBezTo>
                  <a:cubicBezTo>
                    <a:pt x="419" y="2016"/>
                    <a:pt x="1514" y="2921"/>
                    <a:pt x="2252" y="3052"/>
                  </a:cubicBezTo>
                  <a:cubicBezTo>
                    <a:pt x="2367" y="3071"/>
                    <a:pt x="2482" y="3080"/>
                    <a:pt x="2595" y="3080"/>
                  </a:cubicBezTo>
                  <a:cubicBezTo>
                    <a:pt x="3290" y="3080"/>
                    <a:pt x="3909" y="2729"/>
                    <a:pt x="3919" y="1981"/>
                  </a:cubicBezTo>
                  <a:cubicBezTo>
                    <a:pt x="3931" y="1064"/>
                    <a:pt x="2824" y="373"/>
                    <a:pt x="1169" y="99"/>
                  </a:cubicBezTo>
                  <a:cubicBezTo>
                    <a:pt x="1052" y="31"/>
                    <a:pt x="940" y="1"/>
                    <a:pt x="836" y="1"/>
                  </a:cubicBezTo>
                  <a:close/>
                </a:path>
              </a:pathLst>
            </a:custGeom>
            <a:solidFill>
              <a:srgbClr val="F9C0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Google Shape;2105;p69"/>
            <p:cNvSpPr/>
            <p:nvPr/>
          </p:nvSpPr>
          <p:spPr>
            <a:xfrm>
              <a:off x="7685010" y="2433339"/>
              <a:ext cx="196323" cy="175715"/>
            </a:xfrm>
            <a:custGeom>
              <a:avLst/>
              <a:gdLst/>
              <a:ahLst/>
              <a:cxnLst/>
              <a:rect l="l" t="t" r="r" b="b"/>
              <a:pathLst>
                <a:path w="5192" h="4647" extrusionOk="0">
                  <a:moveTo>
                    <a:pt x="2497" y="0"/>
                  </a:moveTo>
                  <a:cubicBezTo>
                    <a:pt x="1915" y="0"/>
                    <a:pt x="1166" y="250"/>
                    <a:pt x="822" y="655"/>
                  </a:cubicBezTo>
                  <a:cubicBezTo>
                    <a:pt x="560" y="965"/>
                    <a:pt x="370" y="1310"/>
                    <a:pt x="263" y="1691"/>
                  </a:cubicBezTo>
                  <a:cubicBezTo>
                    <a:pt x="96" y="2227"/>
                    <a:pt x="1" y="2894"/>
                    <a:pt x="322" y="3358"/>
                  </a:cubicBezTo>
                  <a:cubicBezTo>
                    <a:pt x="417" y="3489"/>
                    <a:pt x="525" y="3620"/>
                    <a:pt x="644" y="3739"/>
                  </a:cubicBezTo>
                  <a:cubicBezTo>
                    <a:pt x="1167" y="4277"/>
                    <a:pt x="1892" y="4647"/>
                    <a:pt x="2598" y="4647"/>
                  </a:cubicBezTo>
                  <a:cubicBezTo>
                    <a:pt x="3097" y="4647"/>
                    <a:pt x="3586" y="4463"/>
                    <a:pt x="3989" y="4025"/>
                  </a:cubicBezTo>
                  <a:cubicBezTo>
                    <a:pt x="4656" y="3298"/>
                    <a:pt x="5192" y="2465"/>
                    <a:pt x="4763" y="1453"/>
                  </a:cubicBezTo>
                  <a:cubicBezTo>
                    <a:pt x="4442" y="667"/>
                    <a:pt x="3596" y="179"/>
                    <a:pt x="2787" y="24"/>
                  </a:cubicBezTo>
                  <a:cubicBezTo>
                    <a:pt x="2698" y="8"/>
                    <a:pt x="2600" y="0"/>
                    <a:pt x="2497" y="0"/>
                  </a:cubicBezTo>
                  <a:close/>
                </a:path>
              </a:pathLst>
            </a:custGeom>
            <a:solidFill>
              <a:srgbClr val="A078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Google Shape;2106;p69"/>
            <p:cNvSpPr/>
            <p:nvPr/>
          </p:nvSpPr>
          <p:spPr>
            <a:xfrm>
              <a:off x="7468920" y="3037028"/>
              <a:ext cx="608252" cy="597513"/>
            </a:xfrm>
            <a:custGeom>
              <a:avLst/>
              <a:gdLst/>
              <a:ahLst/>
              <a:cxnLst/>
              <a:rect l="l" t="t" r="r" b="b"/>
              <a:pathLst>
                <a:path w="16086" h="15802" extrusionOk="0">
                  <a:moveTo>
                    <a:pt x="8047" y="1"/>
                  </a:moveTo>
                  <a:cubicBezTo>
                    <a:pt x="7969" y="1"/>
                    <a:pt x="7891" y="5"/>
                    <a:pt x="7811" y="13"/>
                  </a:cubicBezTo>
                  <a:cubicBezTo>
                    <a:pt x="7144" y="72"/>
                    <a:pt x="6501" y="394"/>
                    <a:pt x="5835" y="513"/>
                  </a:cubicBezTo>
                  <a:cubicBezTo>
                    <a:pt x="5180" y="620"/>
                    <a:pt x="4501" y="632"/>
                    <a:pt x="3834" y="727"/>
                  </a:cubicBezTo>
                  <a:cubicBezTo>
                    <a:pt x="3537" y="775"/>
                    <a:pt x="3203" y="727"/>
                    <a:pt x="2918" y="822"/>
                  </a:cubicBezTo>
                  <a:cubicBezTo>
                    <a:pt x="2489" y="953"/>
                    <a:pt x="548" y="2418"/>
                    <a:pt x="1" y="3049"/>
                  </a:cubicBezTo>
                  <a:cubicBezTo>
                    <a:pt x="1394" y="5942"/>
                    <a:pt x="1822" y="8478"/>
                    <a:pt x="2299" y="10645"/>
                  </a:cubicBezTo>
                  <a:cubicBezTo>
                    <a:pt x="2489" y="11526"/>
                    <a:pt x="2656" y="12300"/>
                    <a:pt x="3061" y="13086"/>
                  </a:cubicBezTo>
                  <a:cubicBezTo>
                    <a:pt x="3227" y="13431"/>
                    <a:pt x="3311" y="13824"/>
                    <a:pt x="3275" y="14217"/>
                  </a:cubicBezTo>
                  <a:cubicBezTo>
                    <a:pt x="3251" y="14348"/>
                    <a:pt x="3239" y="14479"/>
                    <a:pt x="3251" y="14622"/>
                  </a:cubicBezTo>
                  <a:cubicBezTo>
                    <a:pt x="3263" y="14753"/>
                    <a:pt x="3346" y="14872"/>
                    <a:pt x="3477" y="14931"/>
                  </a:cubicBezTo>
                  <a:cubicBezTo>
                    <a:pt x="3608" y="14979"/>
                    <a:pt x="3811" y="14943"/>
                    <a:pt x="3846" y="15086"/>
                  </a:cubicBezTo>
                  <a:cubicBezTo>
                    <a:pt x="3846" y="15134"/>
                    <a:pt x="3846" y="15181"/>
                    <a:pt x="3823" y="15229"/>
                  </a:cubicBezTo>
                  <a:cubicBezTo>
                    <a:pt x="3739" y="15479"/>
                    <a:pt x="3513" y="15776"/>
                    <a:pt x="3763" y="15800"/>
                  </a:cubicBezTo>
                  <a:cubicBezTo>
                    <a:pt x="3772" y="15801"/>
                    <a:pt x="3781" y="15801"/>
                    <a:pt x="3790" y="15801"/>
                  </a:cubicBezTo>
                  <a:cubicBezTo>
                    <a:pt x="4239" y="15801"/>
                    <a:pt x="5393" y="14962"/>
                    <a:pt x="5906" y="14741"/>
                  </a:cubicBezTo>
                  <a:cubicBezTo>
                    <a:pt x="8502" y="13635"/>
                    <a:pt x="10558" y="13293"/>
                    <a:pt x="12131" y="13293"/>
                  </a:cubicBezTo>
                  <a:cubicBezTo>
                    <a:pt x="14267" y="13293"/>
                    <a:pt x="15514" y="13923"/>
                    <a:pt x="16015" y="14121"/>
                  </a:cubicBezTo>
                  <a:cubicBezTo>
                    <a:pt x="16086" y="13621"/>
                    <a:pt x="15955" y="13109"/>
                    <a:pt x="15657" y="12717"/>
                  </a:cubicBezTo>
                  <a:cubicBezTo>
                    <a:pt x="15395" y="12395"/>
                    <a:pt x="15026" y="12145"/>
                    <a:pt x="14836" y="11776"/>
                  </a:cubicBezTo>
                  <a:cubicBezTo>
                    <a:pt x="14705" y="11514"/>
                    <a:pt x="14669" y="11204"/>
                    <a:pt x="14562" y="10919"/>
                  </a:cubicBezTo>
                  <a:cubicBezTo>
                    <a:pt x="14450" y="10661"/>
                    <a:pt x="14222" y="10404"/>
                    <a:pt x="13948" y="10404"/>
                  </a:cubicBezTo>
                  <a:cubicBezTo>
                    <a:pt x="13930" y="10404"/>
                    <a:pt x="13913" y="10405"/>
                    <a:pt x="13895" y="10407"/>
                  </a:cubicBezTo>
                  <a:cubicBezTo>
                    <a:pt x="14002" y="10300"/>
                    <a:pt x="14014" y="10121"/>
                    <a:pt x="13919" y="9990"/>
                  </a:cubicBezTo>
                  <a:cubicBezTo>
                    <a:pt x="13824" y="9883"/>
                    <a:pt x="13705" y="9776"/>
                    <a:pt x="13586" y="9692"/>
                  </a:cubicBezTo>
                  <a:cubicBezTo>
                    <a:pt x="12990" y="9204"/>
                    <a:pt x="12883" y="8323"/>
                    <a:pt x="12693" y="7633"/>
                  </a:cubicBezTo>
                  <a:cubicBezTo>
                    <a:pt x="12216" y="5835"/>
                    <a:pt x="11633" y="4073"/>
                    <a:pt x="10919" y="2358"/>
                  </a:cubicBezTo>
                  <a:cubicBezTo>
                    <a:pt x="10585" y="1549"/>
                    <a:pt x="10585" y="834"/>
                    <a:pt x="9764" y="477"/>
                  </a:cubicBezTo>
                  <a:cubicBezTo>
                    <a:pt x="9215" y="234"/>
                    <a:pt x="8657" y="1"/>
                    <a:pt x="8047" y="1"/>
                  </a:cubicBezTo>
                  <a:close/>
                </a:path>
              </a:pathLst>
            </a:custGeom>
            <a:solidFill>
              <a:srgbClr val="EC5F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Google Shape;2107;p69"/>
            <p:cNvSpPr/>
            <p:nvPr/>
          </p:nvSpPr>
          <p:spPr>
            <a:xfrm>
              <a:off x="7679074" y="3424249"/>
              <a:ext cx="289455" cy="55168"/>
            </a:xfrm>
            <a:custGeom>
              <a:avLst/>
              <a:gdLst/>
              <a:ahLst/>
              <a:cxnLst/>
              <a:rect l="l" t="t" r="r" b="b"/>
              <a:pathLst>
                <a:path w="7655" h="1459" extrusionOk="0">
                  <a:moveTo>
                    <a:pt x="6117" y="0"/>
                  </a:moveTo>
                  <a:cubicBezTo>
                    <a:pt x="4615" y="0"/>
                    <a:pt x="3121" y="380"/>
                    <a:pt x="1682" y="821"/>
                  </a:cubicBezTo>
                  <a:cubicBezTo>
                    <a:pt x="1146" y="987"/>
                    <a:pt x="610" y="1166"/>
                    <a:pt x="62" y="1333"/>
                  </a:cubicBezTo>
                  <a:cubicBezTo>
                    <a:pt x="0" y="1364"/>
                    <a:pt x="19" y="1458"/>
                    <a:pt x="73" y="1458"/>
                  </a:cubicBezTo>
                  <a:cubicBezTo>
                    <a:pt x="80" y="1458"/>
                    <a:pt x="89" y="1456"/>
                    <a:pt x="98" y="1452"/>
                  </a:cubicBezTo>
                  <a:cubicBezTo>
                    <a:pt x="1967" y="856"/>
                    <a:pt x="3872" y="190"/>
                    <a:pt x="5861" y="130"/>
                  </a:cubicBezTo>
                  <a:cubicBezTo>
                    <a:pt x="5957" y="126"/>
                    <a:pt x="6053" y="124"/>
                    <a:pt x="6150" y="124"/>
                  </a:cubicBezTo>
                  <a:cubicBezTo>
                    <a:pt x="6616" y="124"/>
                    <a:pt x="7088" y="170"/>
                    <a:pt x="7551" y="249"/>
                  </a:cubicBezTo>
                  <a:cubicBezTo>
                    <a:pt x="7555" y="250"/>
                    <a:pt x="7558" y="250"/>
                    <a:pt x="7561" y="250"/>
                  </a:cubicBezTo>
                  <a:cubicBezTo>
                    <a:pt x="7626" y="250"/>
                    <a:pt x="7655" y="141"/>
                    <a:pt x="7575" y="130"/>
                  </a:cubicBezTo>
                  <a:cubicBezTo>
                    <a:pt x="7089" y="40"/>
                    <a:pt x="6603" y="0"/>
                    <a:pt x="6117" y="0"/>
                  </a:cubicBezTo>
                  <a:close/>
                </a:path>
              </a:pathLst>
            </a:custGeom>
            <a:solidFill>
              <a:srgbClr val="594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Google Shape;2108;p69"/>
            <p:cNvSpPr/>
            <p:nvPr/>
          </p:nvSpPr>
          <p:spPr>
            <a:xfrm>
              <a:off x="7759990" y="3457069"/>
              <a:ext cx="169967" cy="50555"/>
            </a:xfrm>
            <a:custGeom>
              <a:avLst/>
              <a:gdLst/>
              <a:ahLst/>
              <a:cxnLst/>
              <a:rect l="l" t="t" r="r" b="b"/>
              <a:pathLst>
                <a:path w="4495" h="1337" extrusionOk="0">
                  <a:moveTo>
                    <a:pt x="4411" y="0"/>
                  </a:moveTo>
                  <a:cubicBezTo>
                    <a:pt x="2887" y="84"/>
                    <a:pt x="1470" y="619"/>
                    <a:pt x="66" y="1215"/>
                  </a:cubicBezTo>
                  <a:cubicBezTo>
                    <a:pt x="1" y="1236"/>
                    <a:pt x="24" y="1337"/>
                    <a:pt x="83" y="1337"/>
                  </a:cubicBezTo>
                  <a:cubicBezTo>
                    <a:pt x="89" y="1337"/>
                    <a:pt x="95" y="1336"/>
                    <a:pt x="101" y="1334"/>
                  </a:cubicBezTo>
                  <a:cubicBezTo>
                    <a:pt x="1482" y="750"/>
                    <a:pt x="2899" y="203"/>
                    <a:pt x="4411" y="119"/>
                  </a:cubicBezTo>
                  <a:cubicBezTo>
                    <a:pt x="4495" y="119"/>
                    <a:pt x="4495" y="0"/>
                    <a:pt x="4411" y="0"/>
                  </a:cubicBezTo>
                  <a:close/>
                </a:path>
              </a:pathLst>
            </a:custGeom>
            <a:solidFill>
              <a:srgbClr val="594B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Google Shape;2109;p69"/>
            <p:cNvSpPr/>
            <p:nvPr/>
          </p:nvSpPr>
          <p:spPr>
            <a:xfrm>
              <a:off x="6975635" y="2959175"/>
              <a:ext cx="695939" cy="313541"/>
            </a:xfrm>
            <a:custGeom>
              <a:avLst/>
              <a:gdLst/>
              <a:ahLst/>
              <a:cxnLst/>
              <a:rect l="l" t="t" r="r" b="b"/>
              <a:pathLst>
                <a:path w="18405" h="8292" extrusionOk="0">
                  <a:moveTo>
                    <a:pt x="466" y="1"/>
                  </a:moveTo>
                  <a:cubicBezTo>
                    <a:pt x="1" y="1"/>
                    <a:pt x="295" y="476"/>
                    <a:pt x="486" y="857"/>
                  </a:cubicBezTo>
                  <a:cubicBezTo>
                    <a:pt x="188" y="1024"/>
                    <a:pt x="438" y="1345"/>
                    <a:pt x="521" y="1560"/>
                  </a:cubicBezTo>
                  <a:cubicBezTo>
                    <a:pt x="593" y="1762"/>
                    <a:pt x="581" y="1953"/>
                    <a:pt x="640" y="2179"/>
                  </a:cubicBezTo>
                  <a:cubicBezTo>
                    <a:pt x="867" y="2965"/>
                    <a:pt x="1795" y="3846"/>
                    <a:pt x="2450" y="4262"/>
                  </a:cubicBezTo>
                  <a:cubicBezTo>
                    <a:pt x="3057" y="4655"/>
                    <a:pt x="3926" y="4620"/>
                    <a:pt x="4415" y="5167"/>
                  </a:cubicBezTo>
                  <a:cubicBezTo>
                    <a:pt x="5236" y="6108"/>
                    <a:pt x="7570" y="7870"/>
                    <a:pt x="8391" y="8132"/>
                  </a:cubicBezTo>
                  <a:cubicBezTo>
                    <a:pt x="8743" y="8245"/>
                    <a:pt x="9272" y="8292"/>
                    <a:pt x="9887" y="8292"/>
                  </a:cubicBezTo>
                  <a:cubicBezTo>
                    <a:pt x="11919" y="8292"/>
                    <a:pt x="14890" y="7784"/>
                    <a:pt x="15511" y="7501"/>
                  </a:cubicBezTo>
                  <a:cubicBezTo>
                    <a:pt x="16095" y="7251"/>
                    <a:pt x="16892" y="7072"/>
                    <a:pt x="17238" y="6501"/>
                  </a:cubicBezTo>
                  <a:cubicBezTo>
                    <a:pt x="17881" y="5429"/>
                    <a:pt x="18404" y="3893"/>
                    <a:pt x="17428" y="3346"/>
                  </a:cubicBezTo>
                  <a:cubicBezTo>
                    <a:pt x="17261" y="3252"/>
                    <a:pt x="17056" y="3212"/>
                    <a:pt x="16828" y="3212"/>
                  </a:cubicBezTo>
                  <a:cubicBezTo>
                    <a:pt x="15840" y="3212"/>
                    <a:pt x="14419" y="3949"/>
                    <a:pt x="13713" y="4191"/>
                  </a:cubicBezTo>
                  <a:cubicBezTo>
                    <a:pt x="13237" y="4358"/>
                    <a:pt x="10999" y="5096"/>
                    <a:pt x="10344" y="5167"/>
                  </a:cubicBezTo>
                  <a:cubicBezTo>
                    <a:pt x="9885" y="5218"/>
                    <a:pt x="9487" y="5293"/>
                    <a:pt x="9098" y="5293"/>
                  </a:cubicBezTo>
                  <a:cubicBezTo>
                    <a:pt x="8760" y="5293"/>
                    <a:pt x="8429" y="5237"/>
                    <a:pt x="8070" y="5060"/>
                  </a:cubicBezTo>
                  <a:cubicBezTo>
                    <a:pt x="7987" y="5024"/>
                    <a:pt x="5820" y="4048"/>
                    <a:pt x="4796" y="3119"/>
                  </a:cubicBezTo>
                  <a:cubicBezTo>
                    <a:pt x="4736" y="2715"/>
                    <a:pt x="4819" y="2334"/>
                    <a:pt x="4641" y="1929"/>
                  </a:cubicBezTo>
                  <a:cubicBezTo>
                    <a:pt x="4534" y="1703"/>
                    <a:pt x="4379" y="1512"/>
                    <a:pt x="4177" y="1357"/>
                  </a:cubicBezTo>
                  <a:cubicBezTo>
                    <a:pt x="4022" y="1202"/>
                    <a:pt x="3903" y="1024"/>
                    <a:pt x="3843" y="810"/>
                  </a:cubicBezTo>
                  <a:cubicBezTo>
                    <a:pt x="3761" y="600"/>
                    <a:pt x="3379" y="62"/>
                    <a:pt x="3103" y="62"/>
                  </a:cubicBezTo>
                  <a:cubicBezTo>
                    <a:pt x="3018" y="62"/>
                    <a:pt x="2944" y="113"/>
                    <a:pt x="2891" y="238"/>
                  </a:cubicBezTo>
                  <a:cubicBezTo>
                    <a:pt x="2724" y="607"/>
                    <a:pt x="3069" y="964"/>
                    <a:pt x="3153" y="1310"/>
                  </a:cubicBezTo>
                  <a:cubicBezTo>
                    <a:pt x="3117" y="1286"/>
                    <a:pt x="3081" y="1262"/>
                    <a:pt x="3045" y="1238"/>
                  </a:cubicBezTo>
                  <a:cubicBezTo>
                    <a:pt x="2676" y="976"/>
                    <a:pt x="2283" y="738"/>
                    <a:pt x="1891" y="524"/>
                  </a:cubicBezTo>
                  <a:cubicBezTo>
                    <a:pt x="1510" y="298"/>
                    <a:pt x="1105" y="119"/>
                    <a:pt x="676" y="24"/>
                  </a:cubicBezTo>
                  <a:cubicBezTo>
                    <a:pt x="593" y="8"/>
                    <a:pt x="524" y="1"/>
                    <a:pt x="466" y="1"/>
                  </a:cubicBezTo>
                  <a:close/>
                </a:path>
              </a:pathLst>
            </a:custGeom>
            <a:solidFill>
              <a:srgbClr val="F4CC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Google Shape;2110;p69"/>
            <p:cNvSpPr/>
            <p:nvPr/>
          </p:nvSpPr>
          <p:spPr>
            <a:xfrm>
              <a:off x="7387890" y="3066256"/>
              <a:ext cx="282762" cy="213981"/>
            </a:xfrm>
            <a:custGeom>
              <a:avLst/>
              <a:gdLst/>
              <a:ahLst/>
              <a:cxnLst/>
              <a:rect l="l" t="t" r="r" b="b"/>
              <a:pathLst>
                <a:path w="7478" h="5659" extrusionOk="0">
                  <a:moveTo>
                    <a:pt x="5505" y="0"/>
                  </a:moveTo>
                  <a:cubicBezTo>
                    <a:pt x="4613" y="0"/>
                    <a:pt x="3721" y="556"/>
                    <a:pt x="2775" y="930"/>
                  </a:cubicBezTo>
                  <a:cubicBezTo>
                    <a:pt x="2251" y="1145"/>
                    <a:pt x="1298" y="1347"/>
                    <a:pt x="310" y="1680"/>
                  </a:cubicBezTo>
                  <a:cubicBezTo>
                    <a:pt x="1" y="1788"/>
                    <a:pt x="1370" y="5383"/>
                    <a:pt x="1572" y="5550"/>
                  </a:cubicBezTo>
                  <a:cubicBezTo>
                    <a:pt x="1666" y="5630"/>
                    <a:pt x="1759" y="5659"/>
                    <a:pt x="1857" y="5659"/>
                  </a:cubicBezTo>
                  <a:cubicBezTo>
                    <a:pt x="2021" y="5659"/>
                    <a:pt x="2197" y="5578"/>
                    <a:pt x="2406" y="5526"/>
                  </a:cubicBezTo>
                  <a:cubicBezTo>
                    <a:pt x="3751" y="5157"/>
                    <a:pt x="5239" y="5145"/>
                    <a:pt x="6358" y="4264"/>
                  </a:cubicBezTo>
                  <a:cubicBezTo>
                    <a:pt x="7013" y="3752"/>
                    <a:pt x="7323" y="3014"/>
                    <a:pt x="7406" y="2204"/>
                  </a:cubicBezTo>
                  <a:cubicBezTo>
                    <a:pt x="7478" y="1383"/>
                    <a:pt x="7192" y="204"/>
                    <a:pt x="5894" y="37"/>
                  </a:cubicBezTo>
                  <a:cubicBezTo>
                    <a:pt x="5764" y="12"/>
                    <a:pt x="5635" y="0"/>
                    <a:pt x="5505" y="0"/>
                  </a:cubicBezTo>
                  <a:close/>
                </a:path>
              </a:pathLst>
            </a:custGeom>
            <a:solidFill>
              <a:srgbClr val="EC5F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62" name="Google Shape;2111;p69"/>
            <p:cNvGrpSpPr/>
            <p:nvPr/>
          </p:nvGrpSpPr>
          <p:grpSpPr>
            <a:xfrm>
              <a:off x="6988238" y="2445753"/>
              <a:ext cx="876761" cy="819825"/>
              <a:chOff x="3450419" y="2769417"/>
              <a:chExt cx="885975" cy="828441"/>
            </a:xfrm>
          </p:grpSpPr>
          <p:sp>
            <p:nvSpPr>
              <p:cNvPr id="239" name="Google Shape;2112;p69"/>
              <p:cNvSpPr/>
              <p:nvPr/>
            </p:nvSpPr>
            <p:spPr>
              <a:xfrm>
                <a:off x="3881050" y="2788824"/>
                <a:ext cx="39616" cy="117205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3068" extrusionOk="0">
                    <a:moveTo>
                      <a:pt x="949" y="1"/>
                    </a:moveTo>
                    <a:cubicBezTo>
                      <a:pt x="939" y="1"/>
                      <a:pt x="928" y="4"/>
                      <a:pt x="918" y="13"/>
                    </a:cubicBezTo>
                    <a:cubicBezTo>
                      <a:pt x="1" y="679"/>
                      <a:pt x="275" y="2108"/>
                      <a:pt x="572" y="3025"/>
                    </a:cubicBezTo>
                    <a:cubicBezTo>
                      <a:pt x="582" y="3054"/>
                      <a:pt x="609" y="3067"/>
                      <a:pt x="636" y="3067"/>
                    </a:cubicBezTo>
                    <a:cubicBezTo>
                      <a:pt x="675" y="3067"/>
                      <a:pt x="713" y="3039"/>
                      <a:pt x="691" y="2989"/>
                    </a:cubicBezTo>
                    <a:cubicBezTo>
                      <a:pt x="525" y="2513"/>
                      <a:pt x="430" y="2013"/>
                      <a:pt x="418" y="1513"/>
                    </a:cubicBezTo>
                    <a:cubicBezTo>
                      <a:pt x="418" y="1001"/>
                      <a:pt x="537" y="441"/>
                      <a:pt x="977" y="120"/>
                    </a:cubicBezTo>
                    <a:cubicBezTo>
                      <a:pt x="1036" y="81"/>
                      <a:pt x="998" y="1"/>
                      <a:pt x="949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0" name="Google Shape;2113;p69"/>
              <p:cNvSpPr/>
              <p:nvPr/>
            </p:nvSpPr>
            <p:spPr>
              <a:xfrm>
                <a:off x="3851939" y="2805328"/>
                <a:ext cx="23151" cy="91571"/>
              </a:xfrm>
              <a:custGeom>
                <a:avLst/>
                <a:gdLst/>
                <a:ahLst/>
                <a:cxnLst/>
                <a:rect l="l" t="t" r="r" b="b"/>
                <a:pathLst>
                  <a:path w="606" h="2397" extrusionOk="0">
                    <a:moveTo>
                      <a:pt x="419" y="1"/>
                    </a:moveTo>
                    <a:cubicBezTo>
                      <a:pt x="400" y="1"/>
                      <a:pt x="381" y="10"/>
                      <a:pt x="370" y="33"/>
                    </a:cubicBezTo>
                    <a:cubicBezTo>
                      <a:pt x="1" y="771"/>
                      <a:pt x="37" y="1652"/>
                      <a:pt x="465" y="2367"/>
                    </a:cubicBezTo>
                    <a:cubicBezTo>
                      <a:pt x="476" y="2388"/>
                      <a:pt x="494" y="2397"/>
                      <a:pt x="513" y="2397"/>
                    </a:cubicBezTo>
                    <a:cubicBezTo>
                      <a:pt x="557" y="2397"/>
                      <a:pt x="606" y="2349"/>
                      <a:pt x="572" y="2307"/>
                    </a:cubicBezTo>
                    <a:cubicBezTo>
                      <a:pt x="168" y="1629"/>
                      <a:pt x="132" y="795"/>
                      <a:pt x="477" y="93"/>
                    </a:cubicBezTo>
                    <a:cubicBezTo>
                      <a:pt x="501" y="44"/>
                      <a:pt x="460" y="1"/>
                      <a:pt x="419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1" name="Google Shape;2114;p69"/>
              <p:cNvSpPr/>
              <p:nvPr/>
            </p:nvSpPr>
            <p:spPr>
              <a:xfrm>
                <a:off x="3899732" y="2827716"/>
                <a:ext cx="51535" cy="12569"/>
              </a:xfrm>
              <a:custGeom>
                <a:avLst/>
                <a:gdLst/>
                <a:ahLst/>
                <a:cxnLst/>
                <a:rect l="l" t="t" r="r" b="b"/>
                <a:pathLst>
                  <a:path w="1349" h="329" extrusionOk="0">
                    <a:moveTo>
                      <a:pt x="1274" y="1"/>
                    </a:moveTo>
                    <a:cubicBezTo>
                      <a:pt x="1267" y="1"/>
                      <a:pt x="1259" y="3"/>
                      <a:pt x="1250" y="7"/>
                    </a:cubicBezTo>
                    <a:cubicBezTo>
                      <a:pt x="857" y="102"/>
                      <a:pt x="464" y="173"/>
                      <a:pt x="72" y="197"/>
                    </a:cubicBezTo>
                    <a:cubicBezTo>
                      <a:pt x="0" y="209"/>
                      <a:pt x="0" y="328"/>
                      <a:pt x="72" y="328"/>
                    </a:cubicBezTo>
                    <a:cubicBezTo>
                      <a:pt x="476" y="292"/>
                      <a:pt x="881" y="221"/>
                      <a:pt x="1286" y="126"/>
                    </a:cubicBezTo>
                    <a:cubicBezTo>
                      <a:pt x="1349" y="105"/>
                      <a:pt x="1329" y="1"/>
                      <a:pt x="1274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2" name="Google Shape;2115;p69"/>
              <p:cNvSpPr/>
              <p:nvPr/>
            </p:nvSpPr>
            <p:spPr>
              <a:xfrm>
                <a:off x="3921011" y="3299149"/>
                <a:ext cx="80684" cy="35796"/>
              </a:xfrm>
              <a:custGeom>
                <a:avLst/>
                <a:gdLst/>
                <a:ahLst/>
                <a:cxnLst/>
                <a:rect l="l" t="t" r="r" b="b"/>
                <a:pathLst>
                  <a:path w="2112" h="937" extrusionOk="0">
                    <a:moveTo>
                      <a:pt x="2023" y="1"/>
                    </a:moveTo>
                    <a:cubicBezTo>
                      <a:pt x="2006" y="1"/>
                      <a:pt x="1990" y="8"/>
                      <a:pt x="1979" y="25"/>
                    </a:cubicBezTo>
                    <a:cubicBezTo>
                      <a:pt x="1789" y="347"/>
                      <a:pt x="1503" y="597"/>
                      <a:pt x="1169" y="740"/>
                    </a:cubicBezTo>
                    <a:cubicBezTo>
                      <a:pt x="1030" y="793"/>
                      <a:pt x="884" y="818"/>
                      <a:pt x="739" y="818"/>
                    </a:cubicBezTo>
                    <a:cubicBezTo>
                      <a:pt x="526" y="818"/>
                      <a:pt x="313" y="763"/>
                      <a:pt x="122" y="656"/>
                    </a:cubicBezTo>
                    <a:cubicBezTo>
                      <a:pt x="112" y="651"/>
                      <a:pt x="102" y="649"/>
                      <a:pt x="93" y="649"/>
                    </a:cubicBezTo>
                    <a:cubicBezTo>
                      <a:pt x="36" y="649"/>
                      <a:pt x="1" y="733"/>
                      <a:pt x="62" y="764"/>
                    </a:cubicBezTo>
                    <a:cubicBezTo>
                      <a:pt x="270" y="878"/>
                      <a:pt x="503" y="937"/>
                      <a:pt x="737" y="937"/>
                    </a:cubicBezTo>
                    <a:cubicBezTo>
                      <a:pt x="892" y="937"/>
                      <a:pt x="1046" y="911"/>
                      <a:pt x="1193" y="859"/>
                    </a:cubicBezTo>
                    <a:cubicBezTo>
                      <a:pt x="1562" y="704"/>
                      <a:pt x="1884" y="430"/>
                      <a:pt x="2086" y="85"/>
                    </a:cubicBezTo>
                    <a:cubicBezTo>
                      <a:pt x="2112" y="43"/>
                      <a:pt x="2065" y="1"/>
                      <a:pt x="2023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3" name="Google Shape;2116;p69"/>
              <p:cNvSpPr/>
              <p:nvPr/>
            </p:nvSpPr>
            <p:spPr>
              <a:xfrm>
                <a:off x="3906991" y="3256857"/>
                <a:ext cx="45155" cy="46913"/>
              </a:xfrm>
              <a:custGeom>
                <a:avLst/>
                <a:gdLst/>
                <a:ahLst/>
                <a:cxnLst/>
                <a:rect l="l" t="t" r="r" b="b"/>
                <a:pathLst>
                  <a:path w="1182" h="1228" extrusionOk="0">
                    <a:moveTo>
                      <a:pt x="612" y="0"/>
                    </a:moveTo>
                    <a:cubicBezTo>
                      <a:pt x="593" y="0"/>
                      <a:pt x="574" y="8"/>
                      <a:pt x="560" y="25"/>
                    </a:cubicBezTo>
                    <a:cubicBezTo>
                      <a:pt x="382" y="287"/>
                      <a:pt x="1" y="466"/>
                      <a:pt x="60" y="847"/>
                    </a:cubicBezTo>
                    <a:cubicBezTo>
                      <a:pt x="108" y="1121"/>
                      <a:pt x="441" y="1216"/>
                      <a:pt x="691" y="1228"/>
                    </a:cubicBezTo>
                    <a:cubicBezTo>
                      <a:pt x="834" y="1228"/>
                      <a:pt x="989" y="1216"/>
                      <a:pt x="1120" y="1156"/>
                    </a:cubicBezTo>
                    <a:cubicBezTo>
                      <a:pt x="1182" y="1135"/>
                      <a:pt x="1172" y="1042"/>
                      <a:pt x="1113" y="1042"/>
                    </a:cubicBezTo>
                    <a:cubicBezTo>
                      <a:pt x="1105" y="1042"/>
                      <a:pt x="1095" y="1044"/>
                      <a:pt x="1084" y="1049"/>
                    </a:cubicBezTo>
                    <a:cubicBezTo>
                      <a:pt x="977" y="1091"/>
                      <a:pt x="861" y="1112"/>
                      <a:pt x="745" y="1112"/>
                    </a:cubicBezTo>
                    <a:cubicBezTo>
                      <a:pt x="629" y="1112"/>
                      <a:pt x="513" y="1091"/>
                      <a:pt x="405" y="1049"/>
                    </a:cubicBezTo>
                    <a:cubicBezTo>
                      <a:pt x="298" y="1013"/>
                      <a:pt x="227" y="942"/>
                      <a:pt x="191" y="847"/>
                    </a:cubicBezTo>
                    <a:cubicBezTo>
                      <a:pt x="167" y="716"/>
                      <a:pt x="203" y="573"/>
                      <a:pt x="310" y="478"/>
                    </a:cubicBezTo>
                    <a:cubicBezTo>
                      <a:pt x="429" y="347"/>
                      <a:pt x="560" y="216"/>
                      <a:pt x="667" y="85"/>
                    </a:cubicBezTo>
                    <a:cubicBezTo>
                      <a:pt x="701" y="43"/>
                      <a:pt x="657" y="0"/>
                      <a:pt x="612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4" name="Google Shape;2117;p69"/>
              <p:cNvSpPr/>
              <p:nvPr/>
            </p:nvSpPr>
            <p:spPr>
              <a:xfrm>
                <a:off x="3896485" y="3186372"/>
                <a:ext cx="28270" cy="45155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182" extrusionOk="0">
                    <a:moveTo>
                      <a:pt x="84" y="0"/>
                    </a:moveTo>
                    <a:cubicBezTo>
                      <a:pt x="41" y="0"/>
                      <a:pt x="0" y="45"/>
                      <a:pt x="26" y="96"/>
                    </a:cubicBezTo>
                    <a:cubicBezTo>
                      <a:pt x="145" y="251"/>
                      <a:pt x="276" y="406"/>
                      <a:pt x="383" y="572"/>
                    </a:cubicBezTo>
                    <a:cubicBezTo>
                      <a:pt x="502" y="739"/>
                      <a:pt x="585" y="930"/>
                      <a:pt x="621" y="1120"/>
                    </a:cubicBezTo>
                    <a:cubicBezTo>
                      <a:pt x="621" y="1156"/>
                      <a:pt x="645" y="1180"/>
                      <a:pt x="680" y="1180"/>
                    </a:cubicBezTo>
                    <a:cubicBezTo>
                      <a:pt x="685" y="1181"/>
                      <a:pt x="690" y="1182"/>
                      <a:pt x="694" y="1182"/>
                    </a:cubicBezTo>
                    <a:cubicBezTo>
                      <a:pt x="722" y="1182"/>
                      <a:pt x="740" y="1151"/>
                      <a:pt x="740" y="1120"/>
                    </a:cubicBezTo>
                    <a:cubicBezTo>
                      <a:pt x="692" y="703"/>
                      <a:pt x="383" y="358"/>
                      <a:pt x="133" y="25"/>
                    </a:cubicBezTo>
                    <a:cubicBezTo>
                      <a:pt x="119" y="8"/>
                      <a:pt x="101" y="0"/>
                      <a:pt x="84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5" name="Google Shape;2118;p69"/>
              <p:cNvSpPr/>
              <p:nvPr/>
            </p:nvSpPr>
            <p:spPr>
              <a:xfrm>
                <a:off x="3959444" y="3094874"/>
                <a:ext cx="78888" cy="22501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589" extrusionOk="0">
                    <a:moveTo>
                      <a:pt x="1193" y="0"/>
                    </a:moveTo>
                    <a:cubicBezTo>
                      <a:pt x="1124" y="0"/>
                      <a:pt x="1054" y="5"/>
                      <a:pt x="985" y="15"/>
                    </a:cubicBezTo>
                    <a:cubicBezTo>
                      <a:pt x="628" y="27"/>
                      <a:pt x="306" y="181"/>
                      <a:pt x="56" y="431"/>
                    </a:cubicBezTo>
                    <a:cubicBezTo>
                      <a:pt x="1" y="496"/>
                      <a:pt x="67" y="589"/>
                      <a:pt x="133" y="589"/>
                    </a:cubicBezTo>
                    <a:cubicBezTo>
                      <a:pt x="152" y="589"/>
                      <a:pt x="171" y="581"/>
                      <a:pt x="187" y="562"/>
                    </a:cubicBezTo>
                    <a:cubicBezTo>
                      <a:pt x="402" y="336"/>
                      <a:pt x="687" y="205"/>
                      <a:pt x="997" y="193"/>
                    </a:cubicBezTo>
                    <a:cubicBezTo>
                      <a:pt x="1059" y="184"/>
                      <a:pt x="1122" y="179"/>
                      <a:pt x="1185" y="179"/>
                    </a:cubicBezTo>
                    <a:cubicBezTo>
                      <a:pt x="1434" y="179"/>
                      <a:pt x="1681" y="253"/>
                      <a:pt x="1890" y="396"/>
                    </a:cubicBezTo>
                    <a:cubicBezTo>
                      <a:pt x="1906" y="408"/>
                      <a:pt x="1922" y="413"/>
                      <a:pt x="1938" y="413"/>
                    </a:cubicBezTo>
                    <a:cubicBezTo>
                      <a:pt x="2012" y="413"/>
                      <a:pt x="2064" y="288"/>
                      <a:pt x="1985" y="229"/>
                    </a:cubicBezTo>
                    <a:cubicBezTo>
                      <a:pt x="1747" y="77"/>
                      <a:pt x="1471" y="0"/>
                      <a:pt x="1193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6" name="Google Shape;2119;p69"/>
              <p:cNvSpPr/>
              <p:nvPr/>
            </p:nvSpPr>
            <p:spPr>
              <a:xfrm>
                <a:off x="3810106" y="3141788"/>
                <a:ext cx="32625" cy="57151"/>
              </a:xfrm>
              <a:custGeom>
                <a:avLst/>
                <a:gdLst/>
                <a:ahLst/>
                <a:cxnLst/>
                <a:rect l="l" t="t" r="r" b="b"/>
                <a:pathLst>
                  <a:path w="854" h="1496" extrusionOk="0">
                    <a:moveTo>
                      <a:pt x="702" y="0"/>
                    </a:moveTo>
                    <a:cubicBezTo>
                      <a:pt x="699" y="0"/>
                      <a:pt x="695" y="1"/>
                      <a:pt x="691" y="1"/>
                    </a:cubicBezTo>
                    <a:cubicBezTo>
                      <a:pt x="429" y="49"/>
                      <a:pt x="274" y="346"/>
                      <a:pt x="179" y="561"/>
                    </a:cubicBezTo>
                    <a:cubicBezTo>
                      <a:pt x="60" y="823"/>
                      <a:pt x="1" y="1120"/>
                      <a:pt x="12" y="1406"/>
                    </a:cubicBezTo>
                    <a:cubicBezTo>
                      <a:pt x="12" y="1466"/>
                      <a:pt x="60" y="1495"/>
                      <a:pt x="106" y="1495"/>
                    </a:cubicBezTo>
                    <a:cubicBezTo>
                      <a:pt x="152" y="1495"/>
                      <a:pt x="197" y="1466"/>
                      <a:pt x="191" y="1406"/>
                    </a:cubicBezTo>
                    <a:cubicBezTo>
                      <a:pt x="191" y="1156"/>
                      <a:pt x="239" y="894"/>
                      <a:pt x="346" y="668"/>
                    </a:cubicBezTo>
                    <a:cubicBezTo>
                      <a:pt x="417" y="489"/>
                      <a:pt x="536" y="215"/>
                      <a:pt x="739" y="192"/>
                    </a:cubicBezTo>
                    <a:cubicBezTo>
                      <a:pt x="854" y="168"/>
                      <a:pt x="813" y="0"/>
                      <a:pt x="702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7" name="Google Shape;2120;p69"/>
              <p:cNvSpPr/>
              <p:nvPr/>
            </p:nvSpPr>
            <p:spPr>
              <a:xfrm>
                <a:off x="3977591" y="3182246"/>
                <a:ext cx="79920" cy="35719"/>
              </a:xfrm>
              <a:custGeom>
                <a:avLst/>
                <a:gdLst/>
                <a:ahLst/>
                <a:cxnLst/>
                <a:rect l="l" t="t" r="r" b="b"/>
                <a:pathLst>
                  <a:path w="2092" h="935" extrusionOk="0">
                    <a:moveTo>
                      <a:pt x="1978" y="1"/>
                    </a:moveTo>
                    <a:cubicBezTo>
                      <a:pt x="1941" y="1"/>
                      <a:pt x="1905" y="19"/>
                      <a:pt x="1891" y="61"/>
                    </a:cubicBezTo>
                    <a:cubicBezTo>
                      <a:pt x="1725" y="529"/>
                      <a:pt x="1290" y="754"/>
                      <a:pt x="838" y="754"/>
                    </a:cubicBezTo>
                    <a:cubicBezTo>
                      <a:pt x="611" y="754"/>
                      <a:pt x="380" y="697"/>
                      <a:pt x="177" y="585"/>
                    </a:cubicBezTo>
                    <a:cubicBezTo>
                      <a:pt x="164" y="579"/>
                      <a:pt x="152" y="576"/>
                      <a:pt x="140" y="576"/>
                    </a:cubicBezTo>
                    <a:cubicBezTo>
                      <a:pt x="60" y="576"/>
                      <a:pt x="0" y="700"/>
                      <a:pt x="93" y="752"/>
                    </a:cubicBezTo>
                    <a:cubicBezTo>
                      <a:pt x="322" y="874"/>
                      <a:pt x="576" y="935"/>
                      <a:pt x="826" y="935"/>
                    </a:cubicBezTo>
                    <a:cubicBezTo>
                      <a:pt x="1357" y="935"/>
                      <a:pt x="1867" y="659"/>
                      <a:pt x="2070" y="109"/>
                    </a:cubicBezTo>
                    <a:cubicBezTo>
                      <a:pt x="2091" y="44"/>
                      <a:pt x="2034" y="1"/>
                      <a:pt x="1978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8" name="Google Shape;2121;p69"/>
              <p:cNvSpPr/>
              <p:nvPr/>
            </p:nvSpPr>
            <p:spPr>
              <a:xfrm>
                <a:off x="3838453" y="3234164"/>
                <a:ext cx="59023" cy="36025"/>
              </a:xfrm>
              <a:custGeom>
                <a:avLst/>
                <a:gdLst/>
                <a:ahLst/>
                <a:cxnLst/>
                <a:rect l="l" t="t" r="r" b="b"/>
                <a:pathLst>
                  <a:path w="1545" h="943" extrusionOk="0">
                    <a:moveTo>
                      <a:pt x="1449" y="0"/>
                    </a:moveTo>
                    <a:cubicBezTo>
                      <a:pt x="1402" y="0"/>
                      <a:pt x="1366" y="36"/>
                      <a:pt x="1354" y="83"/>
                    </a:cubicBezTo>
                    <a:cubicBezTo>
                      <a:pt x="1308" y="504"/>
                      <a:pt x="932" y="764"/>
                      <a:pt x="538" y="764"/>
                    </a:cubicBezTo>
                    <a:cubicBezTo>
                      <a:pt x="420" y="764"/>
                      <a:pt x="300" y="740"/>
                      <a:pt x="187" y="691"/>
                    </a:cubicBezTo>
                    <a:cubicBezTo>
                      <a:pt x="173" y="684"/>
                      <a:pt x="159" y="682"/>
                      <a:pt x="146" y="682"/>
                    </a:cubicBezTo>
                    <a:cubicBezTo>
                      <a:pt x="59" y="682"/>
                      <a:pt x="0" y="804"/>
                      <a:pt x="104" y="845"/>
                    </a:cubicBezTo>
                    <a:cubicBezTo>
                      <a:pt x="244" y="909"/>
                      <a:pt x="398" y="942"/>
                      <a:pt x="552" y="942"/>
                    </a:cubicBezTo>
                    <a:cubicBezTo>
                      <a:pt x="713" y="942"/>
                      <a:pt x="875" y="906"/>
                      <a:pt x="1021" y="833"/>
                    </a:cubicBezTo>
                    <a:cubicBezTo>
                      <a:pt x="1306" y="679"/>
                      <a:pt x="1509" y="405"/>
                      <a:pt x="1545" y="83"/>
                    </a:cubicBezTo>
                    <a:cubicBezTo>
                      <a:pt x="1545" y="36"/>
                      <a:pt x="1497" y="0"/>
                      <a:pt x="1449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9" name="Google Shape;2122;p69"/>
              <p:cNvSpPr/>
              <p:nvPr/>
            </p:nvSpPr>
            <p:spPr>
              <a:xfrm>
                <a:off x="4116308" y="3295902"/>
                <a:ext cx="30524" cy="56310"/>
              </a:xfrm>
              <a:custGeom>
                <a:avLst/>
                <a:gdLst/>
                <a:ahLst/>
                <a:cxnLst/>
                <a:rect l="l" t="t" r="r" b="b"/>
                <a:pathLst>
                  <a:path w="799" h="1474" extrusionOk="0">
                    <a:moveTo>
                      <a:pt x="721" y="0"/>
                    </a:moveTo>
                    <a:cubicBezTo>
                      <a:pt x="697" y="0"/>
                      <a:pt x="674" y="12"/>
                      <a:pt x="665" y="39"/>
                    </a:cubicBezTo>
                    <a:cubicBezTo>
                      <a:pt x="570" y="539"/>
                      <a:pt x="308" y="968"/>
                      <a:pt x="34" y="1384"/>
                    </a:cubicBezTo>
                    <a:cubicBezTo>
                      <a:pt x="1" y="1426"/>
                      <a:pt x="44" y="1474"/>
                      <a:pt x="89" y="1474"/>
                    </a:cubicBezTo>
                    <a:cubicBezTo>
                      <a:pt x="108" y="1474"/>
                      <a:pt x="127" y="1465"/>
                      <a:pt x="141" y="1444"/>
                    </a:cubicBezTo>
                    <a:cubicBezTo>
                      <a:pt x="415" y="1015"/>
                      <a:pt x="677" y="575"/>
                      <a:pt x="784" y="75"/>
                    </a:cubicBezTo>
                    <a:cubicBezTo>
                      <a:pt x="799" y="31"/>
                      <a:pt x="759" y="0"/>
                      <a:pt x="721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0" name="Google Shape;2123;p69"/>
              <p:cNvSpPr/>
              <p:nvPr/>
            </p:nvSpPr>
            <p:spPr>
              <a:xfrm>
                <a:off x="4157377" y="3163106"/>
                <a:ext cx="22921" cy="59367"/>
              </a:xfrm>
              <a:custGeom>
                <a:avLst/>
                <a:gdLst/>
                <a:ahLst/>
                <a:cxnLst/>
                <a:rect l="l" t="t" r="r" b="b"/>
                <a:pathLst>
                  <a:path w="600" h="1554" extrusionOk="0">
                    <a:moveTo>
                      <a:pt x="513" y="1"/>
                    </a:moveTo>
                    <a:cubicBezTo>
                      <a:pt x="498" y="1"/>
                      <a:pt x="483" y="8"/>
                      <a:pt x="471" y="26"/>
                    </a:cubicBezTo>
                    <a:cubicBezTo>
                      <a:pt x="293" y="217"/>
                      <a:pt x="162" y="455"/>
                      <a:pt x="102" y="705"/>
                    </a:cubicBezTo>
                    <a:cubicBezTo>
                      <a:pt x="43" y="967"/>
                      <a:pt x="19" y="1229"/>
                      <a:pt x="7" y="1491"/>
                    </a:cubicBezTo>
                    <a:cubicBezTo>
                      <a:pt x="1" y="1533"/>
                      <a:pt x="28" y="1553"/>
                      <a:pt x="58" y="1553"/>
                    </a:cubicBezTo>
                    <a:cubicBezTo>
                      <a:pt x="87" y="1553"/>
                      <a:pt x="120" y="1533"/>
                      <a:pt x="126" y="1491"/>
                    </a:cubicBezTo>
                    <a:cubicBezTo>
                      <a:pt x="138" y="1241"/>
                      <a:pt x="162" y="1003"/>
                      <a:pt x="209" y="753"/>
                    </a:cubicBezTo>
                    <a:cubicBezTo>
                      <a:pt x="269" y="515"/>
                      <a:pt x="388" y="288"/>
                      <a:pt x="555" y="110"/>
                    </a:cubicBezTo>
                    <a:cubicBezTo>
                      <a:pt x="599" y="65"/>
                      <a:pt x="557" y="1"/>
                      <a:pt x="513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1" name="Google Shape;2124;p69"/>
              <p:cNvSpPr/>
              <p:nvPr/>
            </p:nvSpPr>
            <p:spPr>
              <a:xfrm>
                <a:off x="3752763" y="3072104"/>
                <a:ext cx="21890" cy="63225"/>
              </a:xfrm>
              <a:custGeom>
                <a:avLst/>
                <a:gdLst/>
                <a:ahLst/>
                <a:cxnLst/>
                <a:rect l="l" t="t" r="r" b="b"/>
                <a:pathLst>
                  <a:path w="573" h="1655" extrusionOk="0">
                    <a:moveTo>
                      <a:pt x="466" y="0"/>
                    </a:moveTo>
                    <a:cubicBezTo>
                      <a:pt x="436" y="0"/>
                      <a:pt x="406" y="21"/>
                      <a:pt x="406" y="63"/>
                    </a:cubicBezTo>
                    <a:cubicBezTo>
                      <a:pt x="442" y="587"/>
                      <a:pt x="251" y="1111"/>
                      <a:pt x="25" y="1563"/>
                    </a:cubicBezTo>
                    <a:cubicBezTo>
                      <a:pt x="1" y="1612"/>
                      <a:pt x="43" y="1655"/>
                      <a:pt x="83" y="1655"/>
                    </a:cubicBezTo>
                    <a:cubicBezTo>
                      <a:pt x="102" y="1655"/>
                      <a:pt x="121" y="1645"/>
                      <a:pt x="132" y="1623"/>
                    </a:cubicBezTo>
                    <a:cubicBezTo>
                      <a:pt x="370" y="1146"/>
                      <a:pt x="573" y="599"/>
                      <a:pt x="525" y="63"/>
                    </a:cubicBezTo>
                    <a:cubicBezTo>
                      <a:pt x="525" y="21"/>
                      <a:pt x="495" y="0"/>
                      <a:pt x="466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2" name="Google Shape;2125;p69"/>
              <p:cNvSpPr/>
              <p:nvPr/>
            </p:nvSpPr>
            <p:spPr>
              <a:xfrm>
                <a:off x="3777824" y="3177165"/>
                <a:ext cx="5043" cy="27582"/>
              </a:xfrm>
              <a:custGeom>
                <a:avLst/>
                <a:gdLst/>
                <a:ahLst/>
                <a:cxnLst/>
                <a:rect l="l" t="t" r="r" b="b"/>
                <a:pathLst>
                  <a:path w="132" h="722" extrusionOk="0">
                    <a:moveTo>
                      <a:pt x="72" y="1"/>
                    </a:moveTo>
                    <a:cubicBezTo>
                      <a:pt x="42" y="1"/>
                      <a:pt x="12" y="22"/>
                      <a:pt x="12" y="63"/>
                    </a:cubicBezTo>
                    <a:lnTo>
                      <a:pt x="0" y="659"/>
                    </a:lnTo>
                    <a:cubicBezTo>
                      <a:pt x="0" y="700"/>
                      <a:pt x="30" y="721"/>
                      <a:pt x="60" y="721"/>
                    </a:cubicBezTo>
                    <a:cubicBezTo>
                      <a:pt x="89" y="721"/>
                      <a:pt x="119" y="700"/>
                      <a:pt x="119" y="659"/>
                    </a:cubicBezTo>
                    <a:lnTo>
                      <a:pt x="131" y="63"/>
                    </a:lnTo>
                    <a:cubicBezTo>
                      <a:pt x="131" y="22"/>
                      <a:pt x="101" y="1"/>
                      <a:pt x="72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3" name="Google Shape;2126;p69"/>
              <p:cNvSpPr/>
              <p:nvPr/>
            </p:nvSpPr>
            <p:spPr>
              <a:xfrm>
                <a:off x="3845597" y="2963186"/>
                <a:ext cx="30524" cy="83931"/>
              </a:xfrm>
              <a:custGeom>
                <a:avLst/>
                <a:gdLst/>
                <a:ahLst/>
                <a:cxnLst/>
                <a:rect l="l" t="t" r="r" b="b"/>
                <a:pathLst>
                  <a:path w="799" h="2197" extrusionOk="0">
                    <a:moveTo>
                      <a:pt x="255" y="0"/>
                    </a:moveTo>
                    <a:cubicBezTo>
                      <a:pt x="238" y="0"/>
                      <a:pt x="222" y="10"/>
                      <a:pt x="215" y="33"/>
                    </a:cubicBezTo>
                    <a:cubicBezTo>
                      <a:pt x="60" y="378"/>
                      <a:pt x="36" y="771"/>
                      <a:pt x="143" y="1128"/>
                    </a:cubicBezTo>
                    <a:cubicBezTo>
                      <a:pt x="274" y="1497"/>
                      <a:pt x="453" y="1842"/>
                      <a:pt x="667" y="2164"/>
                    </a:cubicBezTo>
                    <a:cubicBezTo>
                      <a:pt x="678" y="2187"/>
                      <a:pt x="697" y="2196"/>
                      <a:pt x="716" y="2196"/>
                    </a:cubicBezTo>
                    <a:cubicBezTo>
                      <a:pt x="757" y="2196"/>
                      <a:pt x="798" y="2153"/>
                      <a:pt x="774" y="2104"/>
                    </a:cubicBezTo>
                    <a:cubicBezTo>
                      <a:pt x="405" y="1497"/>
                      <a:pt x="0" y="807"/>
                      <a:pt x="310" y="92"/>
                    </a:cubicBezTo>
                    <a:cubicBezTo>
                      <a:pt x="334" y="43"/>
                      <a:pt x="292" y="0"/>
                      <a:pt x="255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4" name="Google Shape;2127;p69"/>
              <p:cNvSpPr/>
              <p:nvPr/>
            </p:nvSpPr>
            <p:spPr>
              <a:xfrm>
                <a:off x="3918910" y="2939156"/>
                <a:ext cx="94780" cy="105477"/>
              </a:xfrm>
              <a:custGeom>
                <a:avLst/>
                <a:gdLst/>
                <a:ahLst/>
                <a:cxnLst/>
                <a:rect l="l" t="t" r="r" b="b"/>
                <a:pathLst>
                  <a:path w="2481" h="2761" extrusionOk="0">
                    <a:moveTo>
                      <a:pt x="72" y="0"/>
                    </a:moveTo>
                    <a:cubicBezTo>
                      <a:pt x="34" y="0"/>
                      <a:pt x="1" y="29"/>
                      <a:pt x="22" y="78"/>
                    </a:cubicBezTo>
                    <a:cubicBezTo>
                      <a:pt x="224" y="650"/>
                      <a:pt x="510" y="1197"/>
                      <a:pt x="891" y="1686"/>
                    </a:cubicBezTo>
                    <a:cubicBezTo>
                      <a:pt x="1284" y="2162"/>
                      <a:pt x="1808" y="2531"/>
                      <a:pt x="2379" y="2757"/>
                    </a:cubicBezTo>
                    <a:cubicBezTo>
                      <a:pt x="2387" y="2759"/>
                      <a:pt x="2394" y="2760"/>
                      <a:pt x="2400" y="2760"/>
                    </a:cubicBezTo>
                    <a:cubicBezTo>
                      <a:pt x="2466" y="2760"/>
                      <a:pt x="2480" y="2660"/>
                      <a:pt x="2415" y="2638"/>
                    </a:cubicBezTo>
                    <a:cubicBezTo>
                      <a:pt x="1856" y="2412"/>
                      <a:pt x="1355" y="2055"/>
                      <a:pt x="974" y="1602"/>
                    </a:cubicBezTo>
                    <a:cubicBezTo>
                      <a:pt x="617" y="1126"/>
                      <a:pt x="332" y="602"/>
                      <a:pt x="141" y="42"/>
                    </a:cubicBezTo>
                    <a:cubicBezTo>
                      <a:pt x="127" y="13"/>
                      <a:pt x="98" y="0"/>
                      <a:pt x="72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5" name="Google Shape;2128;p69"/>
              <p:cNvSpPr/>
              <p:nvPr/>
            </p:nvSpPr>
            <p:spPr>
              <a:xfrm>
                <a:off x="3942367" y="2859348"/>
                <a:ext cx="56960" cy="58832"/>
              </a:xfrm>
              <a:custGeom>
                <a:avLst/>
                <a:gdLst/>
                <a:ahLst/>
                <a:cxnLst/>
                <a:rect l="l" t="t" r="r" b="b"/>
                <a:pathLst>
                  <a:path w="1491" h="1540" extrusionOk="0">
                    <a:moveTo>
                      <a:pt x="1404" y="0"/>
                    </a:moveTo>
                    <a:cubicBezTo>
                      <a:pt x="1394" y="0"/>
                      <a:pt x="1383" y="4"/>
                      <a:pt x="1372" y="12"/>
                    </a:cubicBezTo>
                    <a:cubicBezTo>
                      <a:pt x="1099" y="203"/>
                      <a:pt x="825" y="417"/>
                      <a:pt x="587" y="655"/>
                    </a:cubicBezTo>
                    <a:cubicBezTo>
                      <a:pt x="337" y="881"/>
                      <a:pt x="146" y="1155"/>
                      <a:pt x="15" y="1465"/>
                    </a:cubicBezTo>
                    <a:cubicBezTo>
                      <a:pt x="0" y="1509"/>
                      <a:pt x="40" y="1539"/>
                      <a:pt x="79" y="1539"/>
                    </a:cubicBezTo>
                    <a:cubicBezTo>
                      <a:pt x="102" y="1539"/>
                      <a:pt x="125" y="1528"/>
                      <a:pt x="134" y="1500"/>
                    </a:cubicBezTo>
                    <a:lnTo>
                      <a:pt x="146" y="1489"/>
                    </a:lnTo>
                    <a:cubicBezTo>
                      <a:pt x="265" y="1191"/>
                      <a:pt x="444" y="929"/>
                      <a:pt x="694" y="715"/>
                    </a:cubicBezTo>
                    <a:cubicBezTo>
                      <a:pt x="920" y="488"/>
                      <a:pt x="1170" y="298"/>
                      <a:pt x="1432" y="119"/>
                    </a:cubicBezTo>
                    <a:cubicBezTo>
                      <a:pt x="1491" y="80"/>
                      <a:pt x="1453" y="0"/>
                      <a:pt x="1404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6" name="Google Shape;2129;p69"/>
              <p:cNvSpPr/>
              <p:nvPr/>
            </p:nvSpPr>
            <p:spPr>
              <a:xfrm>
                <a:off x="3947868" y="2907790"/>
                <a:ext cx="265928" cy="83587"/>
              </a:xfrm>
              <a:custGeom>
                <a:avLst/>
                <a:gdLst/>
                <a:ahLst/>
                <a:cxnLst/>
                <a:rect l="l" t="t" r="r" b="b"/>
                <a:pathLst>
                  <a:path w="6961" h="2188" extrusionOk="0">
                    <a:moveTo>
                      <a:pt x="6879" y="0"/>
                    </a:moveTo>
                    <a:cubicBezTo>
                      <a:pt x="6862" y="0"/>
                      <a:pt x="6847" y="9"/>
                      <a:pt x="6836" y="30"/>
                    </a:cubicBezTo>
                    <a:cubicBezTo>
                      <a:pt x="6372" y="994"/>
                      <a:pt x="5610" y="1745"/>
                      <a:pt x="4562" y="1971"/>
                    </a:cubicBezTo>
                    <a:cubicBezTo>
                      <a:pt x="4299" y="2029"/>
                      <a:pt x="4033" y="2054"/>
                      <a:pt x="3767" y="2054"/>
                    </a:cubicBezTo>
                    <a:cubicBezTo>
                      <a:pt x="3048" y="2054"/>
                      <a:pt x="2330" y="1866"/>
                      <a:pt x="1669" y="1614"/>
                    </a:cubicBezTo>
                    <a:cubicBezTo>
                      <a:pt x="1133" y="1399"/>
                      <a:pt x="609" y="1149"/>
                      <a:pt x="121" y="840"/>
                    </a:cubicBezTo>
                    <a:cubicBezTo>
                      <a:pt x="111" y="835"/>
                      <a:pt x="101" y="832"/>
                      <a:pt x="92" y="832"/>
                    </a:cubicBezTo>
                    <a:cubicBezTo>
                      <a:pt x="36" y="832"/>
                      <a:pt x="0" y="916"/>
                      <a:pt x="62" y="947"/>
                    </a:cubicBezTo>
                    <a:cubicBezTo>
                      <a:pt x="1111" y="1587"/>
                      <a:pt x="2480" y="2187"/>
                      <a:pt x="3780" y="2187"/>
                    </a:cubicBezTo>
                    <a:cubicBezTo>
                      <a:pt x="4487" y="2187"/>
                      <a:pt x="5173" y="2010"/>
                      <a:pt x="5777" y="1566"/>
                    </a:cubicBezTo>
                    <a:cubicBezTo>
                      <a:pt x="6277" y="1173"/>
                      <a:pt x="6682" y="673"/>
                      <a:pt x="6943" y="101"/>
                    </a:cubicBezTo>
                    <a:cubicBezTo>
                      <a:pt x="6960" y="51"/>
                      <a:pt x="6918" y="0"/>
                      <a:pt x="6879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7" name="Google Shape;2130;p69"/>
              <p:cNvSpPr/>
              <p:nvPr/>
            </p:nvSpPr>
            <p:spPr>
              <a:xfrm>
                <a:off x="4147559" y="2931095"/>
                <a:ext cx="74686" cy="140241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3671" extrusionOk="0">
                    <a:moveTo>
                      <a:pt x="1895" y="0"/>
                    </a:moveTo>
                    <a:cubicBezTo>
                      <a:pt x="1865" y="0"/>
                      <a:pt x="1836" y="21"/>
                      <a:pt x="1836" y="63"/>
                    </a:cubicBezTo>
                    <a:cubicBezTo>
                      <a:pt x="1812" y="742"/>
                      <a:pt x="1764" y="1444"/>
                      <a:pt x="1478" y="2063"/>
                    </a:cubicBezTo>
                    <a:cubicBezTo>
                      <a:pt x="1181" y="2682"/>
                      <a:pt x="621" y="3171"/>
                      <a:pt x="50" y="3552"/>
                    </a:cubicBezTo>
                    <a:cubicBezTo>
                      <a:pt x="0" y="3591"/>
                      <a:pt x="32" y="3671"/>
                      <a:pt x="79" y="3671"/>
                    </a:cubicBezTo>
                    <a:cubicBezTo>
                      <a:pt x="88" y="3671"/>
                      <a:pt x="99" y="3667"/>
                      <a:pt x="109" y="3659"/>
                    </a:cubicBezTo>
                    <a:cubicBezTo>
                      <a:pt x="704" y="3254"/>
                      <a:pt x="1264" y="2778"/>
                      <a:pt x="1574" y="2123"/>
                    </a:cubicBezTo>
                    <a:cubicBezTo>
                      <a:pt x="1895" y="1468"/>
                      <a:pt x="1943" y="754"/>
                      <a:pt x="1955" y="63"/>
                    </a:cubicBezTo>
                    <a:cubicBezTo>
                      <a:pt x="1955" y="21"/>
                      <a:pt x="1925" y="0"/>
                      <a:pt x="1895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8" name="Google Shape;2131;p69"/>
              <p:cNvSpPr/>
              <p:nvPr/>
            </p:nvSpPr>
            <p:spPr>
              <a:xfrm>
                <a:off x="4230919" y="2965211"/>
                <a:ext cx="44544" cy="167785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4392" extrusionOk="0">
                    <a:moveTo>
                      <a:pt x="642" y="0"/>
                    </a:moveTo>
                    <a:cubicBezTo>
                      <a:pt x="602" y="0"/>
                      <a:pt x="560" y="31"/>
                      <a:pt x="582" y="75"/>
                    </a:cubicBezTo>
                    <a:cubicBezTo>
                      <a:pt x="820" y="777"/>
                      <a:pt x="1035" y="1516"/>
                      <a:pt x="999" y="2254"/>
                    </a:cubicBezTo>
                    <a:cubicBezTo>
                      <a:pt x="975" y="3040"/>
                      <a:pt x="630" y="3766"/>
                      <a:pt x="46" y="4290"/>
                    </a:cubicBezTo>
                    <a:cubicBezTo>
                      <a:pt x="0" y="4327"/>
                      <a:pt x="40" y="4392"/>
                      <a:pt x="88" y="4392"/>
                    </a:cubicBezTo>
                    <a:cubicBezTo>
                      <a:pt x="102" y="4392"/>
                      <a:pt x="116" y="4386"/>
                      <a:pt x="130" y="4373"/>
                    </a:cubicBezTo>
                    <a:cubicBezTo>
                      <a:pt x="713" y="3849"/>
                      <a:pt x="1070" y="3123"/>
                      <a:pt x="1118" y="2349"/>
                    </a:cubicBezTo>
                    <a:cubicBezTo>
                      <a:pt x="1166" y="1563"/>
                      <a:pt x="951" y="777"/>
                      <a:pt x="701" y="39"/>
                    </a:cubicBezTo>
                    <a:cubicBezTo>
                      <a:pt x="692" y="12"/>
                      <a:pt x="667" y="0"/>
                      <a:pt x="642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9" name="Google Shape;2132;p69"/>
              <p:cNvSpPr/>
              <p:nvPr/>
            </p:nvSpPr>
            <p:spPr>
              <a:xfrm>
                <a:off x="4093118" y="3016021"/>
                <a:ext cx="64524" cy="127214"/>
              </a:xfrm>
              <a:custGeom>
                <a:avLst/>
                <a:gdLst/>
                <a:ahLst/>
                <a:cxnLst/>
                <a:rect l="l" t="t" r="r" b="b"/>
                <a:pathLst>
                  <a:path w="1689" h="3330" extrusionOk="0">
                    <a:moveTo>
                      <a:pt x="94" y="1"/>
                    </a:moveTo>
                    <a:cubicBezTo>
                      <a:pt x="49" y="1"/>
                      <a:pt x="1" y="48"/>
                      <a:pt x="34" y="90"/>
                    </a:cubicBezTo>
                    <a:cubicBezTo>
                      <a:pt x="332" y="578"/>
                      <a:pt x="677" y="1043"/>
                      <a:pt x="939" y="1543"/>
                    </a:cubicBezTo>
                    <a:cubicBezTo>
                      <a:pt x="1213" y="2043"/>
                      <a:pt x="1439" y="2662"/>
                      <a:pt x="1308" y="3257"/>
                    </a:cubicBezTo>
                    <a:cubicBezTo>
                      <a:pt x="1301" y="3300"/>
                      <a:pt x="1340" y="3329"/>
                      <a:pt x="1375" y="3329"/>
                    </a:cubicBezTo>
                    <a:cubicBezTo>
                      <a:pt x="1399" y="3329"/>
                      <a:pt x="1422" y="3315"/>
                      <a:pt x="1427" y="3281"/>
                    </a:cubicBezTo>
                    <a:cubicBezTo>
                      <a:pt x="1689" y="2067"/>
                      <a:pt x="725" y="995"/>
                      <a:pt x="141" y="31"/>
                    </a:cubicBezTo>
                    <a:cubicBezTo>
                      <a:pt x="130" y="9"/>
                      <a:pt x="112" y="1"/>
                      <a:pt x="94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0" name="Google Shape;2133;p69"/>
              <p:cNvSpPr/>
              <p:nvPr/>
            </p:nvSpPr>
            <p:spPr>
              <a:xfrm>
                <a:off x="4221330" y="3164443"/>
                <a:ext cx="27773" cy="69758"/>
              </a:xfrm>
              <a:custGeom>
                <a:avLst/>
                <a:gdLst/>
                <a:ahLst/>
                <a:cxnLst/>
                <a:rect l="l" t="t" r="r" b="b"/>
                <a:pathLst>
                  <a:path w="727" h="1826" extrusionOk="0">
                    <a:moveTo>
                      <a:pt x="572" y="0"/>
                    </a:moveTo>
                    <a:cubicBezTo>
                      <a:pt x="535" y="0"/>
                      <a:pt x="492" y="31"/>
                      <a:pt x="500" y="75"/>
                    </a:cubicBezTo>
                    <a:cubicBezTo>
                      <a:pt x="583" y="361"/>
                      <a:pt x="595" y="670"/>
                      <a:pt x="547" y="968"/>
                    </a:cubicBezTo>
                    <a:cubicBezTo>
                      <a:pt x="488" y="1265"/>
                      <a:pt x="309" y="1527"/>
                      <a:pt x="59" y="1706"/>
                    </a:cubicBezTo>
                    <a:cubicBezTo>
                      <a:pt x="0" y="1745"/>
                      <a:pt x="39" y="1825"/>
                      <a:pt x="87" y="1825"/>
                    </a:cubicBezTo>
                    <a:cubicBezTo>
                      <a:pt x="98" y="1825"/>
                      <a:pt x="108" y="1821"/>
                      <a:pt x="119" y="1813"/>
                    </a:cubicBezTo>
                    <a:cubicBezTo>
                      <a:pt x="393" y="1623"/>
                      <a:pt x="583" y="1337"/>
                      <a:pt x="655" y="1027"/>
                    </a:cubicBezTo>
                    <a:cubicBezTo>
                      <a:pt x="726" y="694"/>
                      <a:pt x="702" y="361"/>
                      <a:pt x="619" y="39"/>
                    </a:cubicBezTo>
                    <a:cubicBezTo>
                      <a:pt x="614" y="12"/>
                      <a:pt x="594" y="0"/>
                      <a:pt x="572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1" name="Google Shape;2134;p69"/>
              <p:cNvSpPr/>
              <p:nvPr/>
            </p:nvSpPr>
            <p:spPr>
              <a:xfrm>
                <a:off x="4273592" y="3037874"/>
                <a:ext cx="20056" cy="92908"/>
              </a:xfrm>
              <a:custGeom>
                <a:avLst/>
                <a:gdLst/>
                <a:ahLst/>
                <a:cxnLst/>
                <a:rect l="l" t="t" r="r" b="b"/>
                <a:pathLst>
                  <a:path w="525" h="2432" extrusionOk="0">
                    <a:moveTo>
                      <a:pt x="227" y="0"/>
                    </a:moveTo>
                    <a:cubicBezTo>
                      <a:pt x="197" y="0"/>
                      <a:pt x="168" y="18"/>
                      <a:pt x="168" y="54"/>
                    </a:cubicBezTo>
                    <a:cubicBezTo>
                      <a:pt x="203" y="804"/>
                      <a:pt x="406" y="1649"/>
                      <a:pt x="25" y="2340"/>
                    </a:cubicBezTo>
                    <a:cubicBezTo>
                      <a:pt x="0" y="2389"/>
                      <a:pt x="42" y="2432"/>
                      <a:pt x="83" y="2432"/>
                    </a:cubicBezTo>
                    <a:cubicBezTo>
                      <a:pt x="102" y="2432"/>
                      <a:pt x="121" y="2422"/>
                      <a:pt x="132" y="2400"/>
                    </a:cubicBezTo>
                    <a:cubicBezTo>
                      <a:pt x="525" y="1685"/>
                      <a:pt x="322" y="828"/>
                      <a:pt x="287" y="54"/>
                    </a:cubicBezTo>
                    <a:cubicBezTo>
                      <a:pt x="287" y="18"/>
                      <a:pt x="257" y="0"/>
                      <a:pt x="227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2" name="Google Shape;2135;p69"/>
              <p:cNvSpPr/>
              <p:nvPr/>
            </p:nvSpPr>
            <p:spPr>
              <a:xfrm>
                <a:off x="4215828" y="3013882"/>
                <a:ext cx="30982" cy="82326"/>
              </a:xfrm>
              <a:custGeom>
                <a:avLst/>
                <a:gdLst/>
                <a:ahLst/>
                <a:cxnLst/>
                <a:rect l="l" t="t" r="r" b="b"/>
                <a:pathLst>
                  <a:path w="811" h="2155" extrusionOk="0">
                    <a:moveTo>
                      <a:pt x="739" y="0"/>
                    </a:moveTo>
                    <a:cubicBezTo>
                      <a:pt x="709" y="0"/>
                      <a:pt x="680" y="21"/>
                      <a:pt x="680" y="63"/>
                    </a:cubicBezTo>
                    <a:cubicBezTo>
                      <a:pt x="680" y="765"/>
                      <a:pt x="358" y="1456"/>
                      <a:pt x="25" y="2063"/>
                    </a:cubicBezTo>
                    <a:cubicBezTo>
                      <a:pt x="0" y="2112"/>
                      <a:pt x="42" y="2155"/>
                      <a:pt x="83" y="2155"/>
                    </a:cubicBezTo>
                    <a:cubicBezTo>
                      <a:pt x="102" y="2155"/>
                      <a:pt x="120" y="2145"/>
                      <a:pt x="132" y="2123"/>
                    </a:cubicBezTo>
                    <a:cubicBezTo>
                      <a:pt x="477" y="1492"/>
                      <a:pt x="811" y="789"/>
                      <a:pt x="799" y="63"/>
                    </a:cubicBezTo>
                    <a:cubicBezTo>
                      <a:pt x="799" y="21"/>
                      <a:pt x="769" y="0"/>
                      <a:pt x="739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3" name="Google Shape;2136;p69"/>
              <p:cNvSpPr/>
              <p:nvPr/>
            </p:nvSpPr>
            <p:spPr>
              <a:xfrm>
                <a:off x="3803268" y="2955736"/>
                <a:ext cx="19254" cy="76481"/>
              </a:xfrm>
              <a:custGeom>
                <a:avLst/>
                <a:gdLst/>
                <a:ahLst/>
                <a:cxnLst/>
                <a:rect l="l" t="t" r="r" b="b"/>
                <a:pathLst>
                  <a:path w="504" h="2002" extrusionOk="0">
                    <a:moveTo>
                      <a:pt x="431" y="1"/>
                    </a:moveTo>
                    <a:cubicBezTo>
                      <a:pt x="405" y="1"/>
                      <a:pt x="380" y="15"/>
                      <a:pt x="370" y="49"/>
                    </a:cubicBezTo>
                    <a:cubicBezTo>
                      <a:pt x="227" y="668"/>
                      <a:pt x="1" y="1311"/>
                      <a:pt x="144" y="1954"/>
                    </a:cubicBezTo>
                    <a:cubicBezTo>
                      <a:pt x="153" y="1987"/>
                      <a:pt x="178" y="2001"/>
                      <a:pt x="202" y="2001"/>
                    </a:cubicBezTo>
                    <a:cubicBezTo>
                      <a:pt x="240" y="2001"/>
                      <a:pt x="277" y="1969"/>
                      <a:pt x="263" y="1918"/>
                    </a:cubicBezTo>
                    <a:cubicBezTo>
                      <a:pt x="132" y="1299"/>
                      <a:pt x="346" y="668"/>
                      <a:pt x="489" y="73"/>
                    </a:cubicBezTo>
                    <a:cubicBezTo>
                      <a:pt x="503" y="31"/>
                      <a:pt x="467" y="1"/>
                      <a:pt x="431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4" name="Google Shape;2137;p69"/>
              <p:cNvSpPr/>
              <p:nvPr/>
            </p:nvSpPr>
            <p:spPr>
              <a:xfrm>
                <a:off x="3992872" y="2865079"/>
                <a:ext cx="147347" cy="21852"/>
              </a:xfrm>
              <a:custGeom>
                <a:avLst/>
                <a:gdLst/>
                <a:ahLst/>
                <a:cxnLst/>
                <a:rect l="l" t="t" r="r" b="b"/>
                <a:pathLst>
                  <a:path w="3857" h="572" extrusionOk="0">
                    <a:moveTo>
                      <a:pt x="2438" y="1"/>
                    </a:moveTo>
                    <a:cubicBezTo>
                      <a:pt x="1621" y="1"/>
                      <a:pt x="797" y="139"/>
                      <a:pt x="62" y="446"/>
                    </a:cubicBezTo>
                    <a:cubicBezTo>
                      <a:pt x="0" y="477"/>
                      <a:pt x="10" y="571"/>
                      <a:pt x="69" y="571"/>
                    </a:cubicBezTo>
                    <a:cubicBezTo>
                      <a:pt x="78" y="571"/>
                      <a:pt x="87" y="569"/>
                      <a:pt x="98" y="565"/>
                    </a:cubicBezTo>
                    <a:lnTo>
                      <a:pt x="86" y="565"/>
                    </a:lnTo>
                    <a:cubicBezTo>
                      <a:pt x="812" y="259"/>
                      <a:pt x="1622" y="125"/>
                      <a:pt x="2427" y="125"/>
                    </a:cubicBezTo>
                    <a:cubicBezTo>
                      <a:pt x="2876" y="125"/>
                      <a:pt x="3323" y="166"/>
                      <a:pt x="3753" y="243"/>
                    </a:cubicBezTo>
                    <a:cubicBezTo>
                      <a:pt x="3757" y="244"/>
                      <a:pt x="3760" y="244"/>
                      <a:pt x="3763" y="244"/>
                    </a:cubicBezTo>
                    <a:cubicBezTo>
                      <a:pt x="3828" y="244"/>
                      <a:pt x="3857" y="135"/>
                      <a:pt x="3777" y="124"/>
                    </a:cubicBezTo>
                    <a:cubicBezTo>
                      <a:pt x="3344" y="43"/>
                      <a:pt x="2892" y="1"/>
                      <a:pt x="2438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5" name="Google Shape;2138;p69"/>
              <p:cNvSpPr/>
              <p:nvPr/>
            </p:nvSpPr>
            <p:spPr>
              <a:xfrm>
                <a:off x="4047198" y="2886855"/>
                <a:ext cx="111857" cy="37706"/>
              </a:xfrm>
              <a:custGeom>
                <a:avLst/>
                <a:gdLst/>
                <a:ahLst/>
                <a:cxnLst/>
                <a:rect l="l" t="t" r="r" b="b"/>
                <a:pathLst>
                  <a:path w="2928" h="987" extrusionOk="0">
                    <a:moveTo>
                      <a:pt x="2841" y="0"/>
                    </a:moveTo>
                    <a:cubicBezTo>
                      <a:pt x="2823" y="0"/>
                      <a:pt x="2806" y="9"/>
                      <a:pt x="2796" y="30"/>
                    </a:cubicBezTo>
                    <a:cubicBezTo>
                      <a:pt x="2498" y="435"/>
                      <a:pt x="2022" y="649"/>
                      <a:pt x="1557" y="769"/>
                    </a:cubicBezTo>
                    <a:cubicBezTo>
                      <a:pt x="1301" y="831"/>
                      <a:pt x="1042" y="864"/>
                      <a:pt x="784" y="864"/>
                    </a:cubicBezTo>
                    <a:cubicBezTo>
                      <a:pt x="551" y="864"/>
                      <a:pt x="319" y="837"/>
                      <a:pt x="93" y="780"/>
                    </a:cubicBezTo>
                    <a:cubicBezTo>
                      <a:pt x="89" y="780"/>
                      <a:pt x="86" y="780"/>
                      <a:pt x="82" y="780"/>
                    </a:cubicBezTo>
                    <a:cubicBezTo>
                      <a:pt x="19" y="780"/>
                      <a:pt x="1" y="877"/>
                      <a:pt x="57" y="900"/>
                    </a:cubicBezTo>
                    <a:cubicBezTo>
                      <a:pt x="302" y="956"/>
                      <a:pt x="551" y="986"/>
                      <a:pt x="801" y="986"/>
                    </a:cubicBezTo>
                    <a:cubicBezTo>
                      <a:pt x="1075" y="986"/>
                      <a:pt x="1349" y="950"/>
                      <a:pt x="1617" y="876"/>
                    </a:cubicBezTo>
                    <a:cubicBezTo>
                      <a:pt x="2129" y="769"/>
                      <a:pt x="2581" y="495"/>
                      <a:pt x="2903" y="90"/>
                    </a:cubicBezTo>
                    <a:cubicBezTo>
                      <a:pt x="2928" y="48"/>
                      <a:pt x="2883" y="0"/>
                      <a:pt x="2841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6" name="Google Shape;2139;p69"/>
              <p:cNvSpPr/>
              <p:nvPr/>
            </p:nvSpPr>
            <p:spPr>
              <a:xfrm>
                <a:off x="4174377" y="2852892"/>
                <a:ext cx="162017" cy="41908"/>
              </a:xfrm>
              <a:custGeom>
                <a:avLst/>
                <a:gdLst/>
                <a:ahLst/>
                <a:cxnLst/>
                <a:rect l="l" t="t" r="r" b="b"/>
                <a:pathLst>
                  <a:path w="4241" h="1097" extrusionOk="0">
                    <a:moveTo>
                      <a:pt x="4149" y="0"/>
                    </a:moveTo>
                    <a:cubicBezTo>
                      <a:pt x="4136" y="0"/>
                      <a:pt x="4123" y="5"/>
                      <a:pt x="4110" y="14"/>
                    </a:cubicBezTo>
                    <a:cubicBezTo>
                      <a:pt x="3389" y="591"/>
                      <a:pt x="2409" y="974"/>
                      <a:pt x="1457" y="974"/>
                    </a:cubicBezTo>
                    <a:cubicBezTo>
                      <a:pt x="994" y="974"/>
                      <a:pt x="538" y="884"/>
                      <a:pt x="122" y="681"/>
                    </a:cubicBezTo>
                    <a:cubicBezTo>
                      <a:pt x="112" y="676"/>
                      <a:pt x="102" y="674"/>
                      <a:pt x="93" y="674"/>
                    </a:cubicBezTo>
                    <a:cubicBezTo>
                      <a:pt x="36" y="674"/>
                      <a:pt x="1" y="758"/>
                      <a:pt x="62" y="788"/>
                    </a:cubicBezTo>
                    <a:cubicBezTo>
                      <a:pt x="502" y="1001"/>
                      <a:pt x="982" y="1096"/>
                      <a:pt x="1466" y="1096"/>
                    </a:cubicBezTo>
                    <a:cubicBezTo>
                      <a:pt x="2449" y="1096"/>
                      <a:pt x="3452" y="704"/>
                      <a:pt x="4193" y="98"/>
                    </a:cubicBezTo>
                    <a:cubicBezTo>
                      <a:pt x="4240" y="60"/>
                      <a:pt x="4198" y="0"/>
                      <a:pt x="4149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7" name="Google Shape;2140;p69"/>
              <p:cNvSpPr/>
              <p:nvPr/>
            </p:nvSpPr>
            <p:spPr>
              <a:xfrm>
                <a:off x="4216669" y="2789741"/>
                <a:ext cx="98028" cy="97646"/>
              </a:xfrm>
              <a:custGeom>
                <a:avLst/>
                <a:gdLst/>
                <a:ahLst/>
                <a:cxnLst/>
                <a:rect l="l" t="t" r="r" b="b"/>
                <a:pathLst>
                  <a:path w="2566" h="2556" extrusionOk="0">
                    <a:moveTo>
                      <a:pt x="2490" y="1"/>
                    </a:moveTo>
                    <a:cubicBezTo>
                      <a:pt x="2466" y="1"/>
                      <a:pt x="2441" y="15"/>
                      <a:pt x="2432" y="48"/>
                    </a:cubicBezTo>
                    <a:cubicBezTo>
                      <a:pt x="2313" y="608"/>
                      <a:pt x="1920" y="1084"/>
                      <a:pt x="1515" y="1477"/>
                    </a:cubicBezTo>
                    <a:cubicBezTo>
                      <a:pt x="1098" y="1882"/>
                      <a:pt x="598" y="2215"/>
                      <a:pt x="62" y="2441"/>
                    </a:cubicBezTo>
                    <a:cubicBezTo>
                      <a:pt x="0" y="2462"/>
                      <a:pt x="19" y="2555"/>
                      <a:pt x="72" y="2555"/>
                    </a:cubicBezTo>
                    <a:cubicBezTo>
                      <a:pt x="80" y="2555"/>
                      <a:pt x="89" y="2553"/>
                      <a:pt x="98" y="2549"/>
                    </a:cubicBezTo>
                    <a:cubicBezTo>
                      <a:pt x="658" y="2322"/>
                      <a:pt x="1158" y="1989"/>
                      <a:pt x="1598" y="1572"/>
                    </a:cubicBezTo>
                    <a:cubicBezTo>
                      <a:pt x="2027" y="1167"/>
                      <a:pt x="2432" y="679"/>
                      <a:pt x="2551" y="84"/>
                    </a:cubicBezTo>
                    <a:cubicBezTo>
                      <a:pt x="2565" y="34"/>
                      <a:pt x="2527" y="1"/>
                      <a:pt x="2490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8" name="Google Shape;2141;p69"/>
              <p:cNvSpPr/>
              <p:nvPr/>
            </p:nvSpPr>
            <p:spPr>
              <a:xfrm>
                <a:off x="4207194" y="2769417"/>
                <a:ext cx="15854" cy="92565"/>
              </a:xfrm>
              <a:custGeom>
                <a:avLst/>
                <a:gdLst/>
                <a:ahLst/>
                <a:cxnLst/>
                <a:rect l="l" t="t" r="r" b="b"/>
                <a:pathLst>
                  <a:path w="415" h="2423" extrusionOk="0">
                    <a:moveTo>
                      <a:pt x="288" y="0"/>
                    </a:moveTo>
                    <a:cubicBezTo>
                      <a:pt x="269" y="0"/>
                      <a:pt x="250" y="10"/>
                      <a:pt x="239" y="33"/>
                    </a:cubicBezTo>
                    <a:cubicBezTo>
                      <a:pt x="72" y="402"/>
                      <a:pt x="1" y="806"/>
                      <a:pt x="13" y="1223"/>
                    </a:cubicBezTo>
                    <a:cubicBezTo>
                      <a:pt x="1" y="1628"/>
                      <a:pt x="96" y="2033"/>
                      <a:pt x="275" y="2390"/>
                    </a:cubicBezTo>
                    <a:cubicBezTo>
                      <a:pt x="290" y="2413"/>
                      <a:pt x="311" y="2422"/>
                      <a:pt x="331" y="2422"/>
                    </a:cubicBezTo>
                    <a:cubicBezTo>
                      <a:pt x="375" y="2422"/>
                      <a:pt x="414" y="2379"/>
                      <a:pt x="382" y="2330"/>
                    </a:cubicBezTo>
                    <a:cubicBezTo>
                      <a:pt x="203" y="1985"/>
                      <a:pt x="120" y="1604"/>
                      <a:pt x="132" y="1223"/>
                    </a:cubicBezTo>
                    <a:cubicBezTo>
                      <a:pt x="120" y="830"/>
                      <a:pt x="191" y="449"/>
                      <a:pt x="346" y="92"/>
                    </a:cubicBezTo>
                    <a:cubicBezTo>
                      <a:pt x="370" y="43"/>
                      <a:pt x="328" y="0"/>
                      <a:pt x="288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9" name="Google Shape;2142;p69"/>
              <p:cNvSpPr/>
              <p:nvPr/>
            </p:nvSpPr>
            <p:spPr>
              <a:xfrm>
                <a:off x="4174454" y="2787678"/>
                <a:ext cx="9665" cy="50771"/>
              </a:xfrm>
              <a:custGeom>
                <a:avLst/>
                <a:gdLst/>
                <a:ahLst/>
                <a:cxnLst/>
                <a:rect l="l" t="t" r="r" b="b"/>
                <a:pathLst>
                  <a:path w="253" h="1329" extrusionOk="0">
                    <a:moveTo>
                      <a:pt x="120" y="0"/>
                    </a:moveTo>
                    <a:cubicBezTo>
                      <a:pt x="95" y="0"/>
                      <a:pt x="70" y="14"/>
                      <a:pt x="60" y="43"/>
                    </a:cubicBezTo>
                    <a:cubicBezTo>
                      <a:pt x="0" y="459"/>
                      <a:pt x="24" y="876"/>
                      <a:pt x="120" y="1281"/>
                    </a:cubicBezTo>
                    <a:cubicBezTo>
                      <a:pt x="129" y="1314"/>
                      <a:pt x="153" y="1328"/>
                      <a:pt x="178" y="1328"/>
                    </a:cubicBezTo>
                    <a:cubicBezTo>
                      <a:pt x="215" y="1328"/>
                      <a:pt x="253" y="1295"/>
                      <a:pt x="239" y="1245"/>
                    </a:cubicBezTo>
                    <a:cubicBezTo>
                      <a:pt x="143" y="864"/>
                      <a:pt x="120" y="471"/>
                      <a:pt x="179" y="78"/>
                    </a:cubicBezTo>
                    <a:cubicBezTo>
                      <a:pt x="193" y="29"/>
                      <a:pt x="157" y="0"/>
                      <a:pt x="120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0" name="Google Shape;2143;p69"/>
              <p:cNvSpPr/>
              <p:nvPr/>
            </p:nvSpPr>
            <p:spPr>
              <a:xfrm>
                <a:off x="4283601" y="3374487"/>
                <a:ext cx="21432" cy="17764"/>
              </a:xfrm>
              <a:custGeom>
                <a:avLst/>
                <a:gdLst/>
                <a:ahLst/>
                <a:cxnLst/>
                <a:rect l="l" t="t" r="r" b="b"/>
                <a:pathLst>
                  <a:path w="561" h="465" extrusionOk="0">
                    <a:moveTo>
                      <a:pt x="66" y="0"/>
                    </a:moveTo>
                    <a:cubicBezTo>
                      <a:pt x="52" y="0"/>
                      <a:pt x="37" y="6"/>
                      <a:pt x="25" y="18"/>
                    </a:cubicBezTo>
                    <a:cubicBezTo>
                      <a:pt x="1" y="30"/>
                      <a:pt x="1" y="77"/>
                      <a:pt x="25" y="101"/>
                    </a:cubicBezTo>
                    <a:lnTo>
                      <a:pt x="453" y="447"/>
                    </a:lnTo>
                    <a:cubicBezTo>
                      <a:pt x="465" y="458"/>
                      <a:pt x="480" y="464"/>
                      <a:pt x="495" y="464"/>
                    </a:cubicBezTo>
                    <a:cubicBezTo>
                      <a:pt x="510" y="464"/>
                      <a:pt x="525" y="458"/>
                      <a:pt x="537" y="447"/>
                    </a:cubicBezTo>
                    <a:cubicBezTo>
                      <a:pt x="561" y="423"/>
                      <a:pt x="561" y="375"/>
                      <a:pt x="537" y="351"/>
                    </a:cubicBezTo>
                    <a:lnTo>
                      <a:pt x="108" y="18"/>
                    </a:lnTo>
                    <a:cubicBezTo>
                      <a:pt x="96" y="6"/>
                      <a:pt x="81" y="0"/>
                      <a:pt x="66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1" name="Google Shape;2144;p69"/>
              <p:cNvSpPr/>
              <p:nvPr/>
            </p:nvSpPr>
            <p:spPr>
              <a:xfrm>
                <a:off x="3450419" y="3312062"/>
                <a:ext cx="53942" cy="54133"/>
              </a:xfrm>
              <a:custGeom>
                <a:avLst/>
                <a:gdLst/>
                <a:ahLst/>
                <a:cxnLst/>
                <a:rect l="l" t="t" r="r" b="b"/>
                <a:pathLst>
                  <a:path w="1412" h="1417" extrusionOk="0">
                    <a:moveTo>
                      <a:pt x="83" y="0"/>
                    </a:moveTo>
                    <a:cubicBezTo>
                      <a:pt x="37" y="0"/>
                      <a:pt x="0" y="59"/>
                      <a:pt x="45" y="104"/>
                    </a:cubicBezTo>
                    <a:cubicBezTo>
                      <a:pt x="462" y="533"/>
                      <a:pt x="795" y="1045"/>
                      <a:pt x="1272" y="1402"/>
                    </a:cubicBezTo>
                    <a:cubicBezTo>
                      <a:pt x="1284" y="1412"/>
                      <a:pt x="1298" y="1416"/>
                      <a:pt x="1312" y="1416"/>
                    </a:cubicBezTo>
                    <a:cubicBezTo>
                      <a:pt x="1364" y="1416"/>
                      <a:pt x="1411" y="1356"/>
                      <a:pt x="1355" y="1319"/>
                    </a:cubicBezTo>
                    <a:cubicBezTo>
                      <a:pt x="879" y="949"/>
                      <a:pt x="545" y="449"/>
                      <a:pt x="129" y="21"/>
                    </a:cubicBezTo>
                    <a:cubicBezTo>
                      <a:pt x="114" y="6"/>
                      <a:pt x="98" y="0"/>
                      <a:pt x="83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2" name="Google Shape;2145;p69"/>
              <p:cNvSpPr/>
              <p:nvPr/>
            </p:nvSpPr>
            <p:spPr>
              <a:xfrm>
                <a:off x="3495347" y="3374716"/>
                <a:ext cx="5960" cy="20133"/>
              </a:xfrm>
              <a:custGeom>
                <a:avLst/>
                <a:gdLst/>
                <a:ahLst/>
                <a:cxnLst/>
                <a:rect l="l" t="t" r="r" b="b"/>
                <a:pathLst>
                  <a:path w="156" h="527" extrusionOk="0">
                    <a:moveTo>
                      <a:pt x="108" y="0"/>
                    </a:moveTo>
                    <a:cubicBezTo>
                      <a:pt x="72" y="0"/>
                      <a:pt x="36" y="12"/>
                      <a:pt x="36" y="48"/>
                    </a:cubicBezTo>
                    <a:cubicBezTo>
                      <a:pt x="0" y="179"/>
                      <a:pt x="0" y="321"/>
                      <a:pt x="0" y="464"/>
                    </a:cubicBezTo>
                    <a:cubicBezTo>
                      <a:pt x="0" y="506"/>
                      <a:pt x="33" y="527"/>
                      <a:pt x="64" y="527"/>
                    </a:cubicBezTo>
                    <a:cubicBezTo>
                      <a:pt x="96" y="527"/>
                      <a:pt x="125" y="506"/>
                      <a:pt x="119" y="464"/>
                    </a:cubicBezTo>
                    <a:cubicBezTo>
                      <a:pt x="119" y="333"/>
                      <a:pt x="131" y="202"/>
                      <a:pt x="155" y="83"/>
                    </a:cubicBezTo>
                    <a:cubicBezTo>
                      <a:pt x="155" y="48"/>
                      <a:pt x="143" y="12"/>
                      <a:pt x="108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3" name="Google Shape;2146;p69"/>
              <p:cNvSpPr/>
              <p:nvPr/>
            </p:nvSpPr>
            <p:spPr>
              <a:xfrm>
                <a:off x="3471240" y="3364515"/>
                <a:ext cx="17688" cy="16465"/>
              </a:xfrm>
              <a:custGeom>
                <a:avLst/>
                <a:gdLst/>
                <a:ahLst/>
                <a:cxnLst/>
                <a:rect l="l" t="t" r="r" b="b"/>
                <a:pathLst>
                  <a:path w="463" h="431" extrusionOk="0">
                    <a:moveTo>
                      <a:pt x="69" y="0"/>
                    </a:moveTo>
                    <a:cubicBezTo>
                      <a:pt x="62" y="0"/>
                      <a:pt x="54" y="2"/>
                      <a:pt x="48" y="5"/>
                    </a:cubicBezTo>
                    <a:cubicBezTo>
                      <a:pt x="12" y="29"/>
                      <a:pt x="0" y="65"/>
                      <a:pt x="24" y="100"/>
                    </a:cubicBezTo>
                    <a:lnTo>
                      <a:pt x="12" y="100"/>
                    </a:lnTo>
                    <a:cubicBezTo>
                      <a:pt x="108" y="207"/>
                      <a:pt x="215" y="315"/>
                      <a:pt x="334" y="410"/>
                    </a:cubicBezTo>
                    <a:cubicBezTo>
                      <a:pt x="345" y="424"/>
                      <a:pt x="360" y="430"/>
                      <a:pt x="374" y="430"/>
                    </a:cubicBezTo>
                    <a:cubicBezTo>
                      <a:pt x="418" y="430"/>
                      <a:pt x="462" y="372"/>
                      <a:pt x="417" y="327"/>
                    </a:cubicBezTo>
                    <a:cubicBezTo>
                      <a:pt x="369" y="267"/>
                      <a:pt x="322" y="219"/>
                      <a:pt x="262" y="172"/>
                    </a:cubicBezTo>
                    <a:cubicBezTo>
                      <a:pt x="239" y="148"/>
                      <a:pt x="215" y="124"/>
                      <a:pt x="191" y="100"/>
                    </a:cubicBezTo>
                    <a:lnTo>
                      <a:pt x="155" y="65"/>
                    </a:lnTo>
                    <a:cubicBezTo>
                      <a:pt x="143" y="65"/>
                      <a:pt x="143" y="53"/>
                      <a:pt x="143" y="41"/>
                    </a:cubicBezTo>
                    <a:lnTo>
                      <a:pt x="131" y="29"/>
                    </a:lnTo>
                    <a:cubicBezTo>
                      <a:pt x="114" y="11"/>
                      <a:pt x="90" y="0"/>
                      <a:pt x="69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4" name="Google Shape;2147;p69"/>
              <p:cNvSpPr/>
              <p:nvPr/>
            </p:nvSpPr>
            <p:spPr>
              <a:xfrm>
                <a:off x="3999672" y="3411659"/>
                <a:ext cx="139325" cy="186199"/>
              </a:xfrm>
              <a:custGeom>
                <a:avLst/>
                <a:gdLst/>
                <a:ahLst/>
                <a:cxnLst/>
                <a:rect l="l" t="t" r="r" b="b"/>
                <a:pathLst>
                  <a:path w="3647" h="4874" extrusionOk="0">
                    <a:moveTo>
                      <a:pt x="2649" y="1"/>
                    </a:moveTo>
                    <a:cubicBezTo>
                      <a:pt x="2602" y="1"/>
                      <a:pt x="2563" y="60"/>
                      <a:pt x="2599" y="105"/>
                    </a:cubicBezTo>
                    <a:cubicBezTo>
                      <a:pt x="3647" y="1426"/>
                      <a:pt x="2563" y="3141"/>
                      <a:pt x="1444" y="3986"/>
                    </a:cubicBezTo>
                    <a:cubicBezTo>
                      <a:pt x="1027" y="4307"/>
                      <a:pt x="563" y="4569"/>
                      <a:pt x="63" y="4748"/>
                    </a:cubicBezTo>
                    <a:cubicBezTo>
                      <a:pt x="0" y="4769"/>
                      <a:pt x="20" y="4873"/>
                      <a:pt x="75" y="4873"/>
                    </a:cubicBezTo>
                    <a:cubicBezTo>
                      <a:pt x="82" y="4873"/>
                      <a:pt x="90" y="4871"/>
                      <a:pt x="99" y="4867"/>
                    </a:cubicBezTo>
                    <a:cubicBezTo>
                      <a:pt x="992" y="4546"/>
                      <a:pt x="1777" y="3986"/>
                      <a:pt x="2385" y="3248"/>
                    </a:cubicBezTo>
                    <a:cubicBezTo>
                      <a:pt x="2861" y="2653"/>
                      <a:pt x="3206" y="1879"/>
                      <a:pt x="3135" y="1105"/>
                    </a:cubicBezTo>
                    <a:cubicBezTo>
                      <a:pt x="3099" y="712"/>
                      <a:pt x="2944" y="331"/>
                      <a:pt x="2694" y="21"/>
                    </a:cubicBezTo>
                    <a:cubicBezTo>
                      <a:pt x="2680" y="7"/>
                      <a:pt x="2664" y="1"/>
                      <a:pt x="2649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63" name="Google Shape;2148;p69"/>
            <p:cNvGrpSpPr/>
            <p:nvPr/>
          </p:nvGrpSpPr>
          <p:grpSpPr>
            <a:xfrm>
              <a:off x="4463800" y="2505562"/>
              <a:ext cx="1267590" cy="1600342"/>
              <a:chOff x="899451" y="2829855"/>
              <a:chExt cx="1280911" cy="1617160"/>
            </a:xfrm>
          </p:grpSpPr>
          <p:sp>
            <p:nvSpPr>
              <p:cNvPr id="164" name="Google Shape;2149;p69"/>
              <p:cNvSpPr/>
              <p:nvPr/>
            </p:nvSpPr>
            <p:spPr>
              <a:xfrm>
                <a:off x="1287906" y="3096975"/>
                <a:ext cx="660483" cy="354099"/>
              </a:xfrm>
              <a:custGeom>
                <a:avLst/>
                <a:gdLst/>
                <a:ahLst/>
                <a:cxnLst/>
                <a:rect l="l" t="t" r="r" b="b"/>
                <a:pathLst>
                  <a:path w="17289" h="9269" extrusionOk="0">
                    <a:moveTo>
                      <a:pt x="15079" y="0"/>
                    </a:moveTo>
                    <a:cubicBezTo>
                      <a:pt x="14849" y="0"/>
                      <a:pt x="14577" y="28"/>
                      <a:pt x="14466" y="43"/>
                    </a:cubicBezTo>
                    <a:cubicBezTo>
                      <a:pt x="13824" y="126"/>
                      <a:pt x="13395" y="567"/>
                      <a:pt x="12859" y="900"/>
                    </a:cubicBezTo>
                    <a:cubicBezTo>
                      <a:pt x="11669" y="1626"/>
                      <a:pt x="10430" y="2305"/>
                      <a:pt x="9263" y="3091"/>
                    </a:cubicBezTo>
                    <a:cubicBezTo>
                      <a:pt x="7335" y="4377"/>
                      <a:pt x="5394" y="4758"/>
                      <a:pt x="3394" y="5865"/>
                    </a:cubicBezTo>
                    <a:cubicBezTo>
                      <a:pt x="2358" y="6437"/>
                      <a:pt x="881" y="7330"/>
                      <a:pt x="0" y="8139"/>
                    </a:cubicBezTo>
                    <a:cubicBezTo>
                      <a:pt x="203" y="9028"/>
                      <a:pt x="1411" y="9268"/>
                      <a:pt x="2395" y="9268"/>
                    </a:cubicBezTo>
                    <a:cubicBezTo>
                      <a:pt x="2914" y="9268"/>
                      <a:pt x="3370" y="9201"/>
                      <a:pt x="3584" y="9127"/>
                    </a:cubicBezTo>
                    <a:cubicBezTo>
                      <a:pt x="4322" y="8889"/>
                      <a:pt x="5084" y="8377"/>
                      <a:pt x="5775" y="8020"/>
                    </a:cubicBezTo>
                    <a:cubicBezTo>
                      <a:pt x="6358" y="7711"/>
                      <a:pt x="6918" y="7341"/>
                      <a:pt x="7442" y="6937"/>
                    </a:cubicBezTo>
                    <a:cubicBezTo>
                      <a:pt x="8240" y="6341"/>
                      <a:pt x="9192" y="5937"/>
                      <a:pt x="10037" y="5401"/>
                    </a:cubicBezTo>
                    <a:cubicBezTo>
                      <a:pt x="10764" y="4948"/>
                      <a:pt x="11466" y="4472"/>
                      <a:pt x="12204" y="4020"/>
                    </a:cubicBezTo>
                    <a:cubicBezTo>
                      <a:pt x="12633" y="3770"/>
                      <a:pt x="13181" y="3341"/>
                      <a:pt x="13645" y="3258"/>
                    </a:cubicBezTo>
                    <a:cubicBezTo>
                      <a:pt x="14169" y="3150"/>
                      <a:pt x="14740" y="3234"/>
                      <a:pt x="15288" y="3162"/>
                    </a:cubicBezTo>
                    <a:cubicBezTo>
                      <a:pt x="15836" y="3091"/>
                      <a:pt x="16217" y="2877"/>
                      <a:pt x="16645" y="2519"/>
                    </a:cubicBezTo>
                    <a:cubicBezTo>
                      <a:pt x="16907" y="2305"/>
                      <a:pt x="16872" y="2222"/>
                      <a:pt x="16955" y="1972"/>
                    </a:cubicBezTo>
                    <a:cubicBezTo>
                      <a:pt x="17026" y="1793"/>
                      <a:pt x="17264" y="1769"/>
                      <a:pt x="17014" y="1496"/>
                    </a:cubicBezTo>
                    <a:cubicBezTo>
                      <a:pt x="17276" y="1388"/>
                      <a:pt x="17288" y="1126"/>
                      <a:pt x="17074" y="984"/>
                    </a:cubicBezTo>
                    <a:cubicBezTo>
                      <a:pt x="17038" y="960"/>
                      <a:pt x="16975" y="952"/>
                      <a:pt x="16901" y="952"/>
                    </a:cubicBezTo>
                    <a:cubicBezTo>
                      <a:pt x="16754" y="952"/>
                      <a:pt x="16566" y="984"/>
                      <a:pt x="16479" y="984"/>
                    </a:cubicBezTo>
                    <a:cubicBezTo>
                      <a:pt x="16283" y="984"/>
                      <a:pt x="16079" y="992"/>
                      <a:pt x="15877" y="992"/>
                    </a:cubicBezTo>
                    <a:cubicBezTo>
                      <a:pt x="15600" y="992"/>
                      <a:pt x="15327" y="976"/>
                      <a:pt x="15086" y="900"/>
                    </a:cubicBezTo>
                    <a:cubicBezTo>
                      <a:pt x="15228" y="603"/>
                      <a:pt x="15919" y="293"/>
                      <a:pt x="15407" y="43"/>
                    </a:cubicBezTo>
                    <a:cubicBezTo>
                      <a:pt x="15348" y="11"/>
                      <a:pt x="15222" y="0"/>
                      <a:pt x="15079" y="0"/>
                    </a:cubicBezTo>
                    <a:close/>
                  </a:path>
                </a:pathLst>
              </a:custGeom>
              <a:solidFill>
                <a:srgbClr val="D599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" name="Google Shape;2150;p69"/>
              <p:cNvSpPr/>
              <p:nvPr/>
            </p:nvSpPr>
            <p:spPr>
              <a:xfrm>
                <a:off x="1281984" y="3321460"/>
                <a:ext cx="250647" cy="157050"/>
              </a:xfrm>
              <a:custGeom>
                <a:avLst/>
                <a:gdLst/>
                <a:ahLst/>
                <a:cxnLst/>
                <a:rect l="l" t="t" r="r" b="b"/>
                <a:pathLst>
                  <a:path w="6561" h="4111" extrusionOk="0">
                    <a:moveTo>
                      <a:pt x="3076" y="1"/>
                    </a:moveTo>
                    <a:cubicBezTo>
                      <a:pt x="2390" y="1"/>
                      <a:pt x="392" y="1517"/>
                      <a:pt x="1" y="2561"/>
                    </a:cubicBezTo>
                    <a:cubicBezTo>
                      <a:pt x="1042" y="3833"/>
                      <a:pt x="2009" y="4110"/>
                      <a:pt x="2754" y="4110"/>
                    </a:cubicBezTo>
                    <a:cubicBezTo>
                      <a:pt x="3201" y="4110"/>
                      <a:pt x="3568" y="4010"/>
                      <a:pt x="3823" y="3966"/>
                    </a:cubicBezTo>
                    <a:cubicBezTo>
                      <a:pt x="4680" y="3811"/>
                      <a:pt x="5585" y="3728"/>
                      <a:pt x="6418" y="3490"/>
                    </a:cubicBezTo>
                    <a:cubicBezTo>
                      <a:pt x="6561" y="2656"/>
                      <a:pt x="6370" y="1227"/>
                      <a:pt x="5751" y="763"/>
                    </a:cubicBezTo>
                    <a:cubicBezTo>
                      <a:pt x="5227" y="370"/>
                      <a:pt x="3727" y="13"/>
                      <a:pt x="3084" y="1"/>
                    </a:cubicBezTo>
                    <a:cubicBezTo>
                      <a:pt x="3082" y="1"/>
                      <a:pt x="3079" y="1"/>
                      <a:pt x="3076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" name="Google Shape;2151;p69"/>
              <p:cNvSpPr/>
              <p:nvPr/>
            </p:nvSpPr>
            <p:spPr>
              <a:xfrm>
                <a:off x="1513956" y="3192293"/>
                <a:ext cx="222453" cy="175235"/>
              </a:xfrm>
              <a:custGeom>
                <a:avLst/>
                <a:gdLst/>
                <a:ahLst/>
                <a:cxnLst/>
                <a:rect l="l" t="t" r="r" b="b"/>
                <a:pathLst>
                  <a:path w="5823" h="4587" extrusionOk="0">
                    <a:moveTo>
                      <a:pt x="465" y="1"/>
                    </a:moveTo>
                    <a:lnTo>
                      <a:pt x="1" y="1334"/>
                    </a:lnTo>
                    <a:lnTo>
                      <a:pt x="215" y="1632"/>
                    </a:lnTo>
                    <a:cubicBezTo>
                      <a:pt x="572" y="2227"/>
                      <a:pt x="1680" y="3096"/>
                      <a:pt x="2001" y="3346"/>
                    </a:cubicBezTo>
                    <a:cubicBezTo>
                      <a:pt x="3430" y="4430"/>
                      <a:pt x="3989" y="4537"/>
                      <a:pt x="4239" y="4537"/>
                    </a:cubicBezTo>
                    <a:cubicBezTo>
                      <a:pt x="4323" y="4561"/>
                      <a:pt x="4394" y="4573"/>
                      <a:pt x="4478" y="4585"/>
                    </a:cubicBezTo>
                    <a:cubicBezTo>
                      <a:pt x="4499" y="4586"/>
                      <a:pt x="4521" y="4586"/>
                      <a:pt x="4542" y="4586"/>
                    </a:cubicBezTo>
                    <a:cubicBezTo>
                      <a:pt x="4948" y="4586"/>
                      <a:pt x="5334" y="4375"/>
                      <a:pt x="5537" y="4025"/>
                    </a:cubicBezTo>
                    <a:cubicBezTo>
                      <a:pt x="5668" y="3811"/>
                      <a:pt x="5823" y="3370"/>
                      <a:pt x="5466" y="2751"/>
                    </a:cubicBezTo>
                    <a:cubicBezTo>
                      <a:pt x="4918" y="1798"/>
                      <a:pt x="2620" y="1"/>
                      <a:pt x="1132" y="1"/>
                    </a:cubicBezTo>
                    <a:close/>
                  </a:path>
                </a:pathLst>
              </a:custGeom>
              <a:solidFill>
                <a:srgbClr val="47C6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" name="Google Shape;2152;p69"/>
              <p:cNvSpPr/>
              <p:nvPr/>
            </p:nvSpPr>
            <p:spPr>
              <a:xfrm>
                <a:off x="1552618" y="3222321"/>
                <a:ext cx="180965" cy="107922"/>
              </a:xfrm>
              <a:custGeom>
                <a:avLst/>
                <a:gdLst/>
                <a:ahLst/>
                <a:cxnLst/>
                <a:rect l="l" t="t" r="r" b="b"/>
                <a:pathLst>
                  <a:path w="4737" h="2825" extrusionOk="0">
                    <a:moveTo>
                      <a:pt x="120" y="0"/>
                    </a:moveTo>
                    <a:lnTo>
                      <a:pt x="1" y="370"/>
                    </a:lnTo>
                    <a:cubicBezTo>
                      <a:pt x="358" y="977"/>
                      <a:pt x="2680" y="2810"/>
                      <a:pt x="3287" y="2810"/>
                    </a:cubicBezTo>
                    <a:cubicBezTo>
                      <a:pt x="3354" y="2820"/>
                      <a:pt x="3414" y="2825"/>
                      <a:pt x="3466" y="2825"/>
                    </a:cubicBezTo>
                    <a:cubicBezTo>
                      <a:pt x="4736" y="2825"/>
                      <a:pt x="1527" y="0"/>
                      <a:pt x="120" y="0"/>
                    </a:cubicBezTo>
                    <a:close/>
                  </a:path>
                </a:pathLst>
              </a:custGeom>
              <a:solidFill>
                <a:srgbClr val="81CC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" name="Google Shape;2153;p69"/>
              <p:cNvSpPr/>
              <p:nvPr/>
            </p:nvSpPr>
            <p:spPr>
              <a:xfrm>
                <a:off x="1584022" y="3343771"/>
                <a:ext cx="123279" cy="102841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2692" extrusionOk="0">
                    <a:moveTo>
                      <a:pt x="1465" y="893"/>
                    </a:moveTo>
                    <a:lnTo>
                      <a:pt x="1417" y="1001"/>
                    </a:lnTo>
                    <a:lnTo>
                      <a:pt x="1367" y="1001"/>
                    </a:lnTo>
                    <a:cubicBezTo>
                      <a:pt x="1399" y="959"/>
                      <a:pt x="1432" y="926"/>
                      <a:pt x="1465" y="893"/>
                    </a:cubicBezTo>
                    <a:close/>
                    <a:moveTo>
                      <a:pt x="1643" y="858"/>
                    </a:moveTo>
                    <a:cubicBezTo>
                      <a:pt x="1751" y="881"/>
                      <a:pt x="1846" y="953"/>
                      <a:pt x="1893" y="1048"/>
                    </a:cubicBezTo>
                    <a:lnTo>
                      <a:pt x="1703" y="1036"/>
                    </a:lnTo>
                    <a:lnTo>
                      <a:pt x="1620" y="858"/>
                    </a:lnTo>
                    <a:close/>
                    <a:moveTo>
                      <a:pt x="1310" y="0"/>
                    </a:moveTo>
                    <a:cubicBezTo>
                      <a:pt x="1060" y="0"/>
                      <a:pt x="822" y="48"/>
                      <a:pt x="596" y="155"/>
                    </a:cubicBezTo>
                    <a:lnTo>
                      <a:pt x="131" y="381"/>
                    </a:lnTo>
                    <a:lnTo>
                      <a:pt x="96" y="893"/>
                    </a:lnTo>
                    <a:cubicBezTo>
                      <a:pt x="0" y="1941"/>
                      <a:pt x="643" y="2536"/>
                      <a:pt x="1310" y="2667"/>
                    </a:cubicBezTo>
                    <a:cubicBezTo>
                      <a:pt x="1417" y="2679"/>
                      <a:pt x="1512" y="2691"/>
                      <a:pt x="1620" y="2691"/>
                    </a:cubicBezTo>
                    <a:cubicBezTo>
                      <a:pt x="2251" y="2691"/>
                      <a:pt x="2822" y="2322"/>
                      <a:pt x="2989" y="1774"/>
                    </a:cubicBezTo>
                    <a:cubicBezTo>
                      <a:pt x="3072" y="1512"/>
                      <a:pt x="3227" y="620"/>
                      <a:pt x="1858" y="24"/>
                    </a:cubicBezTo>
                    <a:lnTo>
                      <a:pt x="1548" y="727"/>
                    </a:lnTo>
                    <a:lnTo>
                      <a:pt x="1203" y="36"/>
                    </a:lnTo>
                    <a:cubicBezTo>
                      <a:pt x="1251" y="24"/>
                      <a:pt x="1298" y="12"/>
                      <a:pt x="1346" y="0"/>
                    </a:cubicBezTo>
                    <a:close/>
                  </a:path>
                </a:pathLst>
              </a:custGeom>
              <a:solidFill>
                <a:srgbClr val="47C6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" name="Google Shape;2154;p69"/>
              <p:cNvSpPr/>
              <p:nvPr/>
            </p:nvSpPr>
            <p:spPr>
              <a:xfrm>
                <a:off x="1620391" y="3376511"/>
                <a:ext cx="59137" cy="35146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920" extrusionOk="0">
                    <a:moveTo>
                      <a:pt x="537" y="1"/>
                    </a:moveTo>
                    <a:cubicBezTo>
                      <a:pt x="558" y="10"/>
                      <a:pt x="580" y="19"/>
                      <a:pt x="600" y="28"/>
                    </a:cubicBezTo>
                    <a:lnTo>
                      <a:pt x="600" y="28"/>
                    </a:lnTo>
                    <a:cubicBezTo>
                      <a:pt x="622" y="21"/>
                      <a:pt x="644" y="12"/>
                      <a:pt x="668" y="1"/>
                    </a:cubicBezTo>
                    <a:close/>
                    <a:moveTo>
                      <a:pt x="600" y="28"/>
                    </a:moveTo>
                    <a:cubicBezTo>
                      <a:pt x="508" y="60"/>
                      <a:pt x="433" y="60"/>
                      <a:pt x="358" y="60"/>
                    </a:cubicBezTo>
                    <a:cubicBezTo>
                      <a:pt x="266" y="60"/>
                      <a:pt x="173" y="60"/>
                      <a:pt x="48" y="120"/>
                    </a:cubicBezTo>
                    <a:cubicBezTo>
                      <a:pt x="1" y="705"/>
                      <a:pt x="343" y="920"/>
                      <a:pt x="662" y="920"/>
                    </a:cubicBezTo>
                    <a:cubicBezTo>
                      <a:pt x="1131" y="920"/>
                      <a:pt x="1548" y="457"/>
                      <a:pt x="600" y="28"/>
                    </a:cubicBezTo>
                    <a:close/>
                  </a:path>
                </a:pathLst>
              </a:custGeom>
              <a:solidFill>
                <a:srgbClr val="81CC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" name="Google Shape;2155;p69"/>
              <p:cNvSpPr/>
              <p:nvPr/>
            </p:nvSpPr>
            <p:spPr>
              <a:xfrm>
                <a:off x="1553535" y="4072468"/>
                <a:ext cx="306613" cy="265737"/>
              </a:xfrm>
              <a:custGeom>
                <a:avLst/>
                <a:gdLst/>
                <a:ahLst/>
                <a:cxnLst/>
                <a:rect l="l" t="t" r="r" b="b"/>
                <a:pathLst>
                  <a:path w="8026" h="6956" extrusionOk="0">
                    <a:moveTo>
                      <a:pt x="2596" y="0"/>
                    </a:moveTo>
                    <a:cubicBezTo>
                      <a:pt x="2132" y="1131"/>
                      <a:pt x="2084" y="2417"/>
                      <a:pt x="1548" y="3560"/>
                    </a:cubicBezTo>
                    <a:cubicBezTo>
                      <a:pt x="1096" y="4536"/>
                      <a:pt x="739" y="5322"/>
                      <a:pt x="1" y="6025"/>
                    </a:cubicBezTo>
                    <a:cubicBezTo>
                      <a:pt x="1263" y="6215"/>
                      <a:pt x="2513" y="6394"/>
                      <a:pt x="3001" y="6477"/>
                    </a:cubicBezTo>
                    <a:cubicBezTo>
                      <a:pt x="3822" y="6604"/>
                      <a:pt x="4948" y="6955"/>
                      <a:pt x="5960" y="6955"/>
                    </a:cubicBezTo>
                    <a:cubicBezTo>
                      <a:pt x="6473" y="6955"/>
                      <a:pt x="6958" y="6865"/>
                      <a:pt x="7359" y="6608"/>
                    </a:cubicBezTo>
                    <a:cubicBezTo>
                      <a:pt x="7847" y="6287"/>
                      <a:pt x="8025" y="5691"/>
                      <a:pt x="7942" y="5132"/>
                    </a:cubicBezTo>
                    <a:cubicBezTo>
                      <a:pt x="7668" y="3155"/>
                      <a:pt x="4823" y="1858"/>
                      <a:pt x="3465" y="679"/>
                    </a:cubicBezTo>
                    <a:cubicBezTo>
                      <a:pt x="3180" y="441"/>
                      <a:pt x="2882" y="238"/>
                      <a:pt x="2596" y="0"/>
                    </a:cubicBezTo>
                    <a:close/>
                  </a:path>
                </a:pathLst>
              </a:custGeom>
              <a:solidFill>
                <a:srgbClr val="D599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" name="Google Shape;2156;p69"/>
              <p:cNvSpPr/>
              <p:nvPr/>
            </p:nvSpPr>
            <p:spPr>
              <a:xfrm>
                <a:off x="1503947" y="4031513"/>
                <a:ext cx="149677" cy="271123"/>
              </a:xfrm>
              <a:custGeom>
                <a:avLst/>
                <a:gdLst/>
                <a:ahLst/>
                <a:cxnLst/>
                <a:rect l="l" t="t" r="r" b="b"/>
                <a:pathLst>
                  <a:path w="3918" h="7097" extrusionOk="0">
                    <a:moveTo>
                      <a:pt x="2775" y="1"/>
                    </a:moveTo>
                    <a:cubicBezTo>
                      <a:pt x="2513" y="2513"/>
                      <a:pt x="1501" y="4858"/>
                      <a:pt x="1" y="6918"/>
                    </a:cubicBezTo>
                    <a:lnTo>
                      <a:pt x="1299" y="7097"/>
                    </a:lnTo>
                    <a:cubicBezTo>
                      <a:pt x="2049" y="6394"/>
                      <a:pt x="2680" y="5549"/>
                      <a:pt x="3120" y="4608"/>
                    </a:cubicBezTo>
                    <a:cubicBezTo>
                      <a:pt x="3644" y="3418"/>
                      <a:pt x="3918" y="2132"/>
                      <a:pt x="3894" y="834"/>
                    </a:cubicBezTo>
                    <a:cubicBezTo>
                      <a:pt x="3525" y="524"/>
                      <a:pt x="3144" y="310"/>
                      <a:pt x="2775" y="1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" name="Google Shape;2157;p69"/>
              <p:cNvSpPr/>
              <p:nvPr/>
            </p:nvSpPr>
            <p:spPr>
              <a:xfrm>
                <a:off x="998628" y="3848862"/>
                <a:ext cx="611316" cy="446969"/>
              </a:xfrm>
              <a:custGeom>
                <a:avLst/>
                <a:gdLst/>
                <a:ahLst/>
                <a:cxnLst/>
                <a:rect l="l" t="t" r="r" b="b"/>
                <a:pathLst>
                  <a:path w="16002" h="11700" extrusionOk="0">
                    <a:moveTo>
                      <a:pt x="5180" y="0"/>
                    </a:moveTo>
                    <a:cubicBezTo>
                      <a:pt x="4478" y="0"/>
                      <a:pt x="3756" y="94"/>
                      <a:pt x="3179" y="460"/>
                    </a:cubicBezTo>
                    <a:cubicBezTo>
                      <a:pt x="2155" y="1103"/>
                      <a:pt x="1679" y="2162"/>
                      <a:pt x="1203" y="3234"/>
                    </a:cubicBezTo>
                    <a:cubicBezTo>
                      <a:pt x="310" y="5246"/>
                      <a:pt x="0" y="8806"/>
                      <a:pt x="2346" y="10104"/>
                    </a:cubicBezTo>
                    <a:cubicBezTo>
                      <a:pt x="3977" y="11009"/>
                      <a:pt x="5501" y="10425"/>
                      <a:pt x="7239" y="10913"/>
                    </a:cubicBezTo>
                    <a:cubicBezTo>
                      <a:pt x="8608" y="11306"/>
                      <a:pt x="9954" y="11259"/>
                      <a:pt x="11359" y="11437"/>
                    </a:cubicBezTo>
                    <a:cubicBezTo>
                      <a:pt x="11716" y="11485"/>
                      <a:pt x="12418" y="11580"/>
                      <a:pt x="13228" y="11699"/>
                    </a:cubicBezTo>
                    <a:cubicBezTo>
                      <a:pt x="14728" y="9639"/>
                      <a:pt x="15740" y="7294"/>
                      <a:pt x="16002" y="4782"/>
                    </a:cubicBezTo>
                    <a:cubicBezTo>
                      <a:pt x="15026" y="3972"/>
                      <a:pt x="14026" y="3174"/>
                      <a:pt x="12990" y="2448"/>
                    </a:cubicBezTo>
                    <a:cubicBezTo>
                      <a:pt x="11930" y="1698"/>
                      <a:pt x="10799" y="1019"/>
                      <a:pt x="9573" y="591"/>
                    </a:cubicBezTo>
                    <a:cubicBezTo>
                      <a:pt x="8465" y="198"/>
                      <a:pt x="7287" y="138"/>
                      <a:pt x="6132" y="43"/>
                    </a:cubicBezTo>
                    <a:cubicBezTo>
                      <a:pt x="5830" y="20"/>
                      <a:pt x="5507" y="0"/>
                      <a:pt x="5180" y="0"/>
                    </a:cubicBezTo>
                    <a:close/>
                  </a:path>
                </a:pathLst>
              </a:custGeom>
              <a:solidFill>
                <a:srgbClr val="7E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" name="Google Shape;2158;p69"/>
              <p:cNvSpPr/>
              <p:nvPr/>
            </p:nvSpPr>
            <p:spPr>
              <a:xfrm>
                <a:off x="1046841" y="4236056"/>
                <a:ext cx="258822" cy="152543"/>
              </a:xfrm>
              <a:custGeom>
                <a:avLst/>
                <a:gdLst/>
                <a:ahLst/>
                <a:cxnLst/>
                <a:rect l="l" t="t" r="r" b="b"/>
                <a:pathLst>
                  <a:path w="6775" h="3993" extrusionOk="0">
                    <a:moveTo>
                      <a:pt x="5721" y="0"/>
                    </a:moveTo>
                    <a:cubicBezTo>
                      <a:pt x="5391" y="0"/>
                      <a:pt x="4978" y="388"/>
                      <a:pt x="4251" y="600"/>
                    </a:cubicBezTo>
                    <a:cubicBezTo>
                      <a:pt x="3997" y="674"/>
                      <a:pt x="3678" y="690"/>
                      <a:pt x="3337" y="690"/>
                    </a:cubicBezTo>
                    <a:cubicBezTo>
                      <a:pt x="3088" y="690"/>
                      <a:pt x="2827" y="682"/>
                      <a:pt x="2571" y="682"/>
                    </a:cubicBezTo>
                    <a:cubicBezTo>
                      <a:pt x="1946" y="682"/>
                      <a:pt x="1350" y="732"/>
                      <a:pt x="1024" y="1076"/>
                    </a:cubicBezTo>
                    <a:cubicBezTo>
                      <a:pt x="202" y="3957"/>
                      <a:pt x="0" y="3910"/>
                      <a:pt x="167" y="3993"/>
                    </a:cubicBezTo>
                    <a:cubicBezTo>
                      <a:pt x="1107" y="3945"/>
                      <a:pt x="1977" y="3493"/>
                      <a:pt x="2905" y="3386"/>
                    </a:cubicBezTo>
                    <a:cubicBezTo>
                      <a:pt x="3086" y="3362"/>
                      <a:pt x="3276" y="3355"/>
                      <a:pt x="3471" y="3355"/>
                    </a:cubicBezTo>
                    <a:cubicBezTo>
                      <a:pt x="3783" y="3355"/>
                      <a:pt x="4107" y="3373"/>
                      <a:pt x="4425" y="3373"/>
                    </a:cubicBezTo>
                    <a:cubicBezTo>
                      <a:pt x="4804" y="3373"/>
                      <a:pt x="5174" y="3347"/>
                      <a:pt x="5501" y="3231"/>
                    </a:cubicBezTo>
                    <a:cubicBezTo>
                      <a:pt x="6632" y="2838"/>
                      <a:pt x="6775" y="1755"/>
                      <a:pt x="6358" y="731"/>
                    </a:cubicBezTo>
                    <a:cubicBezTo>
                      <a:pt x="6135" y="183"/>
                      <a:pt x="5948" y="0"/>
                      <a:pt x="5721" y="0"/>
                    </a:cubicBezTo>
                    <a:close/>
                  </a:path>
                </a:pathLst>
              </a:custGeom>
              <a:solidFill>
                <a:srgbClr val="FDFF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" name="Google Shape;2159;p69"/>
              <p:cNvSpPr/>
              <p:nvPr/>
            </p:nvSpPr>
            <p:spPr>
              <a:xfrm>
                <a:off x="934943" y="4203010"/>
                <a:ext cx="167862" cy="221880"/>
              </a:xfrm>
              <a:custGeom>
                <a:avLst/>
                <a:gdLst/>
                <a:ahLst/>
                <a:cxnLst/>
                <a:rect l="l" t="t" r="r" b="b"/>
                <a:pathLst>
                  <a:path w="4394" h="5808" extrusionOk="0">
                    <a:moveTo>
                      <a:pt x="3763" y="0"/>
                    </a:moveTo>
                    <a:lnTo>
                      <a:pt x="3763" y="0"/>
                    </a:lnTo>
                    <a:cubicBezTo>
                      <a:pt x="3786" y="72"/>
                      <a:pt x="3810" y="143"/>
                      <a:pt x="3822" y="215"/>
                    </a:cubicBezTo>
                    <a:cubicBezTo>
                      <a:pt x="3893" y="798"/>
                      <a:pt x="3536" y="1405"/>
                      <a:pt x="3298" y="1917"/>
                    </a:cubicBezTo>
                    <a:cubicBezTo>
                      <a:pt x="2762" y="3096"/>
                      <a:pt x="2108" y="4417"/>
                      <a:pt x="1072" y="5215"/>
                    </a:cubicBezTo>
                    <a:cubicBezTo>
                      <a:pt x="750" y="5441"/>
                      <a:pt x="381" y="5608"/>
                      <a:pt x="0" y="5691"/>
                    </a:cubicBezTo>
                    <a:cubicBezTo>
                      <a:pt x="157" y="5772"/>
                      <a:pt x="321" y="5807"/>
                      <a:pt x="488" y="5807"/>
                    </a:cubicBezTo>
                    <a:cubicBezTo>
                      <a:pt x="888" y="5807"/>
                      <a:pt x="1307" y="5603"/>
                      <a:pt x="1703" y="5334"/>
                    </a:cubicBezTo>
                    <a:cubicBezTo>
                      <a:pt x="2655" y="4525"/>
                      <a:pt x="3274" y="3274"/>
                      <a:pt x="3786" y="2167"/>
                    </a:cubicBezTo>
                    <a:cubicBezTo>
                      <a:pt x="4024" y="1655"/>
                      <a:pt x="4394" y="1048"/>
                      <a:pt x="4310" y="465"/>
                    </a:cubicBezTo>
                    <a:cubicBezTo>
                      <a:pt x="4298" y="417"/>
                      <a:pt x="4286" y="369"/>
                      <a:pt x="4286" y="334"/>
                    </a:cubicBezTo>
                    <a:cubicBezTo>
                      <a:pt x="4132" y="191"/>
                      <a:pt x="3953" y="72"/>
                      <a:pt x="376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" name="Google Shape;2160;p69"/>
              <p:cNvSpPr/>
              <p:nvPr/>
            </p:nvSpPr>
            <p:spPr>
              <a:xfrm>
                <a:off x="999965" y="4215731"/>
                <a:ext cx="139668" cy="191089"/>
              </a:xfrm>
              <a:custGeom>
                <a:avLst/>
                <a:gdLst/>
                <a:ahLst/>
                <a:cxnLst/>
                <a:rect l="l" t="t" r="r" b="b"/>
                <a:pathLst>
                  <a:path w="3656" h="5002" extrusionOk="0">
                    <a:moveTo>
                      <a:pt x="2584" y="1"/>
                    </a:moveTo>
                    <a:cubicBezTo>
                      <a:pt x="2584" y="36"/>
                      <a:pt x="2596" y="84"/>
                      <a:pt x="2608" y="132"/>
                    </a:cubicBezTo>
                    <a:cubicBezTo>
                      <a:pt x="2680" y="715"/>
                      <a:pt x="2322" y="1322"/>
                      <a:pt x="2084" y="1834"/>
                    </a:cubicBezTo>
                    <a:cubicBezTo>
                      <a:pt x="1584" y="2941"/>
                      <a:pt x="953" y="4192"/>
                      <a:pt x="1" y="5001"/>
                    </a:cubicBezTo>
                    <a:cubicBezTo>
                      <a:pt x="144" y="4894"/>
                      <a:pt x="298" y="4787"/>
                      <a:pt x="429" y="4680"/>
                    </a:cubicBezTo>
                    <a:cubicBezTo>
                      <a:pt x="1001" y="4215"/>
                      <a:pt x="1394" y="3680"/>
                      <a:pt x="1799" y="3096"/>
                    </a:cubicBezTo>
                    <a:cubicBezTo>
                      <a:pt x="2287" y="2406"/>
                      <a:pt x="3013" y="2072"/>
                      <a:pt x="3656" y="1251"/>
                    </a:cubicBezTo>
                    <a:cubicBezTo>
                      <a:pt x="3632" y="870"/>
                      <a:pt x="2930" y="382"/>
                      <a:pt x="2680" y="96"/>
                    </a:cubicBezTo>
                    <a:cubicBezTo>
                      <a:pt x="2644" y="60"/>
                      <a:pt x="2620" y="36"/>
                      <a:pt x="2584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" name="Google Shape;2161;p69"/>
              <p:cNvSpPr/>
              <p:nvPr/>
            </p:nvSpPr>
            <p:spPr>
              <a:xfrm>
                <a:off x="899451" y="4197928"/>
                <a:ext cx="184709" cy="222530"/>
              </a:xfrm>
              <a:custGeom>
                <a:avLst/>
                <a:gdLst/>
                <a:ahLst/>
                <a:cxnLst/>
                <a:rect l="l" t="t" r="r" b="b"/>
                <a:pathLst>
                  <a:path w="4835" h="5825" extrusionOk="0">
                    <a:moveTo>
                      <a:pt x="3904" y="0"/>
                    </a:moveTo>
                    <a:cubicBezTo>
                      <a:pt x="2736" y="0"/>
                      <a:pt x="1940" y="1192"/>
                      <a:pt x="1405" y="2134"/>
                    </a:cubicBezTo>
                    <a:cubicBezTo>
                      <a:pt x="1096" y="2669"/>
                      <a:pt x="893" y="3253"/>
                      <a:pt x="596" y="3812"/>
                    </a:cubicBezTo>
                    <a:cubicBezTo>
                      <a:pt x="298" y="4372"/>
                      <a:pt x="0" y="4717"/>
                      <a:pt x="381" y="5301"/>
                    </a:cubicBezTo>
                    <a:cubicBezTo>
                      <a:pt x="512" y="5527"/>
                      <a:pt x="703" y="5705"/>
                      <a:pt x="929" y="5824"/>
                    </a:cubicBezTo>
                    <a:cubicBezTo>
                      <a:pt x="1310" y="5741"/>
                      <a:pt x="1679" y="5574"/>
                      <a:pt x="2001" y="5348"/>
                    </a:cubicBezTo>
                    <a:cubicBezTo>
                      <a:pt x="3037" y="4550"/>
                      <a:pt x="3691" y="3229"/>
                      <a:pt x="4227" y="2050"/>
                    </a:cubicBezTo>
                    <a:cubicBezTo>
                      <a:pt x="4465" y="1538"/>
                      <a:pt x="4834" y="931"/>
                      <a:pt x="4751" y="348"/>
                    </a:cubicBezTo>
                    <a:cubicBezTo>
                      <a:pt x="4739" y="276"/>
                      <a:pt x="4715" y="205"/>
                      <a:pt x="4692" y="133"/>
                    </a:cubicBezTo>
                    <a:cubicBezTo>
                      <a:pt x="4465" y="50"/>
                      <a:pt x="4227" y="2"/>
                      <a:pt x="3989" y="2"/>
                    </a:cubicBezTo>
                    <a:cubicBezTo>
                      <a:pt x="3961" y="1"/>
                      <a:pt x="3932" y="0"/>
                      <a:pt x="3904" y="0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" name="Google Shape;2162;p69"/>
              <p:cNvSpPr/>
              <p:nvPr/>
            </p:nvSpPr>
            <p:spPr>
              <a:xfrm>
                <a:off x="1210581" y="4258481"/>
                <a:ext cx="188338" cy="121484"/>
              </a:xfrm>
              <a:custGeom>
                <a:avLst/>
                <a:gdLst/>
                <a:ahLst/>
                <a:cxnLst/>
                <a:rect l="l" t="t" r="r" b="b"/>
                <a:pathLst>
                  <a:path w="4930" h="3180" extrusionOk="0">
                    <a:moveTo>
                      <a:pt x="4072" y="1"/>
                    </a:moveTo>
                    <a:cubicBezTo>
                      <a:pt x="3477" y="108"/>
                      <a:pt x="2870" y="179"/>
                      <a:pt x="2274" y="215"/>
                    </a:cubicBezTo>
                    <a:cubicBezTo>
                      <a:pt x="2246" y="217"/>
                      <a:pt x="2216" y="218"/>
                      <a:pt x="2186" y="218"/>
                    </a:cubicBezTo>
                    <a:cubicBezTo>
                      <a:pt x="1977" y="218"/>
                      <a:pt x="1731" y="183"/>
                      <a:pt x="1501" y="183"/>
                    </a:cubicBezTo>
                    <a:cubicBezTo>
                      <a:pt x="1291" y="183"/>
                      <a:pt x="1095" y="212"/>
                      <a:pt x="953" y="322"/>
                    </a:cubicBezTo>
                    <a:cubicBezTo>
                      <a:pt x="715" y="513"/>
                      <a:pt x="631" y="918"/>
                      <a:pt x="500" y="1191"/>
                    </a:cubicBezTo>
                    <a:cubicBezTo>
                      <a:pt x="274" y="1632"/>
                      <a:pt x="0" y="2073"/>
                      <a:pt x="155" y="3180"/>
                    </a:cubicBezTo>
                    <a:cubicBezTo>
                      <a:pt x="477" y="3168"/>
                      <a:pt x="2417" y="3168"/>
                      <a:pt x="4751" y="3168"/>
                    </a:cubicBezTo>
                    <a:cubicBezTo>
                      <a:pt x="4882" y="2739"/>
                      <a:pt x="4930" y="2299"/>
                      <a:pt x="4882" y="1858"/>
                    </a:cubicBezTo>
                    <a:cubicBezTo>
                      <a:pt x="4822" y="1263"/>
                      <a:pt x="4584" y="394"/>
                      <a:pt x="407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" name="Google Shape;2163;p69"/>
              <p:cNvSpPr/>
              <p:nvPr/>
            </p:nvSpPr>
            <p:spPr>
              <a:xfrm>
                <a:off x="1366146" y="4216763"/>
                <a:ext cx="498619" cy="162743"/>
              </a:xfrm>
              <a:custGeom>
                <a:avLst/>
                <a:gdLst/>
                <a:ahLst/>
                <a:cxnLst/>
                <a:rect l="l" t="t" r="r" b="b"/>
                <a:pathLst>
                  <a:path w="13052" h="4260" extrusionOk="0">
                    <a:moveTo>
                      <a:pt x="6859" y="1"/>
                    </a:moveTo>
                    <a:cubicBezTo>
                      <a:pt x="6763" y="1"/>
                      <a:pt x="6672" y="4"/>
                      <a:pt x="6584" y="9"/>
                    </a:cubicBezTo>
                    <a:cubicBezTo>
                      <a:pt x="4691" y="128"/>
                      <a:pt x="3274" y="224"/>
                      <a:pt x="1441" y="759"/>
                    </a:cubicBezTo>
                    <a:cubicBezTo>
                      <a:pt x="965" y="890"/>
                      <a:pt x="488" y="1009"/>
                      <a:pt x="0" y="1093"/>
                    </a:cubicBezTo>
                    <a:cubicBezTo>
                      <a:pt x="512" y="1486"/>
                      <a:pt x="750" y="2355"/>
                      <a:pt x="810" y="2950"/>
                    </a:cubicBezTo>
                    <a:cubicBezTo>
                      <a:pt x="858" y="3391"/>
                      <a:pt x="810" y="3831"/>
                      <a:pt x="679" y="4260"/>
                    </a:cubicBezTo>
                    <a:cubicBezTo>
                      <a:pt x="4084" y="4260"/>
                      <a:pt x="8347" y="4260"/>
                      <a:pt x="9656" y="4188"/>
                    </a:cubicBezTo>
                    <a:cubicBezTo>
                      <a:pt x="10513" y="4141"/>
                      <a:pt x="11621" y="3712"/>
                      <a:pt x="12204" y="3057"/>
                    </a:cubicBezTo>
                    <a:cubicBezTo>
                      <a:pt x="12490" y="2736"/>
                      <a:pt x="12704" y="2355"/>
                      <a:pt x="12835" y="1938"/>
                    </a:cubicBezTo>
                    <a:cubicBezTo>
                      <a:pt x="13052" y="1346"/>
                      <a:pt x="8983" y="1"/>
                      <a:pt x="6859" y="1"/>
                    </a:cubicBezTo>
                    <a:close/>
                  </a:path>
                </a:pathLst>
              </a:custGeom>
              <a:solidFill>
                <a:srgbClr val="D599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9" name="Google Shape;2164;p69"/>
              <p:cNvSpPr/>
              <p:nvPr/>
            </p:nvSpPr>
            <p:spPr>
              <a:xfrm>
                <a:off x="979488" y="4216113"/>
                <a:ext cx="299813" cy="217525"/>
              </a:xfrm>
              <a:custGeom>
                <a:avLst/>
                <a:gdLst/>
                <a:ahLst/>
                <a:cxnLst/>
                <a:rect l="l" t="t" r="r" b="b"/>
                <a:pathLst>
                  <a:path w="7848" h="5694" extrusionOk="0">
                    <a:moveTo>
                      <a:pt x="7000" y="0"/>
                    </a:moveTo>
                    <a:cubicBezTo>
                      <a:pt x="6617" y="0"/>
                      <a:pt x="6216" y="172"/>
                      <a:pt x="5835" y="407"/>
                    </a:cubicBezTo>
                    <a:cubicBezTo>
                      <a:pt x="5192" y="800"/>
                      <a:pt x="4537" y="1205"/>
                      <a:pt x="3978" y="1741"/>
                    </a:cubicBezTo>
                    <a:cubicBezTo>
                      <a:pt x="3120" y="2562"/>
                      <a:pt x="1299" y="3122"/>
                      <a:pt x="525" y="4134"/>
                    </a:cubicBezTo>
                    <a:cubicBezTo>
                      <a:pt x="1" y="4813"/>
                      <a:pt x="394" y="5372"/>
                      <a:pt x="1013" y="5694"/>
                    </a:cubicBezTo>
                    <a:cubicBezTo>
                      <a:pt x="1358" y="5587"/>
                      <a:pt x="1680" y="5444"/>
                      <a:pt x="1918" y="5348"/>
                    </a:cubicBezTo>
                    <a:cubicBezTo>
                      <a:pt x="2692" y="5015"/>
                      <a:pt x="3418" y="4586"/>
                      <a:pt x="4061" y="4063"/>
                    </a:cubicBezTo>
                    <a:cubicBezTo>
                      <a:pt x="4811" y="3503"/>
                      <a:pt x="5645" y="3039"/>
                      <a:pt x="6299" y="2372"/>
                    </a:cubicBezTo>
                    <a:cubicBezTo>
                      <a:pt x="6549" y="2122"/>
                      <a:pt x="6788" y="1848"/>
                      <a:pt x="7014" y="1574"/>
                    </a:cubicBezTo>
                    <a:cubicBezTo>
                      <a:pt x="7204" y="1324"/>
                      <a:pt x="7704" y="872"/>
                      <a:pt x="7800" y="598"/>
                    </a:cubicBezTo>
                    <a:cubicBezTo>
                      <a:pt x="7835" y="503"/>
                      <a:pt x="7847" y="407"/>
                      <a:pt x="7823" y="300"/>
                    </a:cubicBezTo>
                    <a:cubicBezTo>
                      <a:pt x="7609" y="122"/>
                      <a:pt x="7347" y="14"/>
                      <a:pt x="7073" y="3"/>
                    </a:cubicBezTo>
                    <a:cubicBezTo>
                      <a:pt x="7049" y="1"/>
                      <a:pt x="7025" y="0"/>
                      <a:pt x="7000" y="0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0" name="Google Shape;2165;p69"/>
              <p:cNvSpPr/>
              <p:nvPr/>
            </p:nvSpPr>
            <p:spPr>
              <a:xfrm>
                <a:off x="1017730" y="4227575"/>
                <a:ext cx="280674" cy="218365"/>
              </a:xfrm>
              <a:custGeom>
                <a:avLst/>
                <a:gdLst/>
                <a:ahLst/>
                <a:cxnLst/>
                <a:rect l="l" t="t" r="r" b="b"/>
                <a:pathLst>
                  <a:path w="7347" h="5716" extrusionOk="0">
                    <a:moveTo>
                      <a:pt x="6810" y="0"/>
                    </a:moveTo>
                    <a:cubicBezTo>
                      <a:pt x="6834" y="107"/>
                      <a:pt x="6834" y="203"/>
                      <a:pt x="6799" y="298"/>
                    </a:cubicBezTo>
                    <a:cubicBezTo>
                      <a:pt x="6691" y="572"/>
                      <a:pt x="6203" y="1024"/>
                      <a:pt x="6001" y="1274"/>
                    </a:cubicBezTo>
                    <a:cubicBezTo>
                      <a:pt x="5775" y="1560"/>
                      <a:pt x="5536" y="1822"/>
                      <a:pt x="5286" y="2072"/>
                    </a:cubicBezTo>
                    <a:cubicBezTo>
                      <a:pt x="4644" y="2739"/>
                      <a:pt x="3798" y="3215"/>
                      <a:pt x="3060" y="3763"/>
                    </a:cubicBezTo>
                    <a:cubicBezTo>
                      <a:pt x="2405" y="4286"/>
                      <a:pt x="1679" y="4715"/>
                      <a:pt x="917" y="5048"/>
                    </a:cubicBezTo>
                    <a:cubicBezTo>
                      <a:pt x="679" y="5144"/>
                      <a:pt x="345" y="5287"/>
                      <a:pt x="0" y="5406"/>
                    </a:cubicBezTo>
                    <a:cubicBezTo>
                      <a:pt x="286" y="5560"/>
                      <a:pt x="595" y="5668"/>
                      <a:pt x="917" y="5715"/>
                    </a:cubicBezTo>
                    <a:cubicBezTo>
                      <a:pt x="1107" y="5644"/>
                      <a:pt x="1286" y="5572"/>
                      <a:pt x="1429" y="5513"/>
                    </a:cubicBezTo>
                    <a:cubicBezTo>
                      <a:pt x="2203" y="5179"/>
                      <a:pt x="2917" y="4751"/>
                      <a:pt x="3572" y="4227"/>
                    </a:cubicBezTo>
                    <a:cubicBezTo>
                      <a:pt x="4322" y="3679"/>
                      <a:pt x="5155" y="3203"/>
                      <a:pt x="5810" y="2536"/>
                    </a:cubicBezTo>
                    <a:cubicBezTo>
                      <a:pt x="6060" y="2286"/>
                      <a:pt x="6298" y="2024"/>
                      <a:pt x="6513" y="1739"/>
                    </a:cubicBezTo>
                    <a:cubicBezTo>
                      <a:pt x="6715" y="1488"/>
                      <a:pt x="7215" y="1036"/>
                      <a:pt x="7311" y="762"/>
                    </a:cubicBezTo>
                    <a:cubicBezTo>
                      <a:pt x="7346" y="679"/>
                      <a:pt x="7346" y="584"/>
                      <a:pt x="7334" y="500"/>
                    </a:cubicBezTo>
                    <a:cubicBezTo>
                      <a:pt x="7203" y="393"/>
                      <a:pt x="7072" y="274"/>
                      <a:pt x="6953" y="155"/>
                    </a:cubicBezTo>
                    <a:cubicBezTo>
                      <a:pt x="6918" y="95"/>
                      <a:pt x="6858" y="48"/>
                      <a:pt x="6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1" name="Google Shape;2166;p69"/>
              <p:cNvSpPr/>
              <p:nvPr/>
            </p:nvSpPr>
            <p:spPr>
              <a:xfrm>
                <a:off x="1124165" y="4246218"/>
                <a:ext cx="199684" cy="183334"/>
              </a:xfrm>
              <a:custGeom>
                <a:avLst/>
                <a:gdLst/>
                <a:ahLst/>
                <a:cxnLst/>
                <a:rect l="l" t="t" r="r" b="b"/>
                <a:pathLst>
                  <a:path w="5227" h="4799" extrusionOk="0">
                    <a:moveTo>
                      <a:pt x="4548" y="0"/>
                    </a:moveTo>
                    <a:lnTo>
                      <a:pt x="4548" y="0"/>
                    </a:lnTo>
                    <a:cubicBezTo>
                      <a:pt x="4572" y="96"/>
                      <a:pt x="4560" y="191"/>
                      <a:pt x="4536" y="274"/>
                    </a:cubicBezTo>
                    <a:cubicBezTo>
                      <a:pt x="4429" y="536"/>
                      <a:pt x="3929" y="989"/>
                      <a:pt x="3739" y="1251"/>
                    </a:cubicBezTo>
                    <a:cubicBezTo>
                      <a:pt x="3512" y="1524"/>
                      <a:pt x="3274" y="1786"/>
                      <a:pt x="3024" y="2048"/>
                    </a:cubicBezTo>
                    <a:cubicBezTo>
                      <a:pt x="2381" y="2715"/>
                      <a:pt x="1536" y="3179"/>
                      <a:pt x="798" y="3739"/>
                    </a:cubicBezTo>
                    <a:cubicBezTo>
                      <a:pt x="524" y="3941"/>
                      <a:pt x="262" y="4120"/>
                      <a:pt x="0" y="4299"/>
                    </a:cubicBezTo>
                    <a:cubicBezTo>
                      <a:pt x="95" y="4453"/>
                      <a:pt x="179" y="4632"/>
                      <a:pt x="262" y="4799"/>
                    </a:cubicBezTo>
                    <a:cubicBezTo>
                      <a:pt x="691" y="4620"/>
                      <a:pt x="1119" y="4418"/>
                      <a:pt x="1584" y="4215"/>
                    </a:cubicBezTo>
                    <a:cubicBezTo>
                      <a:pt x="1984" y="4031"/>
                      <a:pt x="2433" y="3926"/>
                      <a:pt x="2886" y="3926"/>
                    </a:cubicBezTo>
                    <a:cubicBezTo>
                      <a:pt x="2932" y="3926"/>
                      <a:pt x="2978" y="3927"/>
                      <a:pt x="3024" y="3929"/>
                    </a:cubicBezTo>
                    <a:cubicBezTo>
                      <a:pt x="3158" y="3935"/>
                      <a:pt x="3388" y="3960"/>
                      <a:pt x="3618" y="3960"/>
                    </a:cubicBezTo>
                    <a:cubicBezTo>
                      <a:pt x="3922" y="3960"/>
                      <a:pt x="4227" y="3916"/>
                      <a:pt x="4322" y="3727"/>
                    </a:cubicBezTo>
                    <a:cubicBezTo>
                      <a:pt x="4013" y="3346"/>
                      <a:pt x="2953" y="3429"/>
                      <a:pt x="3120" y="2834"/>
                    </a:cubicBezTo>
                    <a:cubicBezTo>
                      <a:pt x="3358" y="2036"/>
                      <a:pt x="4560" y="1965"/>
                      <a:pt x="4906" y="1239"/>
                    </a:cubicBezTo>
                    <a:cubicBezTo>
                      <a:pt x="5227" y="584"/>
                      <a:pt x="4929" y="322"/>
                      <a:pt x="4548" y="0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2" name="Google Shape;2167;p69"/>
              <p:cNvSpPr/>
              <p:nvPr/>
            </p:nvSpPr>
            <p:spPr>
              <a:xfrm>
                <a:off x="1053183" y="4410417"/>
                <a:ext cx="81028" cy="36598"/>
              </a:xfrm>
              <a:custGeom>
                <a:avLst/>
                <a:gdLst/>
                <a:ahLst/>
                <a:cxnLst/>
                <a:rect l="l" t="t" r="r" b="b"/>
                <a:pathLst>
                  <a:path w="2121" h="958" extrusionOk="0">
                    <a:moveTo>
                      <a:pt x="1858" y="1"/>
                    </a:moveTo>
                    <a:cubicBezTo>
                      <a:pt x="1430" y="286"/>
                      <a:pt x="977" y="524"/>
                      <a:pt x="501" y="715"/>
                    </a:cubicBezTo>
                    <a:cubicBezTo>
                      <a:pt x="358" y="774"/>
                      <a:pt x="191" y="846"/>
                      <a:pt x="1" y="929"/>
                    </a:cubicBezTo>
                    <a:cubicBezTo>
                      <a:pt x="123" y="947"/>
                      <a:pt x="251" y="958"/>
                      <a:pt x="381" y="958"/>
                    </a:cubicBezTo>
                    <a:cubicBezTo>
                      <a:pt x="429" y="958"/>
                      <a:pt x="477" y="956"/>
                      <a:pt x="525" y="953"/>
                    </a:cubicBezTo>
                    <a:cubicBezTo>
                      <a:pt x="1072" y="882"/>
                      <a:pt x="1608" y="727"/>
                      <a:pt x="2120" y="501"/>
                    </a:cubicBezTo>
                    <a:cubicBezTo>
                      <a:pt x="2037" y="334"/>
                      <a:pt x="1953" y="155"/>
                      <a:pt x="185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3" name="Google Shape;2168;p69"/>
              <p:cNvSpPr/>
              <p:nvPr/>
            </p:nvSpPr>
            <p:spPr>
              <a:xfrm>
                <a:off x="1302003" y="2829855"/>
                <a:ext cx="695973" cy="537547"/>
              </a:xfrm>
              <a:custGeom>
                <a:avLst/>
                <a:gdLst/>
                <a:ahLst/>
                <a:cxnLst/>
                <a:rect l="l" t="t" r="r" b="b"/>
                <a:pathLst>
                  <a:path w="18218" h="14071" extrusionOk="0">
                    <a:moveTo>
                      <a:pt x="7669" y="1"/>
                    </a:moveTo>
                    <a:cubicBezTo>
                      <a:pt x="7161" y="1"/>
                      <a:pt x="6675" y="62"/>
                      <a:pt x="6311" y="165"/>
                    </a:cubicBezTo>
                    <a:cubicBezTo>
                      <a:pt x="5775" y="296"/>
                      <a:pt x="5263" y="510"/>
                      <a:pt x="4787" y="784"/>
                    </a:cubicBezTo>
                    <a:cubicBezTo>
                      <a:pt x="4108" y="1189"/>
                      <a:pt x="3691" y="1820"/>
                      <a:pt x="3108" y="2332"/>
                    </a:cubicBezTo>
                    <a:cubicBezTo>
                      <a:pt x="2525" y="2820"/>
                      <a:pt x="2096" y="3451"/>
                      <a:pt x="1846" y="4166"/>
                    </a:cubicBezTo>
                    <a:cubicBezTo>
                      <a:pt x="1715" y="4535"/>
                      <a:pt x="1620" y="4928"/>
                      <a:pt x="1358" y="5213"/>
                    </a:cubicBezTo>
                    <a:cubicBezTo>
                      <a:pt x="1096" y="5487"/>
                      <a:pt x="739" y="5594"/>
                      <a:pt x="465" y="5821"/>
                    </a:cubicBezTo>
                    <a:cubicBezTo>
                      <a:pt x="191" y="6059"/>
                      <a:pt x="0" y="6499"/>
                      <a:pt x="239" y="6773"/>
                    </a:cubicBezTo>
                    <a:lnTo>
                      <a:pt x="1215" y="6273"/>
                    </a:lnTo>
                    <a:lnTo>
                      <a:pt x="834" y="7452"/>
                    </a:lnTo>
                    <a:cubicBezTo>
                      <a:pt x="774" y="7618"/>
                      <a:pt x="751" y="7785"/>
                      <a:pt x="762" y="7964"/>
                    </a:cubicBezTo>
                    <a:cubicBezTo>
                      <a:pt x="786" y="8142"/>
                      <a:pt x="941" y="8273"/>
                      <a:pt x="1120" y="8273"/>
                    </a:cubicBezTo>
                    <a:cubicBezTo>
                      <a:pt x="1211" y="8265"/>
                      <a:pt x="1314" y="8210"/>
                      <a:pt x="1400" y="8210"/>
                    </a:cubicBezTo>
                    <a:cubicBezTo>
                      <a:pt x="1438" y="8210"/>
                      <a:pt x="1472" y="8221"/>
                      <a:pt x="1501" y="8249"/>
                    </a:cubicBezTo>
                    <a:cubicBezTo>
                      <a:pt x="1548" y="8297"/>
                      <a:pt x="1560" y="8357"/>
                      <a:pt x="1548" y="8428"/>
                    </a:cubicBezTo>
                    <a:cubicBezTo>
                      <a:pt x="1536" y="8785"/>
                      <a:pt x="1334" y="9095"/>
                      <a:pt x="1227" y="9440"/>
                    </a:cubicBezTo>
                    <a:cubicBezTo>
                      <a:pt x="1120" y="9773"/>
                      <a:pt x="1143" y="10214"/>
                      <a:pt x="1441" y="10404"/>
                    </a:cubicBezTo>
                    <a:cubicBezTo>
                      <a:pt x="1608" y="10488"/>
                      <a:pt x="1786" y="10547"/>
                      <a:pt x="1965" y="10559"/>
                    </a:cubicBezTo>
                    <a:cubicBezTo>
                      <a:pt x="2715" y="10702"/>
                      <a:pt x="4108" y="12036"/>
                      <a:pt x="2810" y="12524"/>
                    </a:cubicBezTo>
                    <a:cubicBezTo>
                      <a:pt x="2900" y="12601"/>
                      <a:pt x="3016" y="12640"/>
                      <a:pt x="3132" y="12640"/>
                    </a:cubicBezTo>
                    <a:cubicBezTo>
                      <a:pt x="3248" y="12640"/>
                      <a:pt x="3364" y="12601"/>
                      <a:pt x="3453" y="12524"/>
                    </a:cubicBezTo>
                    <a:lnTo>
                      <a:pt x="3453" y="12524"/>
                    </a:lnTo>
                    <a:cubicBezTo>
                      <a:pt x="3441" y="12667"/>
                      <a:pt x="3406" y="12821"/>
                      <a:pt x="3358" y="12964"/>
                    </a:cubicBezTo>
                    <a:cubicBezTo>
                      <a:pt x="3377" y="12993"/>
                      <a:pt x="3409" y="13005"/>
                      <a:pt x="3444" y="13005"/>
                    </a:cubicBezTo>
                    <a:cubicBezTo>
                      <a:pt x="3495" y="13005"/>
                      <a:pt x="3554" y="12981"/>
                      <a:pt x="3596" y="12952"/>
                    </a:cubicBezTo>
                    <a:cubicBezTo>
                      <a:pt x="3668" y="12893"/>
                      <a:pt x="3739" y="12821"/>
                      <a:pt x="3822" y="12821"/>
                    </a:cubicBezTo>
                    <a:cubicBezTo>
                      <a:pt x="3882" y="12833"/>
                      <a:pt x="3930" y="12845"/>
                      <a:pt x="3977" y="12869"/>
                    </a:cubicBezTo>
                    <a:cubicBezTo>
                      <a:pt x="4144" y="12955"/>
                      <a:pt x="4289" y="12984"/>
                      <a:pt x="4428" y="12984"/>
                    </a:cubicBezTo>
                    <a:cubicBezTo>
                      <a:pt x="4655" y="12984"/>
                      <a:pt x="4866" y="12906"/>
                      <a:pt x="5132" y="12869"/>
                    </a:cubicBezTo>
                    <a:cubicBezTo>
                      <a:pt x="5185" y="12863"/>
                      <a:pt x="5232" y="12860"/>
                      <a:pt x="5274" y="12860"/>
                    </a:cubicBezTo>
                    <a:cubicBezTo>
                      <a:pt x="5554" y="12860"/>
                      <a:pt x="5628" y="12991"/>
                      <a:pt x="5918" y="13167"/>
                    </a:cubicBezTo>
                    <a:cubicBezTo>
                      <a:pt x="6656" y="13631"/>
                      <a:pt x="7478" y="13917"/>
                      <a:pt x="8347" y="14036"/>
                    </a:cubicBezTo>
                    <a:cubicBezTo>
                      <a:pt x="8553" y="14060"/>
                      <a:pt x="8755" y="14071"/>
                      <a:pt x="8954" y="14071"/>
                    </a:cubicBezTo>
                    <a:cubicBezTo>
                      <a:pt x="10740" y="14071"/>
                      <a:pt x="12240" y="13158"/>
                      <a:pt x="13740" y="12226"/>
                    </a:cubicBezTo>
                    <a:cubicBezTo>
                      <a:pt x="14050" y="12036"/>
                      <a:pt x="14300" y="11738"/>
                      <a:pt x="14633" y="11583"/>
                    </a:cubicBezTo>
                    <a:cubicBezTo>
                      <a:pt x="14788" y="11524"/>
                      <a:pt x="14931" y="11428"/>
                      <a:pt x="15038" y="11285"/>
                    </a:cubicBezTo>
                    <a:cubicBezTo>
                      <a:pt x="15145" y="11107"/>
                      <a:pt x="15074" y="10881"/>
                      <a:pt x="15110" y="10678"/>
                    </a:cubicBezTo>
                    <a:cubicBezTo>
                      <a:pt x="15110" y="10607"/>
                      <a:pt x="15133" y="10535"/>
                      <a:pt x="15157" y="10476"/>
                    </a:cubicBezTo>
                    <a:cubicBezTo>
                      <a:pt x="15217" y="10440"/>
                      <a:pt x="15288" y="10404"/>
                      <a:pt x="15371" y="10381"/>
                    </a:cubicBezTo>
                    <a:cubicBezTo>
                      <a:pt x="15509" y="10335"/>
                      <a:pt x="15659" y="10309"/>
                      <a:pt x="15808" y="10309"/>
                    </a:cubicBezTo>
                    <a:cubicBezTo>
                      <a:pt x="16086" y="10309"/>
                      <a:pt x="16360" y="10398"/>
                      <a:pt x="16538" y="10607"/>
                    </a:cubicBezTo>
                    <a:cubicBezTo>
                      <a:pt x="17015" y="10404"/>
                      <a:pt x="17276" y="9881"/>
                      <a:pt x="17312" y="9357"/>
                    </a:cubicBezTo>
                    <a:cubicBezTo>
                      <a:pt x="17360" y="8845"/>
                      <a:pt x="17181" y="8333"/>
                      <a:pt x="16979" y="7868"/>
                    </a:cubicBezTo>
                    <a:lnTo>
                      <a:pt x="16979" y="7868"/>
                    </a:lnTo>
                    <a:cubicBezTo>
                      <a:pt x="17384" y="8142"/>
                      <a:pt x="17741" y="8499"/>
                      <a:pt x="18003" y="8928"/>
                    </a:cubicBezTo>
                    <a:cubicBezTo>
                      <a:pt x="18217" y="8202"/>
                      <a:pt x="18038" y="7428"/>
                      <a:pt x="17538" y="6856"/>
                    </a:cubicBezTo>
                    <a:cubicBezTo>
                      <a:pt x="17288" y="6571"/>
                      <a:pt x="16919" y="6321"/>
                      <a:pt x="16884" y="5928"/>
                    </a:cubicBezTo>
                    <a:cubicBezTo>
                      <a:pt x="17515" y="5844"/>
                      <a:pt x="17931" y="5237"/>
                      <a:pt x="17800" y="4618"/>
                    </a:cubicBezTo>
                    <a:lnTo>
                      <a:pt x="17800" y="4618"/>
                    </a:lnTo>
                    <a:cubicBezTo>
                      <a:pt x="17607" y="4760"/>
                      <a:pt x="17371" y="4822"/>
                      <a:pt x="17131" y="4822"/>
                    </a:cubicBezTo>
                    <a:cubicBezTo>
                      <a:pt x="16929" y="4822"/>
                      <a:pt x="16724" y="4778"/>
                      <a:pt x="16538" y="4701"/>
                    </a:cubicBezTo>
                    <a:cubicBezTo>
                      <a:pt x="16133" y="4523"/>
                      <a:pt x="15776" y="4273"/>
                      <a:pt x="15455" y="3963"/>
                    </a:cubicBezTo>
                    <a:cubicBezTo>
                      <a:pt x="15169" y="3713"/>
                      <a:pt x="14895" y="3451"/>
                      <a:pt x="14645" y="3189"/>
                    </a:cubicBezTo>
                    <a:cubicBezTo>
                      <a:pt x="14228" y="2653"/>
                      <a:pt x="13752" y="2177"/>
                      <a:pt x="13205" y="1772"/>
                    </a:cubicBezTo>
                    <a:lnTo>
                      <a:pt x="13205" y="1832"/>
                    </a:lnTo>
                    <a:cubicBezTo>
                      <a:pt x="12812" y="1499"/>
                      <a:pt x="12383" y="1237"/>
                      <a:pt x="11919" y="1034"/>
                    </a:cubicBezTo>
                    <a:cubicBezTo>
                      <a:pt x="11410" y="817"/>
                      <a:pt x="10901" y="511"/>
                      <a:pt x="10356" y="511"/>
                    </a:cubicBezTo>
                    <a:cubicBezTo>
                      <a:pt x="10213" y="511"/>
                      <a:pt x="10067" y="532"/>
                      <a:pt x="9918" y="582"/>
                    </a:cubicBezTo>
                    <a:cubicBezTo>
                      <a:pt x="9407" y="167"/>
                      <a:pt x="8508" y="1"/>
                      <a:pt x="7669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4" name="Google Shape;2169;p69"/>
              <p:cNvSpPr/>
              <p:nvPr/>
            </p:nvSpPr>
            <p:spPr>
              <a:xfrm>
                <a:off x="1431169" y="3280085"/>
                <a:ext cx="126488" cy="160298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4196" extrusionOk="0">
                    <a:moveTo>
                      <a:pt x="1678" y="1"/>
                    </a:moveTo>
                    <a:cubicBezTo>
                      <a:pt x="1632" y="1"/>
                      <a:pt x="1596" y="42"/>
                      <a:pt x="1525" y="132"/>
                    </a:cubicBezTo>
                    <a:cubicBezTo>
                      <a:pt x="1430" y="239"/>
                      <a:pt x="930" y="1632"/>
                      <a:pt x="656" y="2132"/>
                    </a:cubicBezTo>
                    <a:cubicBezTo>
                      <a:pt x="501" y="2417"/>
                      <a:pt x="1" y="3144"/>
                      <a:pt x="179" y="3418"/>
                    </a:cubicBezTo>
                    <a:cubicBezTo>
                      <a:pt x="287" y="3584"/>
                      <a:pt x="668" y="3691"/>
                      <a:pt x="846" y="3763"/>
                    </a:cubicBezTo>
                    <a:cubicBezTo>
                      <a:pt x="1144" y="3894"/>
                      <a:pt x="1477" y="4001"/>
                      <a:pt x="1811" y="4072"/>
                    </a:cubicBezTo>
                    <a:cubicBezTo>
                      <a:pt x="2010" y="4108"/>
                      <a:pt x="2090" y="4195"/>
                      <a:pt x="2161" y="4195"/>
                    </a:cubicBezTo>
                    <a:cubicBezTo>
                      <a:pt x="2208" y="4195"/>
                      <a:pt x="2251" y="4156"/>
                      <a:pt x="2323" y="4037"/>
                    </a:cubicBezTo>
                    <a:cubicBezTo>
                      <a:pt x="2692" y="3370"/>
                      <a:pt x="3025" y="2691"/>
                      <a:pt x="3311" y="2001"/>
                    </a:cubicBezTo>
                    <a:cubicBezTo>
                      <a:pt x="2727" y="786"/>
                      <a:pt x="2287" y="382"/>
                      <a:pt x="1894" y="120"/>
                    </a:cubicBezTo>
                    <a:cubicBezTo>
                      <a:pt x="1781" y="42"/>
                      <a:pt x="1724" y="1"/>
                      <a:pt x="1678" y="1"/>
                    </a:cubicBezTo>
                    <a:close/>
                  </a:path>
                </a:pathLst>
              </a:custGeom>
              <a:solidFill>
                <a:srgbClr val="D599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5" name="Google Shape;2170;p69"/>
              <p:cNvSpPr/>
              <p:nvPr/>
            </p:nvSpPr>
            <p:spPr>
              <a:xfrm>
                <a:off x="1436632" y="2944848"/>
                <a:ext cx="437610" cy="482498"/>
              </a:xfrm>
              <a:custGeom>
                <a:avLst/>
                <a:gdLst/>
                <a:ahLst/>
                <a:cxnLst/>
                <a:rect l="l" t="t" r="r" b="b"/>
                <a:pathLst>
                  <a:path w="11455" h="12630" extrusionOk="0">
                    <a:moveTo>
                      <a:pt x="5218" y="0"/>
                    </a:moveTo>
                    <a:cubicBezTo>
                      <a:pt x="4297" y="0"/>
                      <a:pt x="3046" y="172"/>
                      <a:pt x="2263" y="655"/>
                    </a:cubicBezTo>
                    <a:cubicBezTo>
                      <a:pt x="1560" y="1108"/>
                      <a:pt x="858" y="2156"/>
                      <a:pt x="608" y="2941"/>
                    </a:cubicBezTo>
                    <a:cubicBezTo>
                      <a:pt x="1" y="4858"/>
                      <a:pt x="96" y="7132"/>
                      <a:pt x="977" y="8954"/>
                    </a:cubicBezTo>
                    <a:cubicBezTo>
                      <a:pt x="1727" y="10502"/>
                      <a:pt x="3477" y="12490"/>
                      <a:pt x="4978" y="12609"/>
                    </a:cubicBezTo>
                    <a:cubicBezTo>
                      <a:pt x="5165" y="12623"/>
                      <a:pt x="5352" y="12630"/>
                      <a:pt x="5539" y="12630"/>
                    </a:cubicBezTo>
                    <a:cubicBezTo>
                      <a:pt x="6662" y="12630"/>
                      <a:pt x="7777" y="12385"/>
                      <a:pt x="8788" y="11895"/>
                    </a:cubicBezTo>
                    <a:cubicBezTo>
                      <a:pt x="9490" y="11550"/>
                      <a:pt x="9609" y="10931"/>
                      <a:pt x="9716" y="10216"/>
                    </a:cubicBezTo>
                    <a:cubicBezTo>
                      <a:pt x="9776" y="9716"/>
                      <a:pt x="9942" y="9252"/>
                      <a:pt x="10181" y="8823"/>
                    </a:cubicBezTo>
                    <a:cubicBezTo>
                      <a:pt x="10466" y="8323"/>
                      <a:pt x="10716" y="7811"/>
                      <a:pt x="10919" y="7275"/>
                    </a:cubicBezTo>
                    <a:cubicBezTo>
                      <a:pt x="11347" y="6144"/>
                      <a:pt x="11455" y="4739"/>
                      <a:pt x="11109" y="3573"/>
                    </a:cubicBezTo>
                    <a:cubicBezTo>
                      <a:pt x="10931" y="2965"/>
                      <a:pt x="10407" y="2406"/>
                      <a:pt x="10002" y="1929"/>
                    </a:cubicBezTo>
                    <a:cubicBezTo>
                      <a:pt x="9109" y="906"/>
                      <a:pt x="8121" y="417"/>
                      <a:pt x="6787" y="167"/>
                    </a:cubicBezTo>
                    <a:cubicBezTo>
                      <a:pt x="6299" y="72"/>
                      <a:pt x="5799" y="13"/>
                      <a:pt x="5311" y="1"/>
                    </a:cubicBezTo>
                    <a:cubicBezTo>
                      <a:pt x="5280" y="0"/>
                      <a:pt x="5249" y="0"/>
                      <a:pt x="5218" y="0"/>
                    </a:cubicBezTo>
                    <a:close/>
                  </a:path>
                </a:pathLst>
              </a:custGeom>
              <a:solidFill>
                <a:srgbClr val="D599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6" name="Google Shape;2171;p69"/>
              <p:cNvSpPr/>
              <p:nvPr/>
            </p:nvSpPr>
            <p:spPr>
              <a:xfrm>
                <a:off x="1403892" y="2903359"/>
                <a:ext cx="521006" cy="304283"/>
              </a:xfrm>
              <a:custGeom>
                <a:avLst/>
                <a:gdLst/>
                <a:ahLst/>
                <a:cxnLst/>
                <a:rect l="l" t="t" r="r" b="b"/>
                <a:pathLst>
                  <a:path w="13638" h="7965" extrusionOk="0">
                    <a:moveTo>
                      <a:pt x="3973" y="1"/>
                    </a:moveTo>
                    <a:cubicBezTo>
                      <a:pt x="3021" y="1"/>
                      <a:pt x="2299" y="254"/>
                      <a:pt x="1798" y="563"/>
                    </a:cubicBezTo>
                    <a:cubicBezTo>
                      <a:pt x="905" y="1110"/>
                      <a:pt x="632" y="2265"/>
                      <a:pt x="370" y="3218"/>
                    </a:cubicBezTo>
                    <a:cubicBezTo>
                      <a:pt x="108" y="4111"/>
                      <a:pt x="0" y="5051"/>
                      <a:pt x="36" y="5980"/>
                    </a:cubicBezTo>
                    <a:cubicBezTo>
                      <a:pt x="60" y="6480"/>
                      <a:pt x="96" y="7195"/>
                      <a:pt x="298" y="7659"/>
                    </a:cubicBezTo>
                    <a:cubicBezTo>
                      <a:pt x="356" y="7843"/>
                      <a:pt x="525" y="7964"/>
                      <a:pt x="708" y="7964"/>
                    </a:cubicBezTo>
                    <a:cubicBezTo>
                      <a:pt x="750" y="7964"/>
                      <a:pt x="792" y="7958"/>
                      <a:pt x="834" y="7945"/>
                    </a:cubicBezTo>
                    <a:cubicBezTo>
                      <a:pt x="1108" y="7873"/>
                      <a:pt x="1132" y="7659"/>
                      <a:pt x="1239" y="7445"/>
                    </a:cubicBezTo>
                    <a:cubicBezTo>
                      <a:pt x="1361" y="7219"/>
                      <a:pt x="1816" y="6601"/>
                      <a:pt x="2161" y="6601"/>
                    </a:cubicBezTo>
                    <a:cubicBezTo>
                      <a:pt x="2253" y="6601"/>
                      <a:pt x="2338" y="6646"/>
                      <a:pt x="2406" y="6754"/>
                    </a:cubicBezTo>
                    <a:cubicBezTo>
                      <a:pt x="2572" y="5802"/>
                      <a:pt x="2739" y="5016"/>
                      <a:pt x="3549" y="4337"/>
                    </a:cubicBezTo>
                    <a:cubicBezTo>
                      <a:pt x="4120" y="3849"/>
                      <a:pt x="4894" y="3706"/>
                      <a:pt x="5454" y="3170"/>
                    </a:cubicBezTo>
                    <a:cubicBezTo>
                      <a:pt x="5906" y="2754"/>
                      <a:pt x="6263" y="2253"/>
                      <a:pt x="6525" y="1694"/>
                    </a:cubicBezTo>
                    <a:cubicBezTo>
                      <a:pt x="6835" y="3182"/>
                      <a:pt x="7847" y="4551"/>
                      <a:pt x="9478" y="4623"/>
                    </a:cubicBezTo>
                    <a:cubicBezTo>
                      <a:pt x="9287" y="4373"/>
                      <a:pt x="9085" y="4123"/>
                      <a:pt x="8894" y="3873"/>
                    </a:cubicBezTo>
                    <a:lnTo>
                      <a:pt x="8894" y="3873"/>
                    </a:lnTo>
                    <a:cubicBezTo>
                      <a:pt x="9406" y="4397"/>
                      <a:pt x="10287" y="4659"/>
                      <a:pt x="10847" y="5087"/>
                    </a:cubicBezTo>
                    <a:cubicBezTo>
                      <a:pt x="11669" y="5706"/>
                      <a:pt x="11859" y="7278"/>
                      <a:pt x="12919" y="7468"/>
                    </a:cubicBezTo>
                    <a:cubicBezTo>
                      <a:pt x="12941" y="7472"/>
                      <a:pt x="12963" y="7474"/>
                      <a:pt x="12983" y="7474"/>
                    </a:cubicBezTo>
                    <a:cubicBezTo>
                      <a:pt x="13637" y="7474"/>
                      <a:pt x="13512" y="5530"/>
                      <a:pt x="13443" y="5230"/>
                    </a:cubicBezTo>
                    <a:cubicBezTo>
                      <a:pt x="13228" y="4266"/>
                      <a:pt x="12621" y="3385"/>
                      <a:pt x="11895" y="2730"/>
                    </a:cubicBezTo>
                    <a:cubicBezTo>
                      <a:pt x="10966" y="1884"/>
                      <a:pt x="9906" y="860"/>
                      <a:pt x="8799" y="253"/>
                    </a:cubicBezTo>
                    <a:cubicBezTo>
                      <a:pt x="8522" y="103"/>
                      <a:pt x="8163" y="37"/>
                      <a:pt x="7807" y="37"/>
                    </a:cubicBezTo>
                    <a:cubicBezTo>
                      <a:pt x="7230" y="37"/>
                      <a:pt x="6660" y="212"/>
                      <a:pt x="6454" y="491"/>
                    </a:cubicBezTo>
                    <a:cubicBezTo>
                      <a:pt x="5500" y="138"/>
                      <a:pt x="4674" y="1"/>
                      <a:pt x="3973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7" name="Google Shape;2172;p69"/>
              <p:cNvSpPr/>
              <p:nvPr/>
            </p:nvSpPr>
            <p:spPr>
              <a:xfrm>
                <a:off x="1652291" y="2879138"/>
                <a:ext cx="281438" cy="227916"/>
              </a:xfrm>
              <a:custGeom>
                <a:avLst/>
                <a:gdLst/>
                <a:ahLst/>
                <a:cxnLst/>
                <a:rect l="l" t="t" r="r" b="b"/>
                <a:pathLst>
                  <a:path w="7367" h="5966" extrusionOk="0">
                    <a:moveTo>
                      <a:pt x="930" y="1"/>
                    </a:moveTo>
                    <a:cubicBezTo>
                      <a:pt x="613" y="1"/>
                      <a:pt x="307" y="115"/>
                      <a:pt x="47" y="375"/>
                    </a:cubicBezTo>
                    <a:cubicBezTo>
                      <a:pt x="1" y="422"/>
                      <a:pt x="41" y="489"/>
                      <a:pt x="89" y="489"/>
                    </a:cubicBezTo>
                    <a:cubicBezTo>
                      <a:pt x="103" y="489"/>
                      <a:pt x="117" y="484"/>
                      <a:pt x="130" y="470"/>
                    </a:cubicBezTo>
                    <a:lnTo>
                      <a:pt x="118" y="470"/>
                    </a:lnTo>
                    <a:cubicBezTo>
                      <a:pt x="374" y="220"/>
                      <a:pt x="650" y="119"/>
                      <a:pt x="930" y="119"/>
                    </a:cubicBezTo>
                    <a:cubicBezTo>
                      <a:pt x="1757" y="119"/>
                      <a:pt x="2621" y="1003"/>
                      <a:pt x="3119" y="1554"/>
                    </a:cubicBezTo>
                    <a:cubicBezTo>
                      <a:pt x="3309" y="1780"/>
                      <a:pt x="3488" y="1994"/>
                      <a:pt x="3666" y="2221"/>
                    </a:cubicBezTo>
                    <a:cubicBezTo>
                      <a:pt x="3857" y="2459"/>
                      <a:pt x="4024" y="2709"/>
                      <a:pt x="4155" y="2971"/>
                    </a:cubicBezTo>
                    <a:cubicBezTo>
                      <a:pt x="4309" y="3257"/>
                      <a:pt x="4488" y="3554"/>
                      <a:pt x="4833" y="3638"/>
                    </a:cubicBezTo>
                    <a:cubicBezTo>
                      <a:pt x="4964" y="3661"/>
                      <a:pt x="5095" y="3673"/>
                      <a:pt x="5226" y="3673"/>
                    </a:cubicBezTo>
                    <a:cubicBezTo>
                      <a:pt x="5417" y="3709"/>
                      <a:pt x="5583" y="3792"/>
                      <a:pt x="5738" y="3899"/>
                    </a:cubicBezTo>
                    <a:cubicBezTo>
                      <a:pt x="6441" y="4388"/>
                      <a:pt x="6798" y="5245"/>
                      <a:pt x="7226" y="5935"/>
                    </a:cubicBezTo>
                    <a:cubicBezTo>
                      <a:pt x="7241" y="5957"/>
                      <a:pt x="7260" y="5965"/>
                      <a:pt x="7279" y="5965"/>
                    </a:cubicBezTo>
                    <a:cubicBezTo>
                      <a:pt x="7324" y="5965"/>
                      <a:pt x="7367" y="5918"/>
                      <a:pt x="7334" y="5876"/>
                    </a:cubicBezTo>
                    <a:cubicBezTo>
                      <a:pt x="6941" y="5233"/>
                      <a:pt x="6607" y="4507"/>
                      <a:pt x="6036" y="3983"/>
                    </a:cubicBezTo>
                    <a:cubicBezTo>
                      <a:pt x="5798" y="3733"/>
                      <a:pt x="5476" y="3578"/>
                      <a:pt x="5131" y="3542"/>
                    </a:cubicBezTo>
                    <a:cubicBezTo>
                      <a:pt x="4976" y="3542"/>
                      <a:pt x="4809" y="3507"/>
                      <a:pt x="4667" y="3423"/>
                    </a:cubicBezTo>
                    <a:cubicBezTo>
                      <a:pt x="4512" y="3304"/>
                      <a:pt x="4381" y="3149"/>
                      <a:pt x="4297" y="2959"/>
                    </a:cubicBezTo>
                    <a:cubicBezTo>
                      <a:pt x="4155" y="2685"/>
                      <a:pt x="3988" y="2423"/>
                      <a:pt x="3797" y="2173"/>
                    </a:cubicBezTo>
                    <a:cubicBezTo>
                      <a:pt x="3607" y="1935"/>
                      <a:pt x="3416" y="1709"/>
                      <a:pt x="3214" y="1483"/>
                    </a:cubicBezTo>
                    <a:cubicBezTo>
                      <a:pt x="2785" y="994"/>
                      <a:pt x="2309" y="518"/>
                      <a:pt x="1726" y="220"/>
                    </a:cubicBezTo>
                    <a:cubicBezTo>
                      <a:pt x="1466" y="80"/>
                      <a:pt x="1194" y="1"/>
                      <a:pt x="930" y="1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8" name="Google Shape;2173;p69"/>
              <p:cNvSpPr/>
              <p:nvPr/>
            </p:nvSpPr>
            <p:spPr>
              <a:xfrm>
                <a:off x="1852058" y="3063241"/>
                <a:ext cx="95048" cy="63187"/>
              </a:xfrm>
              <a:custGeom>
                <a:avLst/>
                <a:gdLst/>
                <a:ahLst/>
                <a:cxnLst/>
                <a:rect l="l" t="t" r="r" b="b"/>
                <a:pathLst>
                  <a:path w="2488" h="1654" extrusionOk="0">
                    <a:moveTo>
                      <a:pt x="88" y="1"/>
                    </a:moveTo>
                    <a:cubicBezTo>
                      <a:pt x="45" y="1"/>
                      <a:pt x="0" y="44"/>
                      <a:pt x="33" y="93"/>
                    </a:cubicBezTo>
                    <a:lnTo>
                      <a:pt x="21" y="93"/>
                    </a:lnTo>
                    <a:cubicBezTo>
                      <a:pt x="283" y="557"/>
                      <a:pt x="640" y="962"/>
                      <a:pt x="1069" y="1271"/>
                    </a:cubicBezTo>
                    <a:cubicBezTo>
                      <a:pt x="1344" y="1478"/>
                      <a:pt x="1689" y="1654"/>
                      <a:pt x="2034" y="1654"/>
                    </a:cubicBezTo>
                    <a:cubicBezTo>
                      <a:pt x="2166" y="1654"/>
                      <a:pt x="2298" y="1628"/>
                      <a:pt x="2426" y="1569"/>
                    </a:cubicBezTo>
                    <a:cubicBezTo>
                      <a:pt x="2487" y="1548"/>
                      <a:pt x="2452" y="1466"/>
                      <a:pt x="2396" y="1466"/>
                    </a:cubicBezTo>
                    <a:cubicBezTo>
                      <a:pt x="2386" y="1466"/>
                      <a:pt x="2377" y="1469"/>
                      <a:pt x="2366" y="1474"/>
                    </a:cubicBezTo>
                    <a:cubicBezTo>
                      <a:pt x="2262" y="1519"/>
                      <a:pt x="2153" y="1539"/>
                      <a:pt x="2044" y="1539"/>
                    </a:cubicBezTo>
                    <a:cubicBezTo>
                      <a:pt x="1696" y="1539"/>
                      <a:pt x="1341" y="1337"/>
                      <a:pt x="1069" y="1128"/>
                    </a:cubicBezTo>
                    <a:cubicBezTo>
                      <a:pt x="688" y="831"/>
                      <a:pt x="366" y="462"/>
                      <a:pt x="140" y="33"/>
                    </a:cubicBezTo>
                    <a:cubicBezTo>
                      <a:pt x="129" y="10"/>
                      <a:pt x="109" y="1"/>
                      <a:pt x="88" y="1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9" name="Google Shape;2174;p69"/>
              <p:cNvSpPr/>
              <p:nvPr/>
            </p:nvSpPr>
            <p:spPr>
              <a:xfrm>
                <a:off x="1897864" y="3158330"/>
                <a:ext cx="31670" cy="76520"/>
              </a:xfrm>
              <a:custGeom>
                <a:avLst/>
                <a:gdLst/>
                <a:ahLst/>
                <a:cxnLst/>
                <a:rect l="l" t="t" r="r" b="b"/>
                <a:pathLst>
                  <a:path w="829" h="2003" extrusionOk="0">
                    <a:moveTo>
                      <a:pt x="83" y="0"/>
                    </a:moveTo>
                    <a:cubicBezTo>
                      <a:pt x="42" y="0"/>
                      <a:pt x="0" y="43"/>
                      <a:pt x="24" y="92"/>
                    </a:cubicBezTo>
                    <a:cubicBezTo>
                      <a:pt x="298" y="687"/>
                      <a:pt x="679" y="1259"/>
                      <a:pt x="703" y="1949"/>
                    </a:cubicBezTo>
                    <a:cubicBezTo>
                      <a:pt x="703" y="1985"/>
                      <a:pt x="736" y="2003"/>
                      <a:pt x="767" y="2003"/>
                    </a:cubicBezTo>
                    <a:cubicBezTo>
                      <a:pt x="798" y="2003"/>
                      <a:pt x="828" y="1985"/>
                      <a:pt x="822" y="1949"/>
                    </a:cubicBezTo>
                    <a:cubicBezTo>
                      <a:pt x="798" y="1235"/>
                      <a:pt x="417" y="652"/>
                      <a:pt x="132" y="32"/>
                    </a:cubicBezTo>
                    <a:cubicBezTo>
                      <a:pt x="120" y="10"/>
                      <a:pt x="102" y="0"/>
                      <a:pt x="83" y="0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0" name="Google Shape;2175;p69"/>
              <p:cNvSpPr/>
              <p:nvPr/>
            </p:nvSpPr>
            <p:spPr>
              <a:xfrm>
                <a:off x="1486220" y="2935679"/>
                <a:ext cx="70980" cy="155331"/>
              </a:xfrm>
              <a:custGeom>
                <a:avLst/>
                <a:gdLst/>
                <a:ahLst/>
                <a:cxnLst/>
                <a:rect l="l" t="t" r="r" b="b"/>
                <a:pathLst>
                  <a:path w="1858" h="4066" extrusionOk="0">
                    <a:moveTo>
                      <a:pt x="1766" y="0"/>
                    </a:moveTo>
                    <a:cubicBezTo>
                      <a:pt x="1753" y="0"/>
                      <a:pt x="1739" y="4"/>
                      <a:pt x="1727" y="14"/>
                    </a:cubicBezTo>
                    <a:cubicBezTo>
                      <a:pt x="620" y="1050"/>
                      <a:pt x="1" y="2491"/>
                      <a:pt x="1" y="4003"/>
                    </a:cubicBezTo>
                    <a:cubicBezTo>
                      <a:pt x="1" y="4045"/>
                      <a:pt x="30" y="4066"/>
                      <a:pt x="60" y="4066"/>
                    </a:cubicBezTo>
                    <a:cubicBezTo>
                      <a:pt x="90" y="4066"/>
                      <a:pt x="120" y="4045"/>
                      <a:pt x="120" y="4003"/>
                    </a:cubicBezTo>
                    <a:cubicBezTo>
                      <a:pt x="120" y="2527"/>
                      <a:pt x="739" y="1110"/>
                      <a:pt x="1810" y="98"/>
                    </a:cubicBezTo>
                    <a:cubicBezTo>
                      <a:pt x="1857" y="60"/>
                      <a:pt x="1815" y="0"/>
                      <a:pt x="1766" y="0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1" name="Google Shape;2176;p69"/>
              <p:cNvSpPr/>
              <p:nvPr/>
            </p:nvSpPr>
            <p:spPr>
              <a:xfrm>
                <a:off x="1380320" y="2883340"/>
                <a:ext cx="190248" cy="194413"/>
              </a:xfrm>
              <a:custGeom>
                <a:avLst/>
                <a:gdLst/>
                <a:ahLst/>
                <a:cxnLst/>
                <a:rect l="l" t="t" r="r" b="b"/>
                <a:pathLst>
                  <a:path w="4980" h="5089" extrusionOk="0">
                    <a:moveTo>
                      <a:pt x="4898" y="0"/>
                    </a:moveTo>
                    <a:cubicBezTo>
                      <a:pt x="4892" y="0"/>
                      <a:pt x="4886" y="1"/>
                      <a:pt x="4880" y="3"/>
                    </a:cubicBezTo>
                    <a:cubicBezTo>
                      <a:pt x="3844" y="230"/>
                      <a:pt x="2796" y="575"/>
                      <a:pt x="1951" y="1218"/>
                    </a:cubicBezTo>
                    <a:cubicBezTo>
                      <a:pt x="1546" y="1515"/>
                      <a:pt x="1225" y="1884"/>
                      <a:pt x="987" y="2325"/>
                    </a:cubicBezTo>
                    <a:cubicBezTo>
                      <a:pt x="796" y="2730"/>
                      <a:pt x="665" y="3170"/>
                      <a:pt x="570" y="3611"/>
                    </a:cubicBezTo>
                    <a:cubicBezTo>
                      <a:pt x="463" y="4099"/>
                      <a:pt x="344" y="4587"/>
                      <a:pt x="34" y="5004"/>
                    </a:cubicBezTo>
                    <a:cubicBezTo>
                      <a:pt x="0" y="5046"/>
                      <a:pt x="44" y="5088"/>
                      <a:pt x="89" y="5088"/>
                    </a:cubicBezTo>
                    <a:cubicBezTo>
                      <a:pt x="108" y="5088"/>
                      <a:pt x="127" y="5081"/>
                      <a:pt x="141" y="5063"/>
                    </a:cubicBezTo>
                    <a:cubicBezTo>
                      <a:pt x="653" y="4373"/>
                      <a:pt x="665" y="3456"/>
                      <a:pt x="963" y="2670"/>
                    </a:cubicBezTo>
                    <a:cubicBezTo>
                      <a:pt x="1344" y="1682"/>
                      <a:pt x="2249" y="1051"/>
                      <a:pt x="3201" y="646"/>
                    </a:cubicBezTo>
                    <a:cubicBezTo>
                      <a:pt x="3749" y="408"/>
                      <a:pt x="4320" y="241"/>
                      <a:pt x="4904" y="122"/>
                    </a:cubicBezTo>
                    <a:cubicBezTo>
                      <a:pt x="4980" y="101"/>
                      <a:pt x="4957" y="0"/>
                      <a:pt x="4898" y="0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2" name="Google Shape;2177;p69"/>
              <p:cNvSpPr/>
              <p:nvPr/>
            </p:nvSpPr>
            <p:spPr>
              <a:xfrm>
                <a:off x="1612216" y="2899691"/>
                <a:ext cx="13294" cy="47256"/>
              </a:xfrm>
              <a:custGeom>
                <a:avLst/>
                <a:gdLst/>
                <a:ahLst/>
                <a:cxnLst/>
                <a:rect l="l" t="t" r="r" b="b"/>
                <a:pathLst>
                  <a:path w="348" h="1237" extrusionOk="0">
                    <a:moveTo>
                      <a:pt x="187" y="1"/>
                    </a:moveTo>
                    <a:cubicBezTo>
                      <a:pt x="164" y="1"/>
                      <a:pt x="141" y="12"/>
                      <a:pt x="132" y="40"/>
                    </a:cubicBezTo>
                    <a:cubicBezTo>
                      <a:pt x="1" y="421"/>
                      <a:pt x="36" y="849"/>
                      <a:pt x="215" y="1206"/>
                    </a:cubicBezTo>
                    <a:cubicBezTo>
                      <a:pt x="225" y="1228"/>
                      <a:pt x="242" y="1236"/>
                      <a:pt x="260" y="1236"/>
                    </a:cubicBezTo>
                    <a:cubicBezTo>
                      <a:pt x="302" y="1236"/>
                      <a:pt x="347" y="1189"/>
                      <a:pt x="322" y="1147"/>
                    </a:cubicBezTo>
                    <a:cubicBezTo>
                      <a:pt x="155" y="814"/>
                      <a:pt x="132" y="433"/>
                      <a:pt x="251" y="75"/>
                    </a:cubicBezTo>
                    <a:cubicBezTo>
                      <a:pt x="265" y="31"/>
                      <a:pt x="225" y="1"/>
                      <a:pt x="187" y="1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3" name="Google Shape;2178;p69"/>
              <p:cNvSpPr/>
              <p:nvPr/>
            </p:nvSpPr>
            <p:spPr>
              <a:xfrm>
                <a:off x="1668986" y="2916081"/>
                <a:ext cx="78430" cy="119154"/>
              </a:xfrm>
              <a:custGeom>
                <a:avLst/>
                <a:gdLst/>
                <a:ahLst/>
                <a:cxnLst/>
                <a:rect l="l" t="t" r="r" b="b"/>
                <a:pathLst>
                  <a:path w="2053" h="3119" extrusionOk="0">
                    <a:moveTo>
                      <a:pt x="78" y="0"/>
                    </a:moveTo>
                    <a:cubicBezTo>
                      <a:pt x="40" y="0"/>
                      <a:pt x="0" y="31"/>
                      <a:pt x="15" y="75"/>
                    </a:cubicBezTo>
                    <a:cubicBezTo>
                      <a:pt x="289" y="1254"/>
                      <a:pt x="836" y="2492"/>
                      <a:pt x="1932" y="3111"/>
                    </a:cubicBezTo>
                    <a:cubicBezTo>
                      <a:pt x="1942" y="3116"/>
                      <a:pt x="1951" y="3118"/>
                      <a:pt x="1961" y="3118"/>
                    </a:cubicBezTo>
                    <a:cubicBezTo>
                      <a:pt x="2017" y="3118"/>
                      <a:pt x="2053" y="3035"/>
                      <a:pt x="1991" y="3004"/>
                    </a:cubicBezTo>
                    <a:cubicBezTo>
                      <a:pt x="920" y="2397"/>
                      <a:pt x="396" y="1182"/>
                      <a:pt x="134" y="39"/>
                    </a:cubicBezTo>
                    <a:cubicBezTo>
                      <a:pt x="125" y="12"/>
                      <a:pt x="102" y="0"/>
                      <a:pt x="78" y="0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4" name="Google Shape;2179;p69"/>
              <p:cNvSpPr/>
              <p:nvPr/>
            </p:nvSpPr>
            <p:spPr>
              <a:xfrm>
                <a:off x="1911044" y="3017320"/>
                <a:ext cx="39158" cy="14937"/>
              </a:xfrm>
              <a:custGeom>
                <a:avLst/>
                <a:gdLst/>
                <a:ahLst/>
                <a:cxnLst/>
                <a:rect l="l" t="t" r="r" b="b"/>
                <a:pathLst>
                  <a:path w="1025" h="391" extrusionOk="0">
                    <a:moveTo>
                      <a:pt x="81" y="0"/>
                    </a:moveTo>
                    <a:cubicBezTo>
                      <a:pt x="40" y="0"/>
                      <a:pt x="1" y="59"/>
                      <a:pt x="37" y="104"/>
                    </a:cubicBezTo>
                    <a:cubicBezTo>
                      <a:pt x="144" y="259"/>
                      <a:pt x="311" y="354"/>
                      <a:pt x="501" y="390"/>
                    </a:cubicBezTo>
                    <a:cubicBezTo>
                      <a:pt x="514" y="391"/>
                      <a:pt x="527" y="391"/>
                      <a:pt x="540" y="391"/>
                    </a:cubicBezTo>
                    <a:cubicBezTo>
                      <a:pt x="705" y="391"/>
                      <a:pt x="867" y="321"/>
                      <a:pt x="977" y="199"/>
                    </a:cubicBezTo>
                    <a:cubicBezTo>
                      <a:pt x="1024" y="152"/>
                      <a:pt x="982" y="90"/>
                      <a:pt x="932" y="90"/>
                    </a:cubicBezTo>
                    <a:cubicBezTo>
                      <a:pt x="920" y="90"/>
                      <a:pt x="906" y="94"/>
                      <a:pt x="894" y="104"/>
                    </a:cubicBezTo>
                    <a:cubicBezTo>
                      <a:pt x="787" y="211"/>
                      <a:pt x="644" y="271"/>
                      <a:pt x="501" y="271"/>
                    </a:cubicBezTo>
                    <a:cubicBezTo>
                      <a:pt x="346" y="235"/>
                      <a:pt x="215" y="152"/>
                      <a:pt x="120" y="21"/>
                    </a:cubicBezTo>
                    <a:cubicBezTo>
                      <a:pt x="108" y="6"/>
                      <a:pt x="95" y="0"/>
                      <a:pt x="81" y="0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5" name="Google Shape;2180;p69"/>
              <p:cNvSpPr/>
              <p:nvPr/>
            </p:nvSpPr>
            <p:spPr>
              <a:xfrm>
                <a:off x="1786080" y="3010940"/>
                <a:ext cx="49052" cy="57075"/>
              </a:xfrm>
              <a:custGeom>
                <a:avLst/>
                <a:gdLst/>
                <a:ahLst/>
                <a:cxnLst/>
                <a:rect l="l" t="t" r="r" b="b"/>
                <a:pathLst>
                  <a:path w="1284" h="1494" extrusionOk="0">
                    <a:moveTo>
                      <a:pt x="94" y="0"/>
                    </a:moveTo>
                    <a:cubicBezTo>
                      <a:pt x="44" y="0"/>
                      <a:pt x="0" y="59"/>
                      <a:pt x="45" y="104"/>
                    </a:cubicBezTo>
                    <a:cubicBezTo>
                      <a:pt x="474" y="521"/>
                      <a:pt x="784" y="1033"/>
                      <a:pt x="1165" y="1473"/>
                    </a:cubicBezTo>
                    <a:cubicBezTo>
                      <a:pt x="1176" y="1488"/>
                      <a:pt x="1190" y="1494"/>
                      <a:pt x="1203" y="1494"/>
                    </a:cubicBezTo>
                    <a:cubicBezTo>
                      <a:pt x="1245" y="1494"/>
                      <a:pt x="1284" y="1435"/>
                      <a:pt x="1248" y="1390"/>
                    </a:cubicBezTo>
                    <a:cubicBezTo>
                      <a:pt x="867" y="938"/>
                      <a:pt x="569" y="426"/>
                      <a:pt x="141" y="21"/>
                    </a:cubicBezTo>
                    <a:cubicBezTo>
                      <a:pt x="126" y="6"/>
                      <a:pt x="110" y="0"/>
                      <a:pt x="94" y="0"/>
                    </a:cubicBezTo>
                    <a:close/>
                  </a:path>
                </a:pathLst>
              </a:custGeom>
              <a:solidFill>
                <a:srgbClr val="A9A9A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6" name="Google Shape;2181;p69"/>
              <p:cNvSpPr/>
              <p:nvPr/>
            </p:nvSpPr>
            <p:spPr>
              <a:xfrm>
                <a:off x="1414818" y="3108054"/>
                <a:ext cx="85344" cy="144023"/>
              </a:xfrm>
              <a:custGeom>
                <a:avLst/>
                <a:gdLst/>
                <a:ahLst/>
                <a:cxnLst/>
                <a:rect l="l" t="t" r="r" b="b"/>
                <a:pathLst>
                  <a:path w="2234" h="3770" extrusionOk="0">
                    <a:moveTo>
                      <a:pt x="1469" y="1"/>
                    </a:moveTo>
                    <a:cubicBezTo>
                      <a:pt x="1343" y="1"/>
                      <a:pt x="1195" y="45"/>
                      <a:pt x="1024" y="146"/>
                    </a:cubicBezTo>
                    <a:cubicBezTo>
                      <a:pt x="0" y="753"/>
                      <a:pt x="226" y="2408"/>
                      <a:pt x="727" y="3277"/>
                    </a:cubicBezTo>
                    <a:cubicBezTo>
                      <a:pt x="832" y="3467"/>
                      <a:pt x="1050" y="3769"/>
                      <a:pt x="1305" y="3769"/>
                    </a:cubicBezTo>
                    <a:cubicBezTo>
                      <a:pt x="1338" y="3769"/>
                      <a:pt x="1371" y="3764"/>
                      <a:pt x="1405" y="3753"/>
                    </a:cubicBezTo>
                    <a:cubicBezTo>
                      <a:pt x="1822" y="3646"/>
                      <a:pt x="1941" y="2658"/>
                      <a:pt x="2012" y="1872"/>
                    </a:cubicBezTo>
                    <a:cubicBezTo>
                      <a:pt x="2234" y="1328"/>
                      <a:pt x="2166" y="1"/>
                      <a:pt x="1469" y="1"/>
                    </a:cubicBezTo>
                    <a:close/>
                  </a:path>
                </a:pathLst>
              </a:custGeom>
              <a:solidFill>
                <a:srgbClr val="D599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97" name="Google Shape;2182;p69"/>
              <p:cNvGrpSpPr/>
              <p:nvPr/>
            </p:nvGrpSpPr>
            <p:grpSpPr>
              <a:xfrm>
                <a:off x="1453900" y="3092964"/>
                <a:ext cx="388949" cy="279763"/>
                <a:chOff x="1453900" y="3092964"/>
                <a:chExt cx="388949" cy="279763"/>
              </a:xfrm>
            </p:grpSpPr>
            <p:sp>
              <p:nvSpPr>
                <p:cNvPr id="230" name="Google Shape;2183;p69"/>
                <p:cNvSpPr/>
                <p:nvPr/>
              </p:nvSpPr>
              <p:spPr>
                <a:xfrm>
                  <a:off x="1642206" y="3297124"/>
                  <a:ext cx="77589" cy="406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1" h="1063" extrusionOk="0">
                      <a:moveTo>
                        <a:pt x="87" y="1"/>
                      </a:moveTo>
                      <a:cubicBezTo>
                        <a:pt x="45" y="1"/>
                        <a:pt x="0" y="49"/>
                        <a:pt x="25" y="90"/>
                      </a:cubicBezTo>
                      <a:cubicBezTo>
                        <a:pt x="204" y="447"/>
                        <a:pt x="478" y="745"/>
                        <a:pt x="835" y="936"/>
                      </a:cubicBezTo>
                      <a:cubicBezTo>
                        <a:pt x="1017" y="1021"/>
                        <a:pt x="1214" y="1062"/>
                        <a:pt x="1411" y="1062"/>
                      </a:cubicBezTo>
                      <a:cubicBezTo>
                        <a:pt x="1601" y="1062"/>
                        <a:pt x="1791" y="1024"/>
                        <a:pt x="1966" y="948"/>
                      </a:cubicBezTo>
                      <a:cubicBezTo>
                        <a:pt x="2031" y="926"/>
                        <a:pt x="2007" y="825"/>
                        <a:pt x="1949" y="825"/>
                      </a:cubicBezTo>
                      <a:cubicBezTo>
                        <a:pt x="1943" y="825"/>
                        <a:pt x="1937" y="826"/>
                        <a:pt x="1930" y="828"/>
                      </a:cubicBezTo>
                      <a:cubicBezTo>
                        <a:pt x="1770" y="903"/>
                        <a:pt x="1599" y="939"/>
                        <a:pt x="1427" y="939"/>
                      </a:cubicBezTo>
                      <a:cubicBezTo>
                        <a:pt x="1241" y="939"/>
                        <a:pt x="1055" y="897"/>
                        <a:pt x="882" y="817"/>
                      </a:cubicBezTo>
                      <a:cubicBezTo>
                        <a:pt x="549" y="638"/>
                        <a:pt x="287" y="364"/>
                        <a:pt x="132" y="31"/>
                      </a:cubicBezTo>
                      <a:cubicBezTo>
                        <a:pt x="122" y="9"/>
                        <a:pt x="105" y="1"/>
                        <a:pt x="87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1" name="Google Shape;2184;p69"/>
                <p:cNvSpPr/>
                <p:nvPr/>
              </p:nvSpPr>
              <p:spPr>
                <a:xfrm>
                  <a:off x="1691297" y="3261404"/>
                  <a:ext cx="45576" cy="465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3" h="1218" extrusionOk="0">
                      <a:moveTo>
                        <a:pt x="679" y="1"/>
                      </a:moveTo>
                      <a:cubicBezTo>
                        <a:pt x="636" y="1"/>
                        <a:pt x="596" y="43"/>
                        <a:pt x="621" y="85"/>
                      </a:cubicBezTo>
                      <a:cubicBezTo>
                        <a:pt x="705" y="216"/>
                        <a:pt x="812" y="347"/>
                        <a:pt x="919" y="466"/>
                      </a:cubicBezTo>
                      <a:cubicBezTo>
                        <a:pt x="1014" y="573"/>
                        <a:pt x="1062" y="716"/>
                        <a:pt x="1038" y="859"/>
                      </a:cubicBezTo>
                      <a:cubicBezTo>
                        <a:pt x="986" y="1045"/>
                        <a:pt x="745" y="1087"/>
                        <a:pt x="558" y="1087"/>
                      </a:cubicBezTo>
                      <a:cubicBezTo>
                        <a:pt x="530" y="1087"/>
                        <a:pt x="503" y="1086"/>
                        <a:pt x="478" y="1085"/>
                      </a:cubicBezTo>
                      <a:cubicBezTo>
                        <a:pt x="359" y="1085"/>
                        <a:pt x="228" y="1049"/>
                        <a:pt x="121" y="1002"/>
                      </a:cubicBezTo>
                      <a:cubicBezTo>
                        <a:pt x="111" y="997"/>
                        <a:pt x="102" y="994"/>
                        <a:pt x="92" y="994"/>
                      </a:cubicBezTo>
                      <a:cubicBezTo>
                        <a:pt x="36" y="994"/>
                        <a:pt x="0" y="1078"/>
                        <a:pt x="62" y="1109"/>
                      </a:cubicBezTo>
                      <a:cubicBezTo>
                        <a:pt x="205" y="1180"/>
                        <a:pt x="366" y="1218"/>
                        <a:pt x="526" y="1218"/>
                      </a:cubicBezTo>
                      <a:cubicBezTo>
                        <a:pt x="631" y="1218"/>
                        <a:pt x="736" y="1201"/>
                        <a:pt x="836" y="1168"/>
                      </a:cubicBezTo>
                      <a:cubicBezTo>
                        <a:pt x="967" y="1144"/>
                        <a:pt x="1062" y="1061"/>
                        <a:pt x="1133" y="954"/>
                      </a:cubicBezTo>
                      <a:cubicBezTo>
                        <a:pt x="1193" y="811"/>
                        <a:pt x="1169" y="644"/>
                        <a:pt x="1086" y="513"/>
                      </a:cubicBezTo>
                      <a:cubicBezTo>
                        <a:pt x="990" y="335"/>
                        <a:pt x="824" y="204"/>
                        <a:pt x="729" y="25"/>
                      </a:cubicBezTo>
                      <a:cubicBezTo>
                        <a:pt x="715" y="8"/>
                        <a:pt x="697" y="1"/>
                        <a:pt x="679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2" name="Google Shape;2185;p69"/>
                <p:cNvSpPr/>
                <p:nvPr/>
              </p:nvSpPr>
              <p:spPr>
                <a:xfrm>
                  <a:off x="1724955" y="3193860"/>
                  <a:ext cx="32816" cy="43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" h="1128" extrusionOk="0">
                      <a:moveTo>
                        <a:pt x="765" y="0"/>
                      </a:moveTo>
                      <a:cubicBezTo>
                        <a:pt x="752" y="0"/>
                        <a:pt x="739" y="6"/>
                        <a:pt x="729" y="19"/>
                      </a:cubicBezTo>
                      <a:cubicBezTo>
                        <a:pt x="455" y="317"/>
                        <a:pt x="109" y="638"/>
                        <a:pt x="14" y="1055"/>
                      </a:cubicBezTo>
                      <a:cubicBezTo>
                        <a:pt x="0" y="1097"/>
                        <a:pt x="36" y="1127"/>
                        <a:pt x="73" y="1127"/>
                      </a:cubicBezTo>
                      <a:cubicBezTo>
                        <a:pt x="98" y="1127"/>
                        <a:pt x="124" y="1113"/>
                        <a:pt x="133" y="1079"/>
                      </a:cubicBezTo>
                      <a:cubicBezTo>
                        <a:pt x="181" y="888"/>
                        <a:pt x="276" y="710"/>
                        <a:pt x="407" y="555"/>
                      </a:cubicBezTo>
                      <a:cubicBezTo>
                        <a:pt x="538" y="400"/>
                        <a:pt x="681" y="257"/>
                        <a:pt x="812" y="114"/>
                      </a:cubicBezTo>
                      <a:cubicBezTo>
                        <a:pt x="858" y="68"/>
                        <a:pt x="811" y="0"/>
                        <a:pt x="765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3" name="Google Shape;2186;p69"/>
                <p:cNvSpPr/>
                <p:nvPr/>
              </p:nvSpPr>
              <p:spPr>
                <a:xfrm>
                  <a:off x="1624097" y="3092964"/>
                  <a:ext cx="78010" cy="26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2" h="688" extrusionOk="0">
                      <a:moveTo>
                        <a:pt x="767" y="1"/>
                      </a:moveTo>
                      <a:cubicBezTo>
                        <a:pt x="529" y="1"/>
                        <a:pt x="292" y="59"/>
                        <a:pt x="82" y="172"/>
                      </a:cubicBezTo>
                      <a:cubicBezTo>
                        <a:pt x="0" y="223"/>
                        <a:pt x="51" y="336"/>
                        <a:pt x="135" y="336"/>
                      </a:cubicBezTo>
                      <a:cubicBezTo>
                        <a:pt x="148" y="336"/>
                        <a:pt x="163" y="333"/>
                        <a:pt x="178" y="327"/>
                      </a:cubicBezTo>
                      <a:cubicBezTo>
                        <a:pt x="360" y="231"/>
                        <a:pt x="559" y="184"/>
                        <a:pt x="762" y="184"/>
                      </a:cubicBezTo>
                      <a:cubicBezTo>
                        <a:pt x="864" y="184"/>
                        <a:pt x="967" y="196"/>
                        <a:pt x="1071" y="219"/>
                      </a:cubicBezTo>
                      <a:cubicBezTo>
                        <a:pt x="1368" y="255"/>
                        <a:pt x="1642" y="410"/>
                        <a:pt x="1833" y="648"/>
                      </a:cubicBezTo>
                      <a:cubicBezTo>
                        <a:pt x="1854" y="676"/>
                        <a:pt x="1882" y="687"/>
                        <a:pt x="1909" y="687"/>
                      </a:cubicBezTo>
                      <a:cubicBezTo>
                        <a:pt x="1976" y="687"/>
                        <a:pt x="2041" y="620"/>
                        <a:pt x="1999" y="553"/>
                      </a:cubicBezTo>
                      <a:cubicBezTo>
                        <a:pt x="1773" y="267"/>
                        <a:pt x="1464" y="88"/>
                        <a:pt x="1106" y="41"/>
                      </a:cubicBezTo>
                      <a:cubicBezTo>
                        <a:pt x="995" y="14"/>
                        <a:pt x="881" y="1"/>
                        <a:pt x="767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4" name="Google Shape;2187;p69"/>
                <p:cNvSpPr/>
                <p:nvPr/>
              </p:nvSpPr>
              <p:spPr>
                <a:xfrm>
                  <a:off x="1799910" y="3169486"/>
                  <a:ext cx="42940" cy="452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4" h="1184" extrusionOk="0">
                      <a:moveTo>
                        <a:pt x="138" y="0"/>
                      </a:moveTo>
                      <a:cubicBezTo>
                        <a:pt x="35" y="0"/>
                        <a:pt x="0" y="159"/>
                        <a:pt x="112" y="181"/>
                      </a:cubicBezTo>
                      <a:cubicBezTo>
                        <a:pt x="314" y="252"/>
                        <a:pt x="517" y="371"/>
                        <a:pt x="672" y="526"/>
                      </a:cubicBezTo>
                      <a:cubicBezTo>
                        <a:pt x="755" y="598"/>
                        <a:pt x="814" y="693"/>
                        <a:pt x="874" y="800"/>
                      </a:cubicBezTo>
                      <a:cubicBezTo>
                        <a:pt x="922" y="871"/>
                        <a:pt x="945" y="967"/>
                        <a:pt x="934" y="1062"/>
                      </a:cubicBezTo>
                      <a:cubicBezTo>
                        <a:pt x="922" y="1110"/>
                        <a:pt x="957" y="1157"/>
                        <a:pt x="1005" y="1181"/>
                      </a:cubicBezTo>
                      <a:cubicBezTo>
                        <a:pt x="1011" y="1183"/>
                        <a:pt x="1017" y="1183"/>
                        <a:pt x="1024" y="1183"/>
                      </a:cubicBezTo>
                      <a:cubicBezTo>
                        <a:pt x="1064" y="1183"/>
                        <a:pt x="1102" y="1151"/>
                        <a:pt x="1112" y="1110"/>
                      </a:cubicBezTo>
                      <a:cubicBezTo>
                        <a:pt x="1124" y="848"/>
                        <a:pt x="1017" y="586"/>
                        <a:pt x="814" y="419"/>
                      </a:cubicBezTo>
                      <a:cubicBezTo>
                        <a:pt x="636" y="229"/>
                        <a:pt x="410" y="86"/>
                        <a:pt x="160" y="2"/>
                      </a:cubicBezTo>
                      <a:cubicBezTo>
                        <a:pt x="152" y="1"/>
                        <a:pt x="145" y="0"/>
                        <a:pt x="138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5" name="Google Shape;2188;p69"/>
                <p:cNvSpPr/>
                <p:nvPr/>
              </p:nvSpPr>
              <p:spPr>
                <a:xfrm>
                  <a:off x="1598042" y="3175751"/>
                  <a:ext cx="76940" cy="399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4" h="1045" extrusionOk="0">
                      <a:moveTo>
                        <a:pt x="105" y="1"/>
                      </a:moveTo>
                      <a:cubicBezTo>
                        <a:pt x="53" y="1"/>
                        <a:pt x="0" y="42"/>
                        <a:pt x="14" y="112"/>
                      </a:cubicBezTo>
                      <a:cubicBezTo>
                        <a:pt x="110" y="493"/>
                        <a:pt x="395" y="803"/>
                        <a:pt x="764" y="946"/>
                      </a:cubicBezTo>
                      <a:cubicBezTo>
                        <a:pt x="935" y="1012"/>
                        <a:pt x="1115" y="1045"/>
                        <a:pt x="1297" y="1045"/>
                      </a:cubicBezTo>
                      <a:cubicBezTo>
                        <a:pt x="1508" y="1045"/>
                        <a:pt x="1721" y="1000"/>
                        <a:pt x="1919" y="910"/>
                      </a:cubicBezTo>
                      <a:cubicBezTo>
                        <a:pt x="2013" y="879"/>
                        <a:pt x="1952" y="747"/>
                        <a:pt x="1863" y="747"/>
                      </a:cubicBezTo>
                      <a:cubicBezTo>
                        <a:pt x="1850" y="747"/>
                        <a:pt x="1837" y="749"/>
                        <a:pt x="1824" y="755"/>
                      </a:cubicBezTo>
                      <a:cubicBezTo>
                        <a:pt x="1659" y="827"/>
                        <a:pt x="1481" y="862"/>
                        <a:pt x="1305" y="862"/>
                      </a:cubicBezTo>
                      <a:cubicBezTo>
                        <a:pt x="807" y="862"/>
                        <a:pt x="325" y="583"/>
                        <a:pt x="193" y="65"/>
                      </a:cubicBezTo>
                      <a:cubicBezTo>
                        <a:pt x="178" y="21"/>
                        <a:pt x="142" y="1"/>
                        <a:pt x="105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6" name="Google Shape;2189;p69"/>
                <p:cNvSpPr/>
                <p:nvPr/>
              </p:nvSpPr>
              <p:spPr>
                <a:xfrm>
                  <a:off x="1751850" y="3242111"/>
                  <a:ext cx="55508" cy="3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3" h="1032" extrusionOk="0">
                      <a:moveTo>
                        <a:pt x="96" y="0"/>
                      </a:moveTo>
                      <a:cubicBezTo>
                        <a:pt x="48" y="0"/>
                        <a:pt x="1" y="30"/>
                        <a:pt x="1" y="90"/>
                      </a:cubicBezTo>
                      <a:cubicBezTo>
                        <a:pt x="13" y="399"/>
                        <a:pt x="179" y="697"/>
                        <a:pt x="453" y="875"/>
                      </a:cubicBezTo>
                      <a:cubicBezTo>
                        <a:pt x="615" y="979"/>
                        <a:pt x="809" y="1032"/>
                        <a:pt x="1004" y="1032"/>
                      </a:cubicBezTo>
                      <a:cubicBezTo>
                        <a:pt x="1124" y="1032"/>
                        <a:pt x="1245" y="1012"/>
                        <a:pt x="1358" y="971"/>
                      </a:cubicBezTo>
                      <a:cubicBezTo>
                        <a:pt x="1453" y="939"/>
                        <a:pt x="1427" y="796"/>
                        <a:pt x="1345" y="796"/>
                      </a:cubicBezTo>
                      <a:cubicBezTo>
                        <a:pt x="1335" y="796"/>
                        <a:pt x="1323" y="798"/>
                        <a:pt x="1310" y="804"/>
                      </a:cubicBezTo>
                      <a:cubicBezTo>
                        <a:pt x="1215" y="836"/>
                        <a:pt x="1117" y="852"/>
                        <a:pt x="1018" y="852"/>
                      </a:cubicBezTo>
                      <a:cubicBezTo>
                        <a:pt x="859" y="852"/>
                        <a:pt x="700" y="809"/>
                        <a:pt x="560" y="721"/>
                      </a:cubicBezTo>
                      <a:cubicBezTo>
                        <a:pt x="334" y="590"/>
                        <a:pt x="191" y="340"/>
                        <a:pt x="191" y="90"/>
                      </a:cubicBezTo>
                      <a:cubicBezTo>
                        <a:pt x="191" y="30"/>
                        <a:pt x="144" y="0"/>
                        <a:pt x="96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7" name="Google Shape;2190;p69"/>
                <p:cNvSpPr/>
                <p:nvPr/>
              </p:nvSpPr>
              <p:spPr>
                <a:xfrm>
                  <a:off x="1511664" y="3305682"/>
                  <a:ext cx="38776" cy="67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5" h="1755" extrusionOk="0">
                      <a:moveTo>
                        <a:pt x="83" y="1"/>
                      </a:moveTo>
                      <a:cubicBezTo>
                        <a:pt x="43" y="1"/>
                        <a:pt x="1" y="44"/>
                        <a:pt x="25" y="93"/>
                      </a:cubicBezTo>
                      <a:cubicBezTo>
                        <a:pt x="311" y="640"/>
                        <a:pt x="501" y="1247"/>
                        <a:pt x="894" y="1736"/>
                      </a:cubicBezTo>
                      <a:cubicBezTo>
                        <a:pt x="905" y="1749"/>
                        <a:pt x="917" y="1754"/>
                        <a:pt x="930" y="1754"/>
                      </a:cubicBezTo>
                      <a:cubicBezTo>
                        <a:pt x="972" y="1754"/>
                        <a:pt x="1015" y="1687"/>
                        <a:pt x="978" y="1640"/>
                      </a:cubicBezTo>
                      <a:cubicBezTo>
                        <a:pt x="597" y="1164"/>
                        <a:pt x="418" y="569"/>
                        <a:pt x="132" y="33"/>
                      </a:cubicBezTo>
                      <a:cubicBezTo>
                        <a:pt x="121" y="10"/>
                        <a:pt x="102" y="1"/>
                        <a:pt x="83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38" name="Google Shape;2191;p69"/>
                <p:cNvSpPr/>
                <p:nvPr/>
              </p:nvSpPr>
              <p:spPr>
                <a:xfrm>
                  <a:off x="1453900" y="3136019"/>
                  <a:ext cx="20973" cy="600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" h="1572" extrusionOk="0">
                      <a:moveTo>
                        <a:pt x="82" y="1"/>
                      </a:moveTo>
                      <a:cubicBezTo>
                        <a:pt x="40" y="1"/>
                        <a:pt x="1" y="59"/>
                        <a:pt x="37" y="104"/>
                      </a:cubicBezTo>
                      <a:cubicBezTo>
                        <a:pt x="192" y="295"/>
                        <a:pt x="311" y="521"/>
                        <a:pt x="358" y="771"/>
                      </a:cubicBezTo>
                      <a:cubicBezTo>
                        <a:pt x="394" y="1009"/>
                        <a:pt x="418" y="1259"/>
                        <a:pt x="418" y="1509"/>
                      </a:cubicBezTo>
                      <a:cubicBezTo>
                        <a:pt x="418" y="1551"/>
                        <a:pt x="451" y="1572"/>
                        <a:pt x="483" y="1572"/>
                      </a:cubicBezTo>
                      <a:cubicBezTo>
                        <a:pt x="516" y="1572"/>
                        <a:pt x="549" y="1551"/>
                        <a:pt x="549" y="1509"/>
                      </a:cubicBezTo>
                      <a:cubicBezTo>
                        <a:pt x="537" y="1236"/>
                        <a:pt x="513" y="974"/>
                        <a:pt x="477" y="712"/>
                      </a:cubicBezTo>
                      <a:cubicBezTo>
                        <a:pt x="418" y="462"/>
                        <a:pt x="299" y="223"/>
                        <a:pt x="120" y="21"/>
                      </a:cubicBezTo>
                      <a:cubicBezTo>
                        <a:pt x="109" y="7"/>
                        <a:pt x="95" y="1"/>
                        <a:pt x="82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98" name="Google Shape;2192;p69"/>
              <p:cNvSpPr/>
              <p:nvPr/>
            </p:nvSpPr>
            <p:spPr>
              <a:xfrm>
                <a:off x="1390711" y="3368336"/>
                <a:ext cx="204269" cy="53942"/>
              </a:xfrm>
              <a:custGeom>
                <a:avLst/>
                <a:gdLst/>
                <a:ahLst/>
                <a:cxnLst/>
                <a:rect l="l" t="t" r="r" b="b"/>
                <a:pathLst>
                  <a:path w="5347" h="1412" extrusionOk="0">
                    <a:moveTo>
                      <a:pt x="167" y="0"/>
                    </a:moveTo>
                    <a:lnTo>
                      <a:pt x="167" y="0"/>
                    </a:lnTo>
                    <a:cubicBezTo>
                      <a:pt x="0" y="631"/>
                      <a:pt x="1810" y="1131"/>
                      <a:pt x="2262" y="1239"/>
                    </a:cubicBezTo>
                    <a:cubicBezTo>
                      <a:pt x="2744" y="1358"/>
                      <a:pt x="3163" y="1412"/>
                      <a:pt x="3553" y="1412"/>
                    </a:cubicBezTo>
                    <a:cubicBezTo>
                      <a:pt x="4174" y="1412"/>
                      <a:pt x="4724" y="1275"/>
                      <a:pt x="5346" y="1048"/>
                    </a:cubicBezTo>
                    <a:cubicBezTo>
                      <a:pt x="5191" y="941"/>
                      <a:pt x="5025" y="846"/>
                      <a:pt x="4846" y="774"/>
                    </a:cubicBezTo>
                    <a:cubicBezTo>
                      <a:pt x="4560" y="691"/>
                      <a:pt x="4227" y="727"/>
                      <a:pt x="3929" y="691"/>
                    </a:cubicBezTo>
                    <a:cubicBezTo>
                      <a:pt x="3263" y="584"/>
                      <a:pt x="2584" y="572"/>
                      <a:pt x="1929" y="465"/>
                    </a:cubicBezTo>
                    <a:cubicBezTo>
                      <a:pt x="1334" y="358"/>
                      <a:pt x="762" y="107"/>
                      <a:pt x="167" y="0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9" name="Google Shape;2193;p69"/>
              <p:cNvSpPr/>
              <p:nvPr/>
            </p:nvSpPr>
            <p:spPr>
              <a:xfrm>
                <a:off x="1569924" y="3408373"/>
                <a:ext cx="117396" cy="131913"/>
              </a:xfrm>
              <a:custGeom>
                <a:avLst/>
                <a:gdLst/>
                <a:ahLst/>
                <a:cxnLst/>
                <a:rect l="l" t="t" r="r" b="b"/>
                <a:pathLst>
                  <a:path w="3073" h="3453" extrusionOk="0">
                    <a:moveTo>
                      <a:pt x="655" y="0"/>
                    </a:moveTo>
                    <a:cubicBezTo>
                      <a:pt x="429" y="83"/>
                      <a:pt x="203" y="143"/>
                      <a:pt x="0" y="202"/>
                    </a:cubicBezTo>
                    <a:cubicBezTo>
                      <a:pt x="834" y="1274"/>
                      <a:pt x="1691" y="2310"/>
                      <a:pt x="2429" y="3453"/>
                    </a:cubicBezTo>
                    <a:cubicBezTo>
                      <a:pt x="2620" y="2965"/>
                      <a:pt x="2834" y="2465"/>
                      <a:pt x="3072" y="1953"/>
                    </a:cubicBezTo>
                    <a:cubicBezTo>
                      <a:pt x="2643" y="1465"/>
                      <a:pt x="1393" y="476"/>
                      <a:pt x="655" y="0"/>
                    </a:cubicBezTo>
                    <a:close/>
                  </a:path>
                </a:pathLst>
              </a:custGeom>
              <a:solidFill>
                <a:srgbClr val="6E68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0" name="Google Shape;2194;p69"/>
              <p:cNvSpPr/>
              <p:nvPr/>
            </p:nvSpPr>
            <p:spPr>
              <a:xfrm>
                <a:off x="1276521" y="3366502"/>
                <a:ext cx="131951" cy="71897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1882" extrusionOk="0">
                    <a:moveTo>
                      <a:pt x="2705" y="1"/>
                    </a:moveTo>
                    <a:cubicBezTo>
                      <a:pt x="2096" y="1"/>
                      <a:pt x="1538" y="234"/>
                      <a:pt x="989" y="477"/>
                    </a:cubicBezTo>
                    <a:cubicBezTo>
                      <a:pt x="334" y="763"/>
                      <a:pt x="203" y="1275"/>
                      <a:pt x="1" y="1882"/>
                    </a:cubicBezTo>
                    <a:cubicBezTo>
                      <a:pt x="1096" y="1263"/>
                      <a:pt x="2275" y="941"/>
                      <a:pt x="3454" y="572"/>
                    </a:cubicBezTo>
                    <a:cubicBezTo>
                      <a:pt x="3239" y="406"/>
                      <a:pt x="3108" y="239"/>
                      <a:pt x="3156" y="48"/>
                    </a:cubicBezTo>
                    <a:cubicBezTo>
                      <a:pt x="3084" y="36"/>
                      <a:pt x="3013" y="25"/>
                      <a:pt x="2942" y="13"/>
                    </a:cubicBezTo>
                    <a:cubicBezTo>
                      <a:pt x="2862" y="5"/>
                      <a:pt x="2783" y="1"/>
                      <a:pt x="2705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1" name="Google Shape;2195;p69"/>
              <p:cNvSpPr/>
              <p:nvPr/>
            </p:nvSpPr>
            <p:spPr>
              <a:xfrm>
                <a:off x="1073392" y="3388354"/>
                <a:ext cx="589350" cy="619988"/>
              </a:xfrm>
              <a:custGeom>
                <a:avLst/>
                <a:gdLst/>
                <a:ahLst/>
                <a:cxnLst/>
                <a:rect l="l" t="t" r="r" b="b"/>
                <a:pathLst>
                  <a:path w="15427" h="16229" extrusionOk="0">
                    <a:moveTo>
                      <a:pt x="8771" y="0"/>
                    </a:moveTo>
                    <a:cubicBezTo>
                      <a:pt x="7592" y="369"/>
                      <a:pt x="6413" y="691"/>
                      <a:pt x="5318" y="1310"/>
                    </a:cubicBezTo>
                    <a:cubicBezTo>
                      <a:pt x="5270" y="1465"/>
                      <a:pt x="5211" y="1631"/>
                      <a:pt x="5151" y="1798"/>
                    </a:cubicBezTo>
                    <a:cubicBezTo>
                      <a:pt x="4496" y="3358"/>
                      <a:pt x="3829" y="4894"/>
                      <a:pt x="3151" y="6453"/>
                    </a:cubicBezTo>
                    <a:cubicBezTo>
                      <a:pt x="2472" y="8037"/>
                      <a:pt x="972" y="10323"/>
                      <a:pt x="972" y="12073"/>
                    </a:cubicBezTo>
                    <a:cubicBezTo>
                      <a:pt x="196" y="12144"/>
                      <a:pt x="1" y="13491"/>
                      <a:pt x="145" y="13491"/>
                    </a:cubicBezTo>
                    <a:cubicBezTo>
                      <a:pt x="147" y="13491"/>
                      <a:pt x="148" y="13490"/>
                      <a:pt x="150" y="13490"/>
                    </a:cubicBezTo>
                    <a:cubicBezTo>
                      <a:pt x="1218" y="13270"/>
                      <a:pt x="2302" y="13159"/>
                      <a:pt x="3387" y="13159"/>
                    </a:cubicBezTo>
                    <a:cubicBezTo>
                      <a:pt x="4528" y="13159"/>
                      <a:pt x="5671" y="13281"/>
                      <a:pt x="6794" y="13526"/>
                    </a:cubicBezTo>
                    <a:cubicBezTo>
                      <a:pt x="8818" y="13978"/>
                      <a:pt x="11378" y="14764"/>
                      <a:pt x="12878" y="16228"/>
                    </a:cubicBezTo>
                    <a:cubicBezTo>
                      <a:pt x="12973" y="15907"/>
                      <a:pt x="12950" y="15562"/>
                      <a:pt x="12807" y="15252"/>
                    </a:cubicBezTo>
                    <a:cubicBezTo>
                      <a:pt x="12747" y="15157"/>
                      <a:pt x="12700" y="15050"/>
                      <a:pt x="12676" y="14943"/>
                    </a:cubicBezTo>
                    <a:cubicBezTo>
                      <a:pt x="12688" y="14800"/>
                      <a:pt x="12723" y="14657"/>
                      <a:pt x="12783" y="14514"/>
                    </a:cubicBezTo>
                    <a:cubicBezTo>
                      <a:pt x="12866" y="14252"/>
                      <a:pt x="12866" y="13954"/>
                      <a:pt x="12783" y="13680"/>
                    </a:cubicBezTo>
                    <a:cubicBezTo>
                      <a:pt x="13140" y="13680"/>
                      <a:pt x="13319" y="13240"/>
                      <a:pt x="13271" y="12883"/>
                    </a:cubicBezTo>
                    <a:cubicBezTo>
                      <a:pt x="13200" y="12371"/>
                      <a:pt x="13093" y="12180"/>
                      <a:pt x="13188" y="11692"/>
                    </a:cubicBezTo>
                    <a:cubicBezTo>
                      <a:pt x="13295" y="11156"/>
                      <a:pt x="13640" y="10632"/>
                      <a:pt x="13771" y="10073"/>
                    </a:cubicBezTo>
                    <a:cubicBezTo>
                      <a:pt x="14164" y="8287"/>
                      <a:pt x="14533" y="6251"/>
                      <a:pt x="15426" y="3977"/>
                    </a:cubicBezTo>
                    <a:cubicBezTo>
                      <a:pt x="14688" y="2834"/>
                      <a:pt x="13831" y="1798"/>
                      <a:pt x="12997" y="738"/>
                    </a:cubicBezTo>
                    <a:cubicBezTo>
                      <a:pt x="12622" y="834"/>
                      <a:pt x="12259" y="887"/>
                      <a:pt x="11868" y="887"/>
                    </a:cubicBezTo>
                    <a:cubicBezTo>
                      <a:pt x="11476" y="887"/>
                      <a:pt x="11057" y="834"/>
                      <a:pt x="10568" y="715"/>
                    </a:cubicBezTo>
                    <a:cubicBezTo>
                      <a:pt x="10247" y="643"/>
                      <a:pt x="9271" y="369"/>
                      <a:pt x="8771" y="0"/>
                    </a:cubicBezTo>
                    <a:close/>
                  </a:path>
                </a:pathLst>
              </a:custGeom>
              <a:solidFill>
                <a:srgbClr val="ECE8D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02" name="Google Shape;2196;p69"/>
              <p:cNvGrpSpPr/>
              <p:nvPr/>
            </p:nvGrpSpPr>
            <p:grpSpPr>
              <a:xfrm>
                <a:off x="914465" y="3348661"/>
                <a:ext cx="835623" cy="1050218"/>
                <a:chOff x="914465" y="3348661"/>
                <a:chExt cx="835623" cy="1050218"/>
              </a:xfrm>
            </p:grpSpPr>
            <p:sp>
              <p:nvSpPr>
                <p:cNvPr id="208" name="Google Shape;2197;p69"/>
                <p:cNvSpPr/>
                <p:nvPr/>
              </p:nvSpPr>
              <p:spPr>
                <a:xfrm>
                  <a:off x="1387349" y="3348661"/>
                  <a:ext cx="34841" cy="222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2" h="583" extrusionOk="0">
                      <a:moveTo>
                        <a:pt x="91" y="0"/>
                      </a:moveTo>
                      <a:cubicBezTo>
                        <a:pt x="23" y="0"/>
                        <a:pt x="0" y="101"/>
                        <a:pt x="76" y="122"/>
                      </a:cubicBezTo>
                      <a:lnTo>
                        <a:pt x="64" y="122"/>
                      </a:lnTo>
                      <a:cubicBezTo>
                        <a:pt x="326" y="253"/>
                        <a:pt x="564" y="396"/>
                        <a:pt x="791" y="575"/>
                      </a:cubicBezTo>
                      <a:cubicBezTo>
                        <a:pt x="801" y="580"/>
                        <a:pt x="810" y="582"/>
                        <a:pt x="820" y="582"/>
                      </a:cubicBezTo>
                      <a:cubicBezTo>
                        <a:pt x="876" y="582"/>
                        <a:pt x="912" y="498"/>
                        <a:pt x="850" y="468"/>
                      </a:cubicBezTo>
                      <a:cubicBezTo>
                        <a:pt x="624" y="289"/>
                        <a:pt x="374" y="134"/>
                        <a:pt x="112" y="3"/>
                      </a:cubicBezTo>
                      <a:cubicBezTo>
                        <a:pt x="104" y="1"/>
                        <a:pt x="97" y="0"/>
                        <a:pt x="91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09" name="Google Shape;2198;p69"/>
                <p:cNvSpPr/>
                <p:nvPr/>
              </p:nvSpPr>
              <p:spPr>
                <a:xfrm>
                  <a:off x="1139179" y="3897075"/>
                  <a:ext cx="58335" cy="290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27" h="7605" extrusionOk="0">
                      <a:moveTo>
                        <a:pt x="1456" y="1"/>
                      </a:moveTo>
                      <a:cubicBezTo>
                        <a:pt x="1432" y="1"/>
                        <a:pt x="1410" y="14"/>
                        <a:pt x="1405" y="43"/>
                      </a:cubicBezTo>
                      <a:cubicBezTo>
                        <a:pt x="810" y="1960"/>
                        <a:pt x="36" y="3913"/>
                        <a:pt x="12" y="5948"/>
                      </a:cubicBezTo>
                      <a:cubicBezTo>
                        <a:pt x="0" y="6496"/>
                        <a:pt x="60" y="7032"/>
                        <a:pt x="202" y="7556"/>
                      </a:cubicBezTo>
                      <a:cubicBezTo>
                        <a:pt x="212" y="7590"/>
                        <a:pt x="236" y="7604"/>
                        <a:pt x="260" y="7604"/>
                      </a:cubicBezTo>
                      <a:cubicBezTo>
                        <a:pt x="294" y="7604"/>
                        <a:pt x="329" y="7574"/>
                        <a:pt x="322" y="7532"/>
                      </a:cubicBezTo>
                      <a:cubicBezTo>
                        <a:pt x="60" y="6568"/>
                        <a:pt x="107" y="5556"/>
                        <a:pt x="262" y="4579"/>
                      </a:cubicBezTo>
                      <a:cubicBezTo>
                        <a:pt x="441" y="3567"/>
                        <a:pt x="703" y="2579"/>
                        <a:pt x="1024" y="1603"/>
                      </a:cubicBezTo>
                      <a:cubicBezTo>
                        <a:pt x="1191" y="1091"/>
                        <a:pt x="1357" y="591"/>
                        <a:pt x="1512" y="79"/>
                      </a:cubicBezTo>
                      <a:cubicBezTo>
                        <a:pt x="1526" y="29"/>
                        <a:pt x="1490" y="1"/>
                        <a:pt x="1456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0" name="Google Shape;2199;p69"/>
                <p:cNvSpPr/>
                <p:nvPr/>
              </p:nvSpPr>
              <p:spPr>
                <a:xfrm>
                  <a:off x="1397970" y="3932146"/>
                  <a:ext cx="142839" cy="2140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39" h="5602" extrusionOk="0">
                      <a:moveTo>
                        <a:pt x="453" y="0"/>
                      </a:moveTo>
                      <a:cubicBezTo>
                        <a:pt x="426" y="0"/>
                        <a:pt x="400" y="18"/>
                        <a:pt x="394" y="54"/>
                      </a:cubicBezTo>
                      <a:cubicBezTo>
                        <a:pt x="394" y="1042"/>
                        <a:pt x="1" y="2125"/>
                        <a:pt x="477" y="3054"/>
                      </a:cubicBezTo>
                      <a:cubicBezTo>
                        <a:pt x="882" y="3828"/>
                        <a:pt x="1668" y="4352"/>
                        <a:pt x="2394" y="4804"/>
                      </a:cubicBezTo>
                      <a:cubicBezTo>
                        <a:pt x="2811" y="5066"/>
                        <a:pt x="3227" y="5304"/>
                        <a:pt x="3620" y="5590"/>
                      </a:cubicBezTo>
                      <a:cubicBezTo>
                        <a:pt x="3633" y="5598"/>
                        <a:pt x="3645" y="5602"/>
                        <a:pt x="3656" y="5602"/>
                      </a:cubicBezTo>
                      <a:cubicBezTo>
                        <a:pt x="3708" y="5602"/>
                        <a:pt x="3739" y="5522"/>
                        <a:pt x="3680" y="5483"/>
                      </a:cubicBezTo>
                      <a:cubicBezTo>
                        <a:pt x="3001" y="4983"/>
                        <a:pt x="2227" y="4602"/>
                        <a:pt x="1549" y="4078"/>
                      </a:cubicBezTo>
                      <a:cubicBezTo>
                        <a:pt x="1203" y="3816"/>
                        <a:pt x="917" y="3506"/>
                        <a:pt x="679" y="3149"/>
                      </a:cubicBezTo>
                      <a:cubicBezTo>
                        <a:pt x="429" y="2744"/>
                        <a:pt x="322" y="2268"/>
                        <a:pt x="370" y="1792"/>
                      </a:cubicBezTo>
                      <a:cubicBezTo>
                        <a:pt x="394" y="1209"/>
                        <a:pt x="513" y="637"/>
                        <a:pt x="513" y="54"/>
                      </a:cubicBezTo>
                      <a:cubicBezTo>
                        <a:pt x="507" y="18"/>
                        <a:pt x="480" y="0"/>
                        <a:pt x="453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1" name="Google Shape;2200;p69"/>
                <p:cNvSpPr/>
                <p:nvPr/>
              </p:nvSpPr>
              <p:spPr>
                <a:xfrm>
                  <a:off x="1430290" y="3964848"/>
                  <a:ext cx="62423" cy="572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4" h="1498" extrusionOk="0">
                      <a:moveTo>
                        <a:pt x="1560" y="1"/>
                      </a:moveTo>
                      <a:cubicBezTo>
                        <a:pt x="1535" y="1"/>
                        <a:pt x="1510" y="14"/>
                        <a:pt x="1500" y="43"/>
                      </a:cubicBezTo>
                      <a:cubicBezTo>
                        <a:pt x="1381" y="364"/>
                        <a:pt x="1191" y="662"/>
                        <a:pt x="953" y="912"/>
                      </a:cubicBezTo>
                      <a:cubicBezTo>
                        <a:pt x="742" y="1145"/>
                        <a:pt x="468" y="1368"/>
                        <a:pt x="143" y="1368"/>
                      </a:cubicBezTo>
                      <a:cubicBezTo>
                        <a:pt x="119" y="1368"/>
                        <a:pt x="96" y="1367"/>
                        <a:pt x="71" y="1365"/>
                      </a:cubicBezTo>
                      <a:cubicBezTo>
                        <a:pt x="0" y="1365"/>
                        <a:pt x="0" y="1484"/>
                        <a:pt x="71" y="1484"/>
                      </a:cubicBezTo>
                      <a:lnTo>
                        <a:pt x="71" y="1496"/>
                      </a:lnTo>
                      <a:cubicBezTo>
                        <a:pt x="89" y="1497"/>
                        <a:pt x="106" y="1497"/>
                        <a:pt x="123" y="1497"/>
                      </a:cubicBezTo>
                      <a:cubicBezTo>
                        <a:pt x="472" y="1497"/>
                        <a:pt x="797" y="1269"/>
                        <a:pt x="1024" y="1019"/>
                      </a:cubicBezTo>
                      <a:cubicBezTo>
                        <a:pt x="1286" y="745"/>
                        <a:pt x="1488" y="424"/>
                        <a:pt x="1619" y="79"/>
                      </a:cubicBezTo>
                      <a:cubicBezTo>
                        <a:pt x="1633" y="29"/>
                        <a:pt x="1597" y="1"/>
                        <a:pt x="1560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2" name="Google Shape;2201;p69"/>
                <p:cNvSpPr/>
                <p:nvPr/>
              </p:nvSpPr>
              <p:spPr>
                <a:xfrm>
                  <a:off x="1022276" y="3975583"/>
                  <a:ext cx="97378" cy="98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9" h="2570" extrusionOk="0">
                      <a:moveTo>
                        <a:pt x="643" y="0"/>
                      </a:moveTo>
                      <a:cubicBezTo>
                        <a:pt x="560" y="0"/>
                        <a:pt x="560" y="119"/>
                        <a:pt x="643" y="119"/>
                      </a:cubicBezTo>
                      <a:lnTo>
                        <a:pt x="631" y="119"/>
                      </a:lnTo>
                      <a:cubicBezTo>
                        <a:pt x="1128" y="119"/>
                        <a:pt x="1625" y="191"/>
                        <a:pt x="2122" y="191"/>
                      </a:cubicBezTo>
                      <a:cubicBezTo>
                        <a:pt x="2213" y="191"/>
                        <a:pt x="2305" y="188"/>
                        <a:pt x="2397" y="183"/>
                      </a:cubicBezTo>
                      <a:lnTo>
                        <a:pt x="2397" y="183"/>
                      </a:lnTo>
                      <a:cubicBezTo>
                        <a:pt x="2414" y="397"/>
                        <a:pt x="2389" y="621"/>
                        <a:pt x="2322" y="834"/>
                      </a:cubicBezTo>
                      <a:cubicBezTo>
                        <a:pt x="2250" y="1131"/>
                        <a:pt x="2143" y="1417"/>
                        <a:pt x="2012" y="1691"/>
                      </a:cubicBezTo>
                      <a:cubicBezTo>
                        <a:pt x="1917" y="1929"/>
                        <a:pt x="1762" y="2131"/>
                        <a:pt x="1572" y="2310"/>
                      </a:cubicBezTo>
                      <a:cubicBezTo>
                        <a:pt x="1416" y="2405"/>
                        <a:pt x="1244" y="2454"/>
                        <a:pt x="1073" y="2454"/>
                      </a:cubicBezTo>
                      <a:cubicBezTo>
                        <a:pt x="943" y="2454"/>
                        <a:pt x="814" y="2426"/>
                        <a:pt x="691" y="2369"/>
                      </a:cubicBezTo>
                      <a:cubicBezTo>
                        <a:pt x="357" y="2239"/>
                        <a:pt x="155" y="1893"/>
                        <a:pt x="191" y="1548"/>
                      </a:cubicBezTo>
                      <a:cubicBezTo>
                        <a:pt x="191" y="1506"/>
                        <a:pt x="161" y="1485"/>
                        <a:pt x="130" y="1485"/>
                      </a:cubicBezTo>
                      <a:cubicBezTo>
                        <a:pt x="98" y="1485"/>
                        <a:pt x="66" y="1506"/>
                        <a:pt x="60" y="1548"/>
                      </a:cubicBezTo>
                      <a:cubicBezTo>
                        <a:pt x="1" y="2149"/>
                        <a:pt x="544" y="2570"/>
                        <a:pt x="1097" y="2570"/>
                      </a:cubicBezTo>
                      <a:cubicBezTo>
                        <a:pt x="1213" y="2570"/>
                        <a:pt x="1329" y="2552"/>
                        <a:pt x="1441" y="2512"/>
                      </a:cubicBezTo>
                      <a:cubicBezTo>
                        <a:pt x="1691" y="2393"/>
                        <a:pt x="1893" y="2203"/>
                        <a:pt x="2012" y="1965"/>
                      </a:cubicBezTo>
                      <a:cubicBezTo>
                        <a:pt x="2179" y="1667"/>
                        <a:pt x="2310" y="1357"/>
                        <a:pt x="2405" y="1036"/>
                      </a:cubicBezTo>
                      <a:cubicBezTo>
                        <a:pt x="2512" y="738"/>
                        <a:pt x="2548" y="417"/>
                        <a:pt x="2524" y="107"/>
                      </a:cubicBezTo>
                      <a:cubicBezTo>
                        <a:pt x="2512" y="83"/>
                        <a:pt x="2489" y="60"/>
                        <a:pt x="2465" y="60"/>
                      </a:cubicBezTo>
                      <a:cubicBezTo>
                        <a:pt x="2354" y="68"/>
                        <a:pt x="2244" y="72"/>
                        <a:pt x="2134" y="72"/>
                      </a:cubicBezTo>
                      <a:cubicBezTo>
                        <a:pt x="1637" y="72"/>
                        <a:pt x="1140" y="0"/>
                        <a:pt x="643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3" name="Google Shape;2202;p69"/>
                <p:cNvSpPr/>
                <p:nvPr/>
              </p:nvSpPr>
              <p:spPr>
                <a:xfrm>
                  <a:off x="1221508" y="3990139"/>
                  <a:ext cx="104866" cy="1021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5" h="2674" extrusionOk="0">
                      <a:moveTo>
                        <a:pt x="281" y="134"/>
                      </a:moveTo>
                      <a:cubicBezTo>
                        <a:pt x="872" y="282"/>
                        <a:pt x="1496" y="217"/>
                        <a:pt x="2107" y="286"/>
                      </a:cubicBezTo>
                      <a:cubicBezTo>
                        <a:pt x="2167" y="310"/>
                        <a:pt x="2227" y="310"/>
                        <a:pt x="2298" y="310"/>
                      </a:cubicBezTo>
                      <a:cubicBezTo>
                        <a:pt x="2347" y="302"/>
                        <a:pt x="2384" y="282"/>
                        <a:pt x="2430" y="282"/>
                      </a:cubicBezTo>
                      <a:cubicBezTo>
                        <a:pt x="2451" y="282"/>
                        <a:pt x="2474" y="286"/>
                        <a:pt x="2500" y="298"/>
                      </a:cubicBezTo>
                      <a:cubicBezTo>
                        <a:pt x="2643" y="357"/>
                        <a:pt x="2572" y="703"/>
                        <a:pt x="2560" y="834"/>
                      </a:cubicBezTo>
                      <a:cubicBezTo>
                        <a:pt x="2502" y="1180"/>
                        <a:pt x="2388" y="1515"/>
                        <a:pt x="2219" y="1829"/>
                      </a:cubicBezTo>
                      <a:lnTo>
                        <a:pt x="2219" y="1829"/>
                      </a:lnTo>
                      <a:cubicBezTo>
                        <a:pt x="2208" y="1835"/>
                        <a:pt x="2199" y="1844"/>
                        <a:pt x="2191" y="1858"/>
                      </a:cubicBezTo>
                      <a:cubicBezTo>
                        <a:pt x="2036" y="2143"/>
                        <a:pt x="1798" y="2369"/>
                        <a:pt x="1488" y="2500"/>
                      </a:cubicBezTo>
                      <a:cubicBezTo>
                        <a:pt x="1383" y="2533"/>
                        <a:pt x="1274" y="2549"/>
                        <a:pt x="1165" y="2549"/>
                      </a:cubicBezTo>
                      <a:cubicBezTo>
                        <a:pt x="919" y="2549"/>
                        <a:pt x="675" y="2467"/>
                        <a:pt x="476" y="2310"/>
                      </a:cubicBezTo>
                      <a:cubicBezTo>
                        <a:pt x="310" y="2155"/>
                        <a:pt x="202" y="1941"/>
                        <a:pt x="179" y="1715"/>
                      </a:cubicBezTo>
                      <a:cubicBezTo>
                        <a:pt x="131" y="1441"/>
                        <a:pt x="119" y="1155"/>
                        <a:pt x="143" y="881"/>
                      </a:cubicBezTo>
                      <a:cubicBezTo>
                        <a:pt x="154" y="626"/>
                        <a:pt x="207" y="370"/>
                        <a:pt x="281" y="134"/>
                      </a:cubicBezTo>
                      <a:close/>
                      <a:moveTo>
                        <a:pt x="250" y="0"/>
                      </a:moveTo>
                      <a:cubicBezTo>
                        <a:pt x="226" y="0"/>
                        <a:pt x="191" y="12"/>
                        <a:pt x="179" y="48"/>
                      </a:cubicBezTo>
                      <a:cubicBezTo>
                        <a:pt x="95" y="298"/>
                        <a:pt x="48" y="572"/>
                        <a:pt x="24" y="834"/>
                      </a:cubicBezTo>
                      <a:cubicBezTo>
                        <a:pt x="0" y="1143"/>
                        <a:pt x="12" y="1465"/>
                        <a:pt x="72" y="1774"/>
                      </a:cubicBezTo>
                      <a:cubicBezTo>
                        <a:pt x="95" y="2024"/>
                        <a:pt x="214" y="2250"/>
                        <a:pt x="405" y="2405"/>
                      </a:cubicBezTo>
                      <a:cubicBezTo>
                        <a:pt x="631" y="2577"/>
                        <a:pt x="905" y="2673"/>
                        <a:pt x="1185" y="2673"/>
                      </a:cubicBezTo>
                      <a:cubicBezTo>
                        <a:pt x="1274" y="2673"/>
                        <a:pt x="1364" y="2663"/>
                        <a:pt x="1453" y="2643"/>
                      </a:cubicBezTo>
                      <a:cubicBezTo>
                        <a:pt x="1834" y="2548"/>
                        <a:pt x="2119" y="2250"/>
                        <a:pt x="2310" y="1917"/>
                      </a:cubicBezTo>
                      <a:cubicBezTo>
                        <a:pt x="2312" y="1913"/>
                        <a:pt x="2314" y="1910"/>
                        <a:pt x="2316" y="1906"/>
                      </a:cubicBezTo>
                      <a:lnTo>
                        <a:pt x="2316" y="1906"/>
                      </a:lnTo>
                      <a:cubicBezTo>
                        <a:pt x="2503" y="1564"/>
                        <a:pt x="2632" y="1187"/>
                        <a:pt x="2679" y="798"/>
                      </a:cubicBezTo>
                      <a:cubicBezTo>
                        <a:pt x="2712" y="568"/>
                        <a:pt x="2745" y="157"/>
                        <a:pt x="2435" y="157"/>
                      </a:cubicBezTo>
                      <a:cubicBezTo>
                        <a:pt x="2408" y="157"/>
                        <a:pt x="2378" y="160"/>
                        <a:pt x="2346" y="167"/>
                      </a:cubicBezTo>
                      <a:cubicBezTo>
                        <a:pt x="2322" y="179"/>
                        <a:pt x="2298" y="179"/>
                        <a:pt x="2274" y="191"/>
                      </a:cubicBezTo>
                      <a:cubicBezTo>
                        <a:pt x="2238" y="191"/>
                        <a:pt x="2203" y="179"/>
                        <a:pt x="2167" y="167"/>
                      </a:cubicBezTo>
                      <a:cubicBezTo>
                        <a:pt x="2084" y="167"/>
                        <a:pt x="2012" y="155"/>
                        <a:pt x="1929" y="143"/>
                      </a:cubicBezTo>
                      <a:cubicBezTo>
                        <a:pt x="1738" y="131"/>
                        <a:pt x="1548" y="119"/>
                        <a:pt x="1369" y="119"/>
                      </a:cubicBezTo>
                      <a:cubicBezTo>
                        <a:pt x="988" y="119"/>
                        <a:pt x="619" y="83"/>
                        <a:pt x="250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4" name="Google Shape;2203;p69"/>
                <p:cNvSpPr/>
                <p:nvPr/>
              </p:nvSpPr>
              <p:spPr>
                <a:xfrm>
                  <a:off x="1089132" y="3914610"/>
                  <a:ext cx="323155" cy="351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59" h="921" extrusionOk="0">
                      <a:moveTo>
                        <a:pt x="84" y="1"/>
                      </a:moveTo>
                      <a:cubicBezTo>
                        <a:pt x="0" y="1"/>
                        <a:pt x="0" y="120"/>
                        <a:pt x="84" y="120"/>
                      </a:cubicBezTo>
                      <a:cubicBezTo>
                        <a:pt x="2251" y="120"/>
                        <a:pt x="4429" y="132"/>
                        <a:pt x="6573" y="513"/>
                      </a:cubicBezTo>
                      <a:cubicBezTo>
                        <a:pt x="7168" y="608"/>
                        <a:pt x="7763" y="751"/>
                        <a:pt x="8347" y="917"/>
                      </a:cubicBezTo>
                      <a:cubicBezTo>
                        <a:pt x="8354" y="920"/>
                        <a:pt x="8361" y="921"/>
                        <a:pt x="8368" y="921"/>
                      </a:cubicBezTo>
                      <a:cubicBezTo>
                        <a:pt x="8435" y="921"/>
                        <a:pt x="8458" y="820"/>
                        <a:pt x="8382" y="798"/>
                      </a:cubicBezTo>
                      <a:cubicBezTo>
                        <a:pt x="6287" y="191"/>
                        <a:pt x="4096" y="48"/>
                        <a:pt x="1929" y="13"/>
                      </a:cubicBezTo>
                      <a:cubicBezTo>
                        <a:pt x="1310" y="1"/>
                        <a:pt x="703" y="1"/>
                        <a:pt x="84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5" name="Google Shape;2204;p69"/>
                <p:cNvSpPr/>
                <p:nvPr/>
              </p:nvSpPr>
              <p:spPr>
                <a:xfrm>
                  <a:off x="982697" y="4235292"/>
                  <a:ext cx="71439" cy="11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0" h="288" extrusionOk="0">
                      <a:moveTo>
                        <a:pt x="84" y="1"/>
                      </a:moveTo>
                      <a:cubicBezTo>
                        <a:pt x="0" y="1"/>
                        <a:pt x="0" y="120"/>
                        <a:pt x="84" y="120"/>
                      </a:cubicBezTo>
                      <a:cubicBezTo>
                        <a:pt x="655" y="143"/>
                        <a:pt x="1227" y="215"/>
                        <a:pt x="1798" y="286"/>
                      </a:cubicBezTo>
                      <a:cubicBezTo>
                        <a:pt x="1802" y="287"/>
                        <a:pt x="1805" y="287"/>
                        <a:pt x="1808" y="287"/>
                      </a:cubicBezTo>
                      <a:cubicBezTo>
                        <a:pt x="1869" y="287"/>
                        <a:pt x="1866" y="179"/>
                        <a:pt x="1798" y="167"/>
                      </a:cubicBezTo>
                      <a:cubicBezTo>
                        <a:pt x="1227" y="84"/>
                        <a:pt x="655" y="24"/>
                        <a:pt x="84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6" name="Google Shape;2205;p69"/>
                <p:cNvSpPr/>
                <p:nvPr/>
              </p:nvSpPr>
              <p:spPr>
                <a:xfrm>
                  <a:off x="964207" y="4269369"/>
                  <a:ext cx="80378" cy="7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4" h="207" extrusionOk="0">
                      <a:moveTo>
                        <a:pt x="104" y="1"/>
                      </a:moveTo>
                      <a:cubicBezTo>
                        <a:pt x="29" y="1"/>
                        <a:pt x="0" y="109"/>
                        <a:pt x="79" y="121"/>
                      </a:cubicBezTo>
                      <a:cubicBezTo>
                        <a:pt x="618" y="180"/>
                        <a:pt x="1165" y="207"/>
                        <a:pt x="1706" y="207"/>
                      </a:cubicBezTo>
                      <a:cubicBezTo>
                        <a:pt x="1811" y="207"/>
                        <a:pt x="1916" y="206"/>
                        <a:pt x="2020" y="204"/>
                      </a:cubicBezTo>
                      <a:cubicBezTo>
                        <a:pt x="2104" y="204"/>
                        <a:pt x="2104" y="85"/>
                        <a:pt x="2020" y="85"/>
                      </a:cubicBezTo>
                      <a:cubicBezTo>
                        <a:pt x="1939" y="86"/>
                        <a:pt x="1857" y="87"/>
                        <a:pt x="1775" y="87"/>
                      </a:cubicBezTo>
                      <a:cubicBezTo>
                        <a:pt x="1223" y="87"/>
                        <a:pt x="665" y="53"/>
                        <a:pt x="115" y="2"/>
                      </a:cubicBezTo>
                      <a:cubicBezTo>
                        <a:pt x="111" y="1"/>
                        <a:pt x="107" y="1"/>
                        <a:pt x="104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7" name="Google Shape;2206;p69"/>
                <p:cNvSpPr/>
                <p:nvPr/>
              </p:nvSpPr>
              <p:spPr>
                <a:xfrm>
                  <a:off x="936547" y="4301460"/>
                  <a:ext cx="96194" cy="130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18" h="342" extrusionOk="0">
                      <a:moveTo>
                        <a:pt x="743" y="1"/>
                      </a:moveTo>
                      <a:cubicBezTo>
                        <a:pt x="514" y="1"/>
                        <a:pt x="287" y="25"/>
                        <a:pt x="65" y="90"/>
                      </a:cubicBezTo>
                      <a:cubicBezTo>
                        <a:pt x="0" y="112"/>
                        <a:pt x="24" y="212"/>
                        <a:pt x="83" y="212"/>
                      </a:cubicBezTo>
                      <a:cubicBezTo>
                        <a:pt x="88" y="212"/>
                        <a:pt x="95" y="211"/>
                        <a:pt x="101" y="209"/>
                      </a:cubicBezTo>
                      <a:cubicBezTo>
                        <a:pt x="319" y="155"/>
                        <a:pt x="544" y="128"/>
                        <a:pt x="771" y="128"/>
                      </a:cubicBezTo>
                      <a:cubicBezTo>
                        <a:pt x="941" y="128"/>
                        <a:pt x="1111" y="143"/>
                        <a:pt x="1280" y="174"/>
                      </a:cubicBezTo>
                      <a:cubicBezTo>
                        <a:pt x="1673" y="221"/>
                        <a:pt x="2054" y="293"/>
                        <a:pt x="2435" y="340"/>
                      </a:cubicBezTo>
                      <a:cubicBezTo>
                        <a:pt x="2439" y="341"/>
                        <a:pt x="2442" y="341"/>
                        <a:pt x="2446" y="341"/>
                      </a:cubicBezTo>
                      <a:cubicBezTo>
                        <a:pt x="2518" y="341"/>
                        <a:pt x="2514" y="233"/>
                        <a:pt x="2435" y="221"/>
                      </a:cubicBezTo>
                      <a:lnTo>
                        <a:pt x="2447" y="221"/>
                      </a:lnTo>
                      <a:cubicBezTo>
                        <a:pt x="1895" y="153"/>
                        <a:pt x="1313" y="1"/>
                        <a:pt x="743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8" name="Google Shape;2207;p69"/>
                <p:cNvSpPr/>
                <p:nvPr/>
              </p:nvSpPr>
              <p:spPr>
                <a:xfrm>
                  <a:off x="923252" y="4346235"/>
                  <a:ext cx="69338" cy="128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15" h="336" extrusionOk="0">
                      <a:moveTo>
                        <a:pt x="94" y="1"/>
                      </a:moveTo>
                      <a:cubicBezTo>
                        <a:pt x="29" y="1"/>
                        <a:pt x="1" y="109"/>
                        <a:pt x="80" y="121"/>
                      </a:cubicBezTo>
                      <a:cubicBezTo>
                        <a:pt x="616" y="192"/>
                        <a:pt x="1163" y="228"/>
                        <a:pt x="1699" y="335"/>
                      </a:cubicBezTo>
                      <a:cubicBezTo>
                        <a:pt x="1703" y="336"/>
                        <a:pt x="1707" y="336"/>
                        <a:pt x="1711" y="336"/>
                      </a:cubicBezTo>
                      <a:cubicBezTo>
                        <a:pt x="1786" y="336"/>
                        <a:pt x="1814" y="227"/>
                        <a:pt x="1735" y="216"/>
                      </a:cubicBezTo>
                      <a:cubicBezTo>
                        <a:pt x="1199" y="121"/>
                        <a:pt x="651" y="73"/>
                        <a:pt x="104" y="2"/>
                      </a:cubicBezTo>
                      <a:cubicBezTo>
                        <a:pt x="100" y="1"/>
                        <a:pt x="97" y="1"/>
                        <a:pt x="94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19" name="Google Shape;2208;p69"/>
                <p:cNvSpPr/>
                <p:nvPr/>
              </p:nvSpPr>
              <p:spPr>
                <a:xfrm>
                  <a:off x="914465" y="4379358"/>
                  <a:ext cx="62805" cy="124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44" h="327" extrusionOk="0">
                      <a:moveTo>
                        <a:pt x="209" y="1"/>
                      </a:moveTo>
                      <a:cubicBezTo>
                        <a:pt x="167" y="1"/>
                        <a:pt x="125" y="2"/>
                        <a:pt x="84" y="4"/>
                      </a:cubicBezTo>
                      <a:cubicBezTo>
                        <a:pt x="0" y="4"/>
                        <a:pt x="0" y="123"/>
                        <a:pt x="84" y="123"/>
                      </a:cubicBezTo>
                      <a:cubicBezTo>
                        <a:pt x="334" y="123"/>
                        <a:pt x="584" y="147"/>
                        <a:pt x="822" y="206"/>
                      </a:cubicBezTo>
                      <a:cubicBezTo>
                        <a:pt x="1072" y="254"/>
                        <a:pt x="1322" y="302"/>
                        <a:pt x="1572" y="325"/>
                      </a:cubicBezTo>
                      <a:cubicBezTo>
                        <a:pt x="1575" y="326"/>
                        <a:pt x="1578" y="326"/>
                        <a:pt x="1581" y="326"/>
                      </a:cubicBezTo>
                      <a:cubicBezTo>
                        <a:pt x="1643" y="326"/>
                        <a:pt x="1640" y="206"/>
                        <a:pt x="1572" y="206"/>
                      </a:cubicBezTo>
                      <a:cubicBezTo>
                        <a:pt x="1322" y="171"/>
                        <a:pt x="1072" y="135"/>
                        <a:pt x="822" y="75"/>
                      </a:cubicBezTo>
                      <a:cubicBezTo>
                        <a:pt x="623" y="26"/>
                        <a:pt x="417" y="1"/>
                        <a:pt x="209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0" name="Google Shape;2209;p69"/>
                <p:cNvSpPr/>
                <p:nvPr/>
              </p:nvSpPr>
              <p:spPr>
                <a:xfrm>
                  <a:off x="1614928" y="4213477"/>
                  <a:ext cx="135160" cy="9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38" h="239" extrusionOk="0">
                      <a:moveTo>
                        <a:pt x="84" y="0"/>
                      </a:moveTo>
                      <a:cubicBezTo>
                        <a:pt x="1" y="0"/>
                        <a:pt x="1" y="119"/>
                        <a:pt x="84" y="119"/>
                      </a:cubicBezTo>
                      <a:cubicBezTo>
                        <a:pt x="1215" y="119"/>
                        <a:pt x="2335" y="143"/>
                        <a:pt x="3454" y="238"/>
                      </a:cubicBezTo>
                      <a:cubicBezTo>
                        <a:pt x="3537" y="238"/>
                        <a:pt x="3537" y="119"/>
                        <a:pt x="3454" y="119"/>
                      </a:cubicBezTo>
                      <a:cubicBezTo>
                        <a:pt x="2335" y="24"/>
                        <a:pt x="1215" y="0"/>
                        <a:pt x="84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1" name="Google Shape;2210;p69"/>
                <p:cNvSpPr/>
                <p:nvPr/>
              </p:nvSpPr>
              <p:spPr>
                <a:xfrm>
                  <a:off x="1187774" y="4241404"/>
                  <a:ext cx="66014" cy="28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8" h="758" extrusionOk="0">
                      <a:moveTo>
                        <a:pt x="96" y="0"/>
                      </a:moveTo>
                      <a:cubicBezTo>
                        <a:pt x="44" y="0"/>
                        <a:pt x="0" y="84"/>
                        <a:pt x="62" y="114"/>
                      </a:cubicBezTo>
                      <a:cubicBezTo>
                        <a:pt x="562" y="364"/>
                        <a:pt x="1121" y="460"/>
                        <a:pt x="1609" y="745"/>
                      </a:cubicBezTo>
                      <a:cubicBezTo>
                        <a:pt x="1622" y="754"/>
                        <a:pt x="1634" y="757"/>
                        <a:pt x="1645" y="757"/>
                      </a:cubicBezTo>
                      <a:cubicBezTo>
                        <a:pt x="1698" y="757"/>
                        <a:pt x="1728" y="678"/>
                        <a:pt x="1669" y="638"/>
                      </a:cubicBezTo>
                      <a:cubicBezTo>
                        <a:pt x="1193" y="353"/>
                        <a:pt x="633" y="257"/>
                        <a:pt x="121" y="7"/>
                      </a:cubicBezTo>
                      <a:cubicBezTo>
                        <a:pt x="113" y="2"/>
                        <a:pt x="104" y="0"/>
                        <a:pt x="96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2" name="Google Shape;2211;p69"/>
                <p:cNvSpPr/>
                <p:nvPr/>
              </p:nvSpPr>
              <p:spPr>
                <a:xfrm>
                  <a:off x="1147125" y="4268834"/>
                  <a:ext cx="69108" cy="3167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9" h="829" extrusionOk="0">
                      <a:moveTo>
                        <a:pt x="83" y="1"/>
                      </a:moveTo>
                      <a:cubicBezTo>
                        <a:pt x="25" y="1"/>
                        <a:pt x="1" y="101"/>
                        <a:pt x="66" y="123"/>
                      </a:cubicBezTo>
                      <a:cubicBezTo>
                        <a:pt x="649" y="242"/>
                        <a:pt x="1137" y="647"/>
                        <a:pt x="1709" y="825"/>
                      </a:cubicBezTo>
                      <a:cubicBezTo>
                        <a:pt x="1715" y="827"/>
                        <a:pt x="1722" y="828"/>
                        <a:pt x="1727" y="828"/>
                      </a:cubicBezTo>
                      <a:cubicBezTo>
                        <a:pt x="1786" y="828"/>
                        <a:pt x="1809" y="728"/>
                        <a:pt x="1733" y="706"/>
                      </a:cubicBezTo>
                      <a:cubicBezTo>
                        <a:pt x="1173" y="528"/>
                        <a:pt x="697" y="123"/>
                        <a:pt x="102" y="4"/>
                      </a:cubicBezTo>
                      <a:cubicBezTo>
                        <a:pt x="95" y="2"/>
                        <a:pt x="89" y="1"/>
                        <a:pt x="83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3" name="Google Shape;2212;p69"/>
                <p:cNvSpPr/>
                <p:nvPr/>
              </p:nvSpPr>
              <p:spPr>
                <a:xfrm>
                  <a:off x="1118129" y="4300085"/>
                  <a:ext cx="61850" cy="226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9" h="592" extrusionOk="0">
                      <a:moveTo>
                        <a:pt x="73" y="1"/>
                      </a:moveTo>
                      <a:cubicBezTo>
                        <a:pt x="20" y="1"/>
                        <a:pt x="1" y="94"/>
                        <a:pt x="63" y="114"/>
                      </a:cubicBezTo>
                      <a:cubicBezTo>
                        <a:pt x="551" y="281"/>
                        <a:pt x="1027" y="448"/>
                        <a:pt x="1515" y="591"/>
                      </a:cubicBezTo>
                      <a:cubicBezTo>
                        <a:pt x="1519" y="591"/>
                        <a:pt x="1523" y="592"/>
                        <a:pt x="1526" y="592"/>
                      </a:cubicBezTo>
                      <a:cubicBezTo>
                        <a:pt x="1590" y="592"/>
                        <a:pt x="1619" y="494"/>
                        <a:pt x="1551" y="472"/>
                      </a:cubicBezTo>
                      <a:cubicBezTo>
                        <a:pt x="1063" y="329"/>
                        <a:pt x="575" y="174"/>
                        <a:pt x="99" y="7"/>
                      </a:cubicBezTo>
                      <a:cubicBezTo>
                        <a:pt x="89" y="3"/>
                        <a:pt x="81" y="1"/>
                        <a:pt x="73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4" name="Google Shape;2213;p69"/>
                <p:cNvSpPr/>
                <p:nvPr/>
              </p:nvSpPr>
              <p:spPr>
                <a:xfrm>
                  <a:off x="1078321" y="4322129"/>
                  <a:ext cx="62003" cy="26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3" h="684" extrusionOk="0">
                      <a:moveTo>
                        <a:pt x="95" y="1"/>
                      </a:moveTo>
                      <a:cubicBezTo>
                        <a:pt x="30" y="1"/>
                        <a:pt x="1" y="109"/>
                        <a:pt x="69" y="121"/>
                      </a:cubicBezTo>
                      <a:cubicBezTo>
                        <a:pt x="593" y="204"/>
                        <a:pt x="1045" y="478"/>
                        <a:pt x="1522" y="680"/>
                      </a:cubicBezTo>
                      <a:cubicBezTo>
                        <a:pt x="1528" y="682"/>
                        <a:pt x="1534" y="683"/>
                        <a:pt x="1540" y="683"/>
                      </a:cubicBezTo>
                      <a:cubicBezTo>
                        <a:pt x="1599" y="683"/>
                        <a:pt x="1622" y="583"/>
                        <a:pt x="1557" y="561"/>
                      </a:cubicBezTo>
                      <a:cubicBezTo>
                        <a:pt x="1081" y="359"/>
                        <a:pt x="617" y="85"/>
                        <a:pt x="105" y="2"/>
                      </a:cubicBezTo>
                      <a:cubicBezTo>
                        <a:pt x="101" y="1"/>
                        <a:pt x="98" y="1"/>
                        <a:pt x="95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5" name="Google Shape;2214;p69"/>
                <p:cNvSpPr/>
                <p:nvPr/>
              </p:nvSpPr>
              <p:spPr>
                <a:xfrm>
                  <a:off x="1038895" y="4344325"/>
                  <a:ext cx="62155" cy="259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27" h="679" extrusionOk="0">
                      <a:moveTo>
                        <a:pt x="83" y="1"/>
                      </a:moveTo>
                      <a:cubicBezTo>
                        <a:pt x="24" y="1"/>
                        <a:pt x="0" y="101"/>
                        <a:pt x="65" y="123"/>
                      </a:cubicBezTo>
                      <a:cubicBezTo>
                        <a:pt x="553" y="278"/>
                        <a:pt x="1053" y="421"/>
                        <a:pt x="1506" y="671"/>
                      </a:cubicBezTo>
                      <a:cubicBezTo>
                        <a:pt x="1516" y="676"/>
                        <a:pt x="1526" y="678"/>
                        <a:pt x="1535" y="678"/>
                      </a:cubicBezTo>
                      <a:cubicBezTo>
                        <a:pt x="1591" y="678"/>
                        <a:pt x="1627" y="594"/>
                        <a:pt x="1565" y="564"/>
                      </a:cubicBezTo>
                      <a:cubicBezTo>
                        <a:pt x="1113" y="302"/>
                        <a:pt x="601" y="171"/>
                        <a:pt x="101" y="4"/>
                      </a:cubicBezTo>
                      <a:cubicBezTo>
                        <a:pt x="94" y="2"/>
                        <a:pt x="88" y="1"/>
                        <a:pt x="83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6" name="Google Shape;2215;p69"/>
                <p:cNvSpPr/>
                <p:nvPr/>
              </p:nvSpPr>
              <p:spPr>
                <a:xfrm>
                  <a:off x="1008064" y="4374238"/>
                  <a:ext cx="50083" cy="246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1" h="645" extrusionOk="0">
                      <a:moveTo>
                        <a:pt x="73" y="0"/>
                      </a:moveTo>
                      <a:cubicBezTo>
                        <a:pt x="19" y="0"/>
                        <a:pt x="0" y="95"/>
                        <a:pt x="63" y="126"/>
                      </a:cubicBezTo>
                      <a:cubicBezTo>
                        <a:pt x="265" y="197"/>
                        <a:pt x="467" y="245"/>
                        <a:pt x="658" y="316"/>
                      </a:cubicBezTo>
                      <a:cubicBezTo>
                        <a:pt x="860" y="364"/>
                        <a:pt x="1039" y="471"/>
                        <a:pt x="1170" y="614"/>
                      </a:cubicBezTo>
                      <a:cubicBezTo>
                        <a:pt x="1184" y="635"/>
                        <a:pt x="1204" y="644"/>
                        <a:pt x="1223" y="644"/>
                      </a:cubicBezTo>
                      <a:cubicBezTo>
                        <a:pt x="1268" y="644"/>
                        <a:pt x="1310" y="596"/>
                        <a:pt x="1277" y="555"/>
                      </a:cubicBezTo>
                      <a:lnTo>
                        <a:pt x="1289" y="555"/>
                      </a:lnTo>
                      <a:cubicBezTo>
                        <a:pt x="1134" y="400"/>
                        <a:pt x="956" y="281"/>
                        <a:pt x="741" y="209"/>
                      </a:cubicBezTo>
                      <a:cubicBezTo>
                        <a:pt x="527" y="138"/>
                        <a:pt x="313" y="78"/>
                        <a:pt x="98" y="7"/>
                      </a:cubicBezTo>
                      <a:cubicBezTo>
                        <a:pt x="89" y="2"/>
                        <a:pt x="81" y="0"/>
                        <a:pt x="73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7" name="Google Shape;2216;p69"/>
                <p:cNvSpPr/>
                <p:nvPr/>
              </p:nvSpPr>
              <p:spPr>
                <a:xfrm>
                  <a:off x="1181012" y="3796370"/>
                  <a:ext cx="294312" cy="869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04" h="2275" extrusionOk="0">
                      <a:moveTo>
                        <a:pt x="72" y="0"/>
                      </a:moveTo>
                      <a:cubicBezTo>
                        <a:pt x="0" y="12"/>
                        <a:pt x="0" y="119"/>
                        <a:pt x="72" y="119"/>
                      </a:cubicBezTo>
                      <a:lnTo>
                        <a:pt x="72" y="131"/>
                      </a:lnTo>
                      <a:cubicBezTo>
                        <a:pt x="115" y="131"/>
                        <a:pt x="159" y="130"/>
                        <a:pt x="202" y="130"/>
                      </a:cubicBezTo>
                      <a:cubicBezTo>
                        <a:pt x="1289" y="130"/>
                        <a:pt x="2364" y="273"/>
                        <a:pt x="3418" y="548"/>
                      </a:cubicBezTo>
                      <a:cubicBezTo>
                        <a:pt x="4441" y="798"/>
                        <a:pt x="5430" y="1143"/>
                        <a:pt x="6370" y="1584"/>
                      </a:cubicBezTo>
                      <a:cubicBezTo>
                        <a:pt x="6799" y="1786"/>
                        <a:pt x="7204" y="2012"/>
                        <a:pt x="7585" y="2262"/>
                      </a:cubicBezTo>
                      <a:cubicBezTo>
                        <a:pt x="7597" y="2271"/>
                        <a:pt x="7609" y="2274"/>
                        <a:pt x="7620" y="2274"/>
                      </a:cubicBezTo>
                      <a:cubicBezTo>
                        <a:pt x="7673" y="2274"/>
                        <a:pt x="7703" y="2194"/>
                        <a:pt x="7644" y="2155"/>
                      </a:cubicBezTo>
                      <a:cubicBezTo>
                        <a:pt x="6882" y="1667"/>
                        <a:pt x="6073" y="1274"/>
                        <a:pt x="5215" y="965"/>
                      </a:cubicBezTo>
                      <a:cubicBezTo>
                        <a:pt x="4156" y="572"/>
                        <a:pt x="3072" y="298"/>
                        <a:pt x="1953" y="131"/>
                      </a:cubicBezTo>
                      <a:cubicBezTo>
                        <a:pt x="1334" y="36"/>
                        <a:pt x="703" y="0"/>
                        <a:pt x="72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8" name="Google Shape;2217;p69"/>
                <p:cNvSpPr/>
                <p:nvPr/>
              </p:nvSpPr>
              <p:spPr>
                <a:xfrm>
                  <a:off x="1393271" y="3763935"/>
                  <a:ext cx="33122" cy="111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7" h="293" extrusionOk="0">
                      <a:moveTo>
                        <a:pt x="90" y="1"/>
                      </a:moveTo>
                      <a:cubicBezTo>
                        <a:pt x="23" y="1"/>
                        <a:pt x="0" y="101"/>
                        <a:pt x="76" y="123"/>
                      </a:cubicBezTo>
                      <a:lnTo>
                        <a:pt x="767" y="290"/>
                      </a:lnTo>
                      <a:cubicBezTo>
                        <a:pt x="773" y="292"/>
                        <a:pt x="779" y="293"/>
                        <a:pt x="785" y="293"/>
                      </a:cubicBezTo>
                      <a:cubicBezTo>
                        <a:pt x="844" y="293"/>
                        <a:pt x="866" y="192"/>
                        <a:pt x="790" y="170"/>
                      </a:cubicBezTo>
                      <a:lnTo>
                        <a:pt x="112" y="4"/>
                      </a:lnTo>
                      <a:cubicBezTo>
                        <a:pt x="104" y="2"/>
                        <a:pt x="97" y="1"/>
                        <a:pt x="90" y="1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29" name="Google Shape;2218;p69"/>
                <p:cNvSpPr/>
                <p:nvPr/>
              </p:nvSpPr>
              <p:spPr>
                <a:xfrm>
                  <a:off x="1508073" y="3868689"/>
                  <a:ext cx="49090" cy="407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5" h="1067" extrusionOk="0">
                      <a:moveTo>
                        <a:pt x="83" y="0"/>
                      </a:moveTo>
                      <a:cubicBezTo>
                        <a:pt x="31" y="0"/>
                        <a:pt x="1" y="80"/>
                        <a:pt x="60" y="119"/>
                      </a:cubicBezTo>
                      <a:cubicBezTo>
                        <a:pt x="452" y="381"/>
                        <a:pt x="822" y="703"/>
                        <a:pt x="1155" y="1048"/>
                      </a:cubicBezTo>
                      <a:cubicBezTo>
                        <a:pt x="1168" y="1061"/>
                        <a:pt x="1183" y="1067"/>
                        <a:pt x="1196" y="1067"/>
                      </a:cubicBezTo>
                      <a:cubicBezTo>
                        <a:pt x="1244" y="1067"/>
                        <a:pt x="1285" y="999"/>
                        <a:pt x="1238" y="953"/>
                      </a:cubicBezTo>
                      <a:cubicBezTo>
                        <a:pt x="905" y="607"/>
                        <a:pt x="524" y="286"/>
                        <a:pt x="119" y="12"/>
                      </a:cubicBezTo>
                      <a:cubicBezTo>
                        <a:pt x="107" y="4"/>
                        <a:pt x="94" y="0"/>
                        <a:pt x="83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203" name="Google Shape;2219;p69"/>
              <p:cNvSpPr/>
              <p:nvPr/>
            </p:nvSpPr>
            <p:spPr>
              <a:xfrm>
                <a:off x="1597660" y="3217049"/>
                <a:ext cx="582703" cy="367432"/>
              </a:xfrm>
              <a:custGeom>
                <a:avLst/>
                <a:gdLst/>
                <a:ahLst/>
                <a:cxnLst/>
                <a:rect l="l" t="t" r="r" b="b"/>
                <a:pathLst>
                  <a:path w="15253" h="9618" extrusionOk="0">
                    <a:moveTo>
                      <a:pt x="14882" y="1"/>
                    </a:moveTo>
                    <a:cubicBezTo>
                      <a:pt x="14813" y="1"/>
                      <a:pt x="14724" y="18"/>
                      <a:pt x="14610" y="55"/>
                    </a:cubicBezTo>
                    <a:cubicBezTo>
                      <a:pt x="14193" y="210"/>
                      <a:pt x="13812" y="436"/>
                      <a:pt x="13467" y="710"/>
                    </a:cubicBezTo>
                    <a:cubicBezTo>
                      <a:pt x="13097" y="972"/>
                      <a:pt x="12752" y="1258"/>
                      <a:pt x="12419" y="1555"/>
                    </a:cubicBezTo>
                    <a:cubicBezTo>
                      <a:pt x="12383" y="1591"/>
                      <a:pt x="12347" y="1615"/>
                      <a:pt x="12324" y="1651"/>
                    </a:cubicBezTo>
                    <a:cubicBezTo>
                      <a:pt x="12359" y="1293"/>
                      <a:pt x="12645" y="889"/>
                      <a:pt x="12443" y="543"/>
                    </a:cubicBezTo>
                    <a:cubicBezTo>
                      <a:pt x="12381" y="443"/>
                      <a:pt x="12311" y="401"/>
                      <a:pt x="12239" y="401"/>
                    </a:cubicBezTo>
                    <a:cubicBezTo>
                      <a:pt x="11957" y="401"/>
                      <a:pt x="11630" y="1019"/>
                      <a:pt x="11573" y="1246"/>
                    </a:cubicBezTo>
                    <a:cubicBezTo>
                      <a:pt x="11538" y="1448"/>
                      <a:pt x="11442" y="1651"/>
                      <a:pt x="11311" y="1817"/>
                    </a:cubicBezTo>
                    <a:cubicBezTo>
                      <a:pt x="11133" y="2032"/>
                      <a:pt x="10990" y="2174"/>
                      <a:pt x="10919" y="2460"/>
                    </a:cubicBezTo>
                    <a:cubicBezTo>
                      <a:pt x="10800" y="2877"/>
                      <a:pt x="10930" y="3246"/>
                      <a:pt x="10919" y="3663"/>
                    </a:cubicBezTo>
                    <a:cubicBezTo>
                      <a:pt x="10026" y="4710"/>
                      <a:pt x="7990" y="5949"/>
                      <a:pt x="7918" y="5996"/>
                    </a:cubicBezTo>
                    <a:cubicBezTo>
                      <a:pt x="7216" y="6473"/>
                      <a:pt x="6549" y="6377"/>
                      <a:pt x="5692" y="6401"/>
                    </a:cubicBezTo>
                    <a:cubicBezTo>
                      <a:pt x="5683" y="6401"/>
                      <a:pt x="5674" y="6401"/>
                      <a:pt x="5665" y="6401"/>
                    </a:cubicBezTo>
                    <a:cubicBezTo>
                      <a:pt x="4965" y="6401"/>
                      <a:pt x="2709" y="5959"/>
                      <a:pt x="2215" y="5853"/>
                    </a:cubicBezTo>
                    <a:cubicBezTo>
                      <a:pt x="1859" y="5782"/>
                      <a:pt x="1084" y="5470"/>
                      <a:pt x="554" y="5470"/>
                    </a:cubicBezTo>
                    <a:cubicBezTo>
                      <a:pt x="286" y="5470"/>
                      <a:pt x="80" y="5550"/>
                      <a:pt x="24" y="5782"/>
                    </a:cubicBezTo>
                    <a:cubicBezTo>
                      <a:pt x="1" y="5949"/>
                      <a:pt x="12" y="6115"/>
                      <a:pt x="72" y="6270"/>
                    </a:cubicBezTo>
                    <a:cubicBezTo>
                      <a:pt x="132" y="6473"/>
                      <a:pt x="203" y="6675"/>
                      <a:pt x="286" y="6877"/>
                    </a:cubicBezTo>
                    <a:cubicBezTo>
                      <a:pt x="572" y="7508"/>
                      <a:pt x="1024" y="8068"/>
                      <a:pt x="1596" y="8485"/>
                    </a:cubicBezTo>
                    <a:cubicBezTo>
                      <a:pt x="2072" y="8854"/>
                      <a:pt x="2739" y="9378"/>
                      <a:pt x="3322" y="9556"/>
                    </a:cubicBezTo>
                    <a:cubicBezTo>
                      <a:pt x="3493" y="9602"/>
                      <a:pt x="3686" y="9617"/>
                      <a:pt x="3887" y="9617"/>
                    </a:cubicBezTo>
                    <a:cubicBezTo>
                      <a:pt x="4262" y="9617"/>
                      <a:pt x="4664" y="9564"/>
                      <a:pt x="4989" y="9556"/>
                    </a:cubicBezTo>
                    <a:cubicBezTo>
                      <a:pt x="5954" y="9509"/>
                      <a:pt x="7097" y="9497"/>
                      <a:pt x="7990" y="9080"/>
                    </a:cubicBezTo>
                    <a:cubicBezTo>
                      <a:pt x="8775" y="8711"/>
                      <a:pt x="10871" y="6675"/>
                      <a:pt x="11562" y="5639"/>
                    </a:cubicBezTo>
                    <a:cubicBezTo>
                      <a:pt x="11966" y="5032"/>
                      <a:pt x="12835" y="4949"/>
                      <a:pt x="13395" y="4484"/>
                    </a:cubicBezTo>
                    <a:cubicBezTo>
                      <a:pt x="13990" y="3984"/>
                      <a:pt x="14800" y="2996"/>
                      <a:pt x="14919" y="2186"/>
                    </a:cubicBezTo>
                    <a:cubicBezTo>
                      <a:pt x="14955" y="1960"/>
                      <a:pt x="14919" y="1770"/>
                      <a:pt x="14967" y="1555"/>
                    </a:cubicBezTo>
                    <a:cubicBezTo>
                      <a:pt x="15014" y="1341"/>
                      <a:pt x="15229" y="984"/>
                      <a:pt x="14907" y="865"/>
                    </a:cubicBezTo>
                    <a:cubicBezTo>
                      <a:pt x="15038" y="483"/>
                      <a:pt x="15253" y="1"/>
                      <a:pt x="14882" y="1"/>
                    </a:cubicBezTo>
                    <a:close/>
                  </a:path>
                </a:pathLst>
              </a:custGeom>
              <a:solidFill>
                <a:srgbClr val="D599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4" name="Google Shape;2220;p69"/>
              <p:cNvSpPr/>
              <p:nvPr/>
            </p:nvSpPr>
            <p:spPr>
              <a:xfrm>
                <a:off x="2122009" y="3244593"/>
                <a:ext cx="47180" cy="59519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558" extrusionOk="0">
                    <a:moveTo>
                      <a:pt x="1145" y="1"/>
                    </a:moveTo>
                    <a:cubicBezTo>
                      <a:pt x="1126" y="1"/>
                      <a:pt x="1107" y="8"/>
                      <a:pt x="1093" y="25"/>
                    </a:cubicBezTo>
                    <a:cubicBezTo>
                      <a:pt x="724" y="490"/>
                      <a:pt x="462" y="1037"/>
                      <a:pt x="46" y="1454"/>
                    </a:cubicBezTo>
                    <a:cubicBezTo>
                      <a:pt x="0" y="1499"/>
                      <a:pt x="37" y="1558"/>
                      <a:pt x="84" y="1558"/>
                    </a:cubicBezTo>
                    <a:cubicBezTo>
                      <a:pt x="99" y="1558"/>
                      <a:pt x="114" y="1552"/>
                      <a:pt x="129" y="1537"/>
                    </a:cubicBezTo>
                    <a:cubicBezTo>
                      <a:pt x="557" y="1109"/>
                      <a:pt x="831" y="561"/>
                      <a:pt x="1200" y="85"/>
                    </a:cubicBezTo>
                    <a:cubicBezTo>
                      <a:pt x="1234" y="43"/>
                      <a:pt x="1190" y="1"/>
                      <a:pt x="1145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5" name="Google Shape;2221;p69"/>
              <p:cNvSpPr/>
              <p:nvPr/>
            </p:nvSpPr>
            <p:spPr>
              <a:xfrm>
                <a:off x="2131670" y="3311489"/>
                <a:ext cx="3209" cy="15014"/>
              </a:xfrm>
              <a:custGeom>
                <a:avLst/>
                <a:gdLst/>
                <a:ahLst/>
                <a:cxnLst/>
                <a:rect l="l" t="t" r="r" b="b"/>
                <a:pathLst>
                  <a:path w="84" h="393" extrusionOk="0">
                    <a:moveTo>
                      <a:pt x="0" y="0"/>
                    </a:moveTo>
                    <a:lnTo>
                      <a:pt x="84" y="393"/>
                    </a:lnTo>
                    <a:cubicBezTo>
                      <a:pt x="72" y="262"/>
                      <a:pt x="48" y="131"/>
                      <a:pt x="0" y="0"/>
                    </a:cubicBezTo>
                    <a:close/>
                  </a:path>
                </a:pathLst>
              </a:custGeom>
              <a:solidFill>
                <a:srgbClr val="D5998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6" name="Google Shape;2222;p69"/>
              <p:cNvSpPr/>
              <p:nvPr/>
            </p:nvSpPr>
            <p:spPr>
              <a:xfrm>
                <a:off x="2138780" y="3298728"/>
                <a:ext cx="15930" cy="17306"/>
              </a:xfrm>
              <a:custGeom>
                <a:avLst/>
                <a:gdLst/>
                <a:ahLst/>
                <a:cxnLst/>
                <a:rect l="l" t="t" r="r" b="b"/>
                <a:pathLst>
                  <a:path w="417" h="453" extrusionOk="0">
                    <a:moveTo>
                      <a:pt x="340" y="1"/>
                    </a:moveTo>
                    <a:cubicBezTo>
                      <a:pt x="321" y="1"/>
                      <a:pt x="301" y="14"/>
                      <a:pt x="285" y="37"/>
                    </a:cubicBezTo>
                    <a:lnTo>
                      <a:pt x="309" y="37"/>
                    </a:lnTo>
                    <a:cubicBezTo>
                      <a:pt x="285" y="61"/>
                      <a:pt x="261" y="97"/>
                      <a:pt x="249" y="120"/>
                    </a:cubicBezTo>
                    <a:lnTo>
                      <a:pt x="238" y="132"/>
                    </a:lnTo>
                    <a:cubicBezTo>
                      <a:pt x="226" y="132"/>
                      <a:pt x="226" y="144"/>
                      <a:pt x="226" y="156"/>
                    </a:cubicBezTo>
                    <a:lnTo>
                      <a:pt x="190" y="192"/>
                    </a:lnTo>
                    <a:cubicBezTo>
                      <a:pt x="130" y="251"/>
                      <a:pt x="83" y="311"/>
                      <a:pt x="35" y="370"/>
                    </a:cubicBezTo>
                    <a:cubicBezTo>
                      <a:pt x="0" y="405"/>
                      <a:pt x="61" y="452"/>
                      <a:pt x="105" y="452"/>
                    </a:cubicBezTo>
                    <a:cubicBezTo>
                      <a:pt x="122" y="452"/>
                      <a:pt x="136" y="446"/>
                      <a:pt x="142" y="430"/>
                    </a:cubicBezTo>
                    <a:lnTo>
                      <a:pt x="154" y="406"/>
                    </a:lnTo>
                    <a:lnTo>
                      <a:pt x="154" y="394"/>
                    </a:lnTo>
                    <a:lnTo>
                      <a:pt x="190" y="358"/>
                    </a:lnTo>
                    <a:lnTo>
                      <a:pt x="261" y="275"/>
                    </a:lnTo>
                    <a:cubicBezTo>
                      <a:pt x="309" y="216"/>
                      <a:pt x="357" y="156"/>
                      <a:pt x="392" y="97"/>
                    </a:cubicBezTo>
                    <a:cubicBezTo>
                      <a:pt x="416" y="61"/>
                      <a:pt x="404" y="25"/>
                      <a:pt x="369" y="13"/>
                    </a:cubicBezTo>
                    <a:cubicBezTo>
                      <a:pt x="360" y="5"/>
                      <a:pt x="350" y="1"/>
                      <a:pt x="340" y="1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7" name="Google Shape;2223;p69"/>
              <p:cNvSpPr/>
              <p:nvPr/>
            </p:nvSpPr>
            <p:spPr>
              <a:xfrm>
                <a:off x="1553077" y="3406845"/>
                <a:ext cx="220658" cy="188186"/>
              </a:xfrm>
              <a:custGeom>
                <a:avLst/>
                <a:gdLst/>
                <a:ahLst/>
                <a:cxnLst/>
                <a:rect l="l" t="t" r="r" b="b"/>
                <a:pathLst>
                  <a:path w="5776" h="4926" extrusionOk="0">
                    <a:moveTo>
                      <a:pt x="1201" y="1"/>
                    </a:moveTo>
                    <a:cubicBezTo>
                      <a:pt x="1063" y="1"/>
                      <a:pt x="932" y="13"/>
                      <a:pt x="810" y="40"/>
                    </a:cubicBezTo>
                    <a:cubicBezTo>
                      <a:pt x="322" y="159"/>
                      <a:pt x="1" y="540"/>
                      <a:pt x="84" y="1421"/>
                    </a:cubicBezTo>
                    <a:cubicBezTo>
                      <a:pt x="167" y="2350"/>
                      <a:pt x="501" y="3314"/>
                      <a:pt x="1239" y="3874"/>
                    </a:cubicBezTo>
                    <a:cubicBezTo>
                      <a:pt x="1727" y="4231"/>
                      <a:pt x="2322" y="4386"/>
                      <a:pt x="2906" y="4529"/>
                    </a:cubicBezTo>
                    <a:cubicBezTo>
                      <a:pt x="3335" y="4634"/>
                      <a:pt x="3977" y="4926"/>
                      <a:pt x="4504" y="4926"/>
                    </a:cubicBezTo>
                    <a:cubicBezTo>
                      <a:pt x="4694" y="4926"/>
                      <a:pt x="4869" y="4888"/>
                      <a:pt x="5013" y="4791"/>
                    </a:cubicBezTo>
                    <a:cubicBezTo>
                      <a:pt x="5549" y="4422"/>
                      <a:pt x="5549" y="3445"/>
                      <a:pt x="5656" y="2909"/>
                    </a:cubicBezTo>
                    <a:cubicBezTo>
                      <a:pt x="5740" y="2421"/>
                      <a:pt x="5775" y="1945"/>
                      <a:pt x="5775" y="1457"/>
                    </a:cubicBezTo>
                    <a:cubicBezTo>
                      <a:pt x="5775" y="850"/>
                      <a:pt x="5632" y="957"/>
                      <a:pt x="5037" y="838"/>
                    </a:cubicBezTo>
                    <a:cubicBezTo>
                      <a:pt x="4358" y="683"/>
                      <a:pt x="3656" y="600"/>
                      <a:pt x="2989" y="385"/>
                    </a:cubicBezTo>
                    <a:cubicBezTo>
                      <a:pt x="2460" y="212"/>
                      <a:pt x="1777" y="1"/>
                      <a:pt x="1201" y="1"/>
                    </a:cubicBezTo>
                    <a:close/>
                  </a:path>
                </a:pathLst>
              </a:custGeom>
              <a:solidFill>
                <a:srgbClr val="85B9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4"/>
          <p:cNvSpPr/>
          <p:nvPr/>
        </p:nvSpPr>
        <p:spPr>
          <a:xfrm>
            <a:off x="120050" y="4599307"/>
            <a:ext cx="1090228" cy="400615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圖片 4" descr="一張含有 賭場, 房間, 玩具 的圖片&#10;&#10;自動產生的描述">
            <a:extLst>
              <a:ext uri="{FF2B5EF4-FFF2-40B4-BE49-F238E27FC236}">
                <a16:creationId xmlns:a16="http://schemas.microsoft.com/office/drawing/2014/main" id="{EB0815BE-18AC-7B4F-EAE5-7C5C182AC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147" y="3220572"/>
            <a:ext cx="1100385" cy="920305"/>
          </a:xfrm>
          <a:prstGeom prst="rect">
            <a:avLst/>
          </a:prstGeom>
        </p:spPr>
      </p:pic>
      <p:pic>
        <p:nvPicPr>
          <p:cNvPr id="13" name="圖片 6" descr="一張含有 文字, 植物, 樹, 楓 的圖片&#10;&#10;自動產生的描述">
            <a:extLst>
              <a:ext uri="{FF2B5EF4-FFF2-40B4-BE49-F238E27FC236}">
                <a16:creationId xmlns:a16="http://schemas.microsoft.com/office/drawing/2014/main" id="{2FD7B4B6-B2E5-875C-0DEF-85483B21AA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2438" y="2617631"/>
            <a:ext cx="1100385" cy="1156249"/>
          </a:xfrm>
          <a:prstGeom prst="rect">
            <a:avLst/>
          </a:prstGeom>
        </p:spPr>
      </p:pic>
      <p:pic>
        <p:nvPicPr>
          <p:cNvPr id="14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2A515092-30C2-3F09-01D0-85D7CFC869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944" y="2522183"/>
            <a:ext cx="1100385" cy="112308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F689465C-7D80-6524-3853-608F199665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4083" y="2891804"/>
            <a:ext cx="794792" cy="871089"/>
          </a:xfrm>
          <a:prstGeom prst="rect">
            <a:avLst/>
          </a:prstGeom>
        </p:spPr>
      </p:pic>
      <p:sp>
        <p:nvSpPr>
          <p:cNvPr id="18" name="向下箭號 8">
            <a:extLst>
              <a:ext uri="{FF2B5EF4-FFF2-40B4-BE49-F238E27FC236}">
                <a16:creationId xmlns:a16="http://schemas.microsoft.com/office/drawing/2014/main" id="{02EBCEC4-4CC4-97E3-B946-1538D26B5E01}"/>
              </a:ext>
            </a:extLst>
          </p:cNvPr>
          <p:cNvSpPr/>
          <p:nvPr/>
        </p:nvSpPr>
        <p:spPr>
          <a:xfrm rot="7549450">
            <a:off x="2939413" y="4099860"/>
            <a:ext cx="200061" cy="344016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19" name="向下箭號 10">
            <a:extLst>
              <a:ext uri="{FF2B5EF4-FFF2-40B4-BE49-F238E27FC236}">
                <a16:creationId xmlns:a16="http://schemas.microsoft.com/office/drawing/2014/main" id="{3DF066EC-C079-AE52-1D82-E5C1FACC6C3A}"/>
              </a:ext>
            </a:extLst>
          </p:cNvPr>
          <p:cNvSpPr/>
          <p:nvPr/>
        </p:nvSpPr>
        <p:spPr>
          <a:xfrm rot="20827145">
            <a:off x="5584226" y="2516555"/>
            <a:ext cx="196018" cy="35111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0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 rot="5400000">
            <a:off x="4999281" y="3119219"/>
            <a:ext cx="200061" cy="474613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1" name="向下箭號 12">
            <a:extLst>
              <a:ext uri="{FF2B5EF4-FFF2-40B4-BE49-F238E27FC236}">
                <a16:creationId xmlns:a16="http://schemas.microsoft.com/office/drawing/2014/main" id="{4C3F992B-C116-5A83-CFCC-F6EE79988678}"/>
              </a:ext>
            </a:extLst>
          </p:cNvPr>
          <p:cNvSpPr/>
          <p:nvPr/>
        </p:nvSpPr>
        <p:spPr>
          <a:xfrm rot="5400000">
            <a:off x="6332111" y="3130724"/>
            <a:ext cx="200061" cy="451604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2" name="向下箭號 13">
            <a:extLst>
              <a:ext uri="{FF2B5EF4-FFF2-40B4-BE49-F238E27FC236}">
                <a16:creationId xmlns:a16="http://schemas.microsoft.com/office/drawing/2014/main" id="{F09A052B-C1AC-7E4A-C861-13F1614F7BE5}"/>
              </a:ext>
            </a:extLst>
          </p:cNvPr>
          <p:cNvSpPr/>
          <p:nvPr/>
        </p:nvSpPr>
        <p:spPr>
          <a:xfrm rot="3375937">
            <a:off x="4961045" y="3664913"/>
            <a:ext cx="200061" cy="889278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3" name="向下箭號 14">
            <a:extLst>
              <a:ext uri="{FF2B5EF4-FFF2-40B4-BE49-F238E27FC236}">
                <a16:creationId xmlns:a16="http://schemas.microsoft.com/office/drawing/2014/main" id="{8BDCAD6F-383E-42B1-27B0-778416B2235A}"/>
              </a:ext>
            </a:extLst>
          </p:cNvPr>
          <p:cNvSpPr/>
          <p:nvPr/>
        </p:nvSpPr>
        <p:spPr>
          <a:xfrm rot="12129564">
            <a:off x="2300163" y="2883915"/>
            <a:ext cx="196018" cy="35111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pic>
        <p:nvPicPr>
          <p:cNvPr id="7" name="圖片 6" descr="一張含有 文字, 向量圖形 的圖片&#10;&#10;自動產生的描述">
            <a:extLst>
              <a:ext uri="{FF2B5EF4-FFF2-40B4-BE49-F238E27FC236}">
                <a16:creationId xmlns:a16="http://schemas.microsoft.com/office/drawing/2014/main" id="{EA9A630B-7001-057F-164D-78DF71A656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9323" y="1288671"/>
            <a:ext cx="2133112" cy="1608096"/>
          </a:xfrm>
          <a:prstGeom prst="rect">
            <a:avLst/>
          </a:prstGeom>
        </p:spPr>
      </p:pic>
      <p:pic>
        <p:nvPicPr>
          <p:cNvPr id="24" name="圖片 23" descr="一張含有 文字 的圖片&#10;&#10;自動產生的描述">
            <a:extLst>
              <a:ext uri="{FF2B5EF4-FFF2-40B4-BE49-F238E27FC236}">
                <a16:creationId xmlns:a16="http://schemas.microsoft.com/office/drawing/2014/main" id="{CFE32766-6F1E-4E40-DFED-F1137E8475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2005" y="1181584"/>
            <a:ext cx="1275892" cy="1336481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8647DBAA-66B5-A331-D4FE-F894A33366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3183" y="3680724"/>
            <a:ext cx="1414242" cy="125096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2491534" y="348473"/>
            <a:ext cx="4619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2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網購包裝對氣候變遷之影響</a:t>
            </a:r>
            <a:endParaRPr lang="zh-TW" altLang="en-US" sz="2800" b="1" dirty="0">
              <a:solidFill>
                <a:srgbClr val="355C2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5830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 descr="一張含有 文字, 標誌 的圖片&#10;&#10;自動產生的描述">
            <a:extLst>
              <a:ext uri="{FF2B5EF4-FFF2-40B4-BE49-F238E27FC236}">
                <a16:creationId xmlns:a16="http://schemas.microsoft.com/office/drawing/2014/main" id="{EAD0511F-DDD5-C21D-65F0-885BCBD13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794" y="1219578"/>
            <a:ext cx="1279869" cy="1428952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CE3F3765-34E3-A323-A4BB-B79E1ABEC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363" y="3498399"/>
            <a:ext cx="1301935" cy="1056747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F86DFCA6-783C-CF53-E472-EC9F513C7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786" y="3435405"/>
            <a:ext cx="1279868" cy="1182734"/>
          </a:xfrm>
          <a:prstGeom prst="rect">
            <a:avLst/>
          </a:prstGeom>
        </p:spPr>
      </p:pic>
      <p:pic>
        <p:nvPicPr>
          <p:cNvPr id="20" name="圖片 19" descr="一張含有 文字, 美工圖案 的圖片&#10;&#10;自動產生的描述">
            <a:extLst>
              <a:ext uri="{FF2B5EF4-FFF2-40B4-BE49-F238E27FC236}">
                <a16:creationId xmlns:a16="http://schemas.microsoft.com/office/drawing/2014/main" id="{C8AB9057-6481-50A6-7455-2B19FC531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2520" y="3134560"/>
            <a:ext cx="1483442" cy="1659334"/>
          </a:xfrm>
          <a:prstGeom prst="rect">
            <a:avLst/>
          </a:prstGeom>
        </p:spPr>
      </p:pic>
      <p:pic>
        <p:nvPicPr>
          <p:cNvPr id="21" name="圖片 20" descr="一張含有 文字, 玩具, 布偶, 向量圖形 的圖片&#10;&#10;自動產生的描述">
            <a:extLst>
              <a:ext uri="{FF2B5EF4-FFF2-40B4-BE49-F238E27FC236}">
                <a16:creationId xmlns:a16="http://schemas.microsoft.com/office/drawing/2014/main" id="{DE58D4EF-EC1A-3E23-9878-30616C440E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8453" y="1337179"/>
            <a:ext cx="1400232" cy="1298473"/>
          </a:xfrm>
          <a:prstGeom prst="rect">
            <a:avLst/>
          </a:prstGeom>
        </p:spPr>
      </p:pic>
      <p:pic>
        <p:nvPicPr>
          <p:cNvPr id="22" name="圖片 21" descr="一張含有 文字, 信封 的圖片&#10;&#10;自動產生的描述">
            <a:extLst>
              <a:ext uri="{FF2B5EF4-FFF2-40B4-BE49-F238E27FC236}">
                <a16:creationId xmlns:a16="http://schemas.microsoft.com/office/drawing/2014/main" id="{C9CC0CE9-19C2-9626-B811-67178E0CD3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8630" y="1278001"/>
            <a:ext cx="1351084" cy="1416827"/>
          </a:xfrm>
          <a:prstGeom prst="rect">
            <a:avLst/>
          </a:prstGeom>
        </p:spPr>
      </p:pic>
      <p:sp>
        <p:nvSpPr>
          <p:cNvPr id="23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 rot="5400000">
            <a:off x="2888389" y="3851584"/>
            <a:ext cx="168748" cy="38175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4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 rot="16200000">
            <a:off x="2818417" y="1879915"/>
            <a:ext cx="168748" cy="38175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5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 rot="16200000">
            <a:off x="5367204" y="1885558"/>
            <a:ext cx="168748" cy="38175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6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>
            <a:off x="6618413" y="2871082"/>
            <a:ext cx="160918" cy="400328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7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 rot="5400000">
            <a:off x="5508474" y="3936993"/>
            <a:ext cx="168748" cy="38175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2792261" y="511686"/>
            <a:ext cx="3078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2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再循環包裝之效益</a:t>
            </a:r>
            <a:endParaRPr lang="zh-TW" altLang="en-US" sz="2800" b="1" dirty="0">
              <a:solidFill>
                <a:srgbClr val="355C2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44552" y="4555146"/>
            <a:ext cx="2780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每使用一件，減少</a:t>
            </a:r>
            <a:r>
              <a:rPr lang="en-US" altLang="zh-TW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1.2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公斤碳排放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9598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2424" y="103147"/>
            <a:ext cx="5411152" cy="5040353"/>
          </a:xfrm>
          <a:prstGeom prst="rect">
            <a:avLst/>
          </a:prstGeom>
        </p:spPr>
      </p:pic>
      <p:sp>
        <p:nvSpPr>
          <p:cNvPr id="1123" name="Google Shape;1123;p39"/>
          <p:cNvSpPr/>
          <p:nvPr/>
        </p:nvSpPr>
        <p:spPr>
          <a:xfrm rot="-6334122">
            <a:off x="-710134" y="3683884"/>
            <a:ext cx="1976643" cy="1188564"/>
          </a:xfrm>
          <a:custGeom>
            <a:avLst/>
            <a:gdLst/>
            <a:ahLst/>
            <a:cxnLst/>
            <a:rect l="l" t="t" r="r" b="b"/>
            <a:pathLst>
              <a:path w="43700" h="26277" extrusionOk="0">
                <a:moveTo>
                  <a:pt x="19535" y="18890"/>
                </a:moveTo>
                <a:cubicBezTo>
                  <a:pt x="19533" y="18890"/>
                  <a:pt x="19531" y="18891"/>
                  <a:pt x="19528" y="18891"/>
                </a:cubicBezTo>
                <a:lnTo>
                  <a:pt x="19528" y="18891"/>
                </a:lnTo>
                <a:cubicBezTo>
                  <a:pt x="19528" y="18891"/>
                  <a:pt x="19529" y="18892"/>
                  <a:pt x="19529" y="18892"/>
                </a:cubicBezTo>
                <a:cubicBezTo>
                  <a:pt x="19531" y="18892"/>
                  <a:pt x="19533" y="18891"/>
                  <a:pt x="19535" y="18890"/>
                </a:cubicBezTo>
                <a:close/>
                <a:moveTo>
                  <a:pt x="26769" y="22294"/>
                </a:moveTo>
                <a:cubicBezTo>
                  <a:pt x="26768" y="22294"/>
                  <a:pt x="26766" y="22294"/>
                  <a:pt x="26765" y="22294"/>
                </a:cubicBezTo>
                <a:cubicBezTo>
                  <a:pt x="26765" y="22294"/>
                  <a:pt x="26765" y="22294"/>
                  <a:pt x="26764" y="22294"/>
                </a:cubicBezTo>
                <a:lnTo>
                  <a:pt x="26764" y="22294"/>
                </a:lnTo>
                <a:cubicBezTo>
                  <a:pt x="26765" y="22295"/>
                  <a:pt x="26766" y="22295"/>
                  <a:pt x="26766" y="22295"/>
                </a:cubicBezTo>
                <a:cubicBezTo>
                  <a:pt x="26767" y="22295"/>
                  <a:pt x="26768" y="22294"/>
                  <a:pt x="26769" y="22294"/>
                </a:cubicBezTo>
                <a:close/>
                <a:moveTo>
                  <a:pt x="13017" y="1"/>
                </a:moveTo>
                <a:cubicBezTo>
                  <a:pt x="11472" y="1"/>
                  <a:pt x="9607" y="308"/>
                  <a:pt x="7954" y="1382"/>
                </a:cubicBezTo>
                <a:cubicBezTo>
                  <a:pt x="6161" y="2537"/>
                  <a:pt x="4428" y="3844"/>
                  <a:pt x="2817" y="5272"/>
                </a:cubicBezTo>
                <a:lnTo>
                  <a:pt x="2088" y="5880"/>
                </a:lnTo>
                <a:cubicBezTo>
                  <a:pt x="1480" y="5820"/>
                  <a:pt x="902" y="5789"/>
                  <a:pt x="294" y="5789"/>
                </a:cubicBezTo>
                <a:cubicBezTo>
                  <a:pt x="285" y="5788"/>
                  <a:pt x="277" y="5787"/>
                  <a:pt x="268" y="5787"/>
                </a:cubicBezTo>
                <a:cubicBezTo>
                  <a:pt x="47" y="5787"/>
                  <a:pt x="0" y="6155"/>
                  <a:pt x="264" y="6184"/>
                </a:cubicBezTo>
                <a:cubicBezTo>
                  <a:pt x="872" y="6275"/>
                  <a:pt x="1449" y="6336"/>
                  <a:pt x="2057" y="6427"/>
                </a:cubicBezTo>
                <a:lnTo>
                  <a:pt x="2148" y="6519"/>
                </a:lnTo>
                <a:cubicBezTo>
                  <a:pt x="2270" y="6671"/>
                  <a:pt x="2452" y="6914"/>
                  <a:pt x="2635" y="7157"/>
                </a:cubicBezTo>
                <a:cubicBezTo>
                  <a:pt x="3455" y="8251"/>
                  <a:pt x="4793" y="10196"/>
                  <a:pt x="6252" y="12324"/>
                </a:cubicBezTo>
                <a:cubicBezTo>
                  <a:pt x="8487" y="15559"/>
                  <a:pt x="12003" y="16461"/>
                  <a:pt x="12311" y="16461"/>
                </a:cubicBezTo>
                <a:cubicBezTo>
                  <a:pt x="12317" y="16461"/>
                  <a:pt x="12322" y="16461"/>
                  <a:pt x="12326" y="16460"/>
                </a:cubicBezTo>
                <a:lnTo>
                  <a:pt x="12326" y="16460"/>
                </a:lnTo>
                <a:cubicBezTo>
                  <a:pt x="12326" y="16460"/>
                  <a:pt x="12326" y="16460"/>
                  <a:pt x="12326" y="16460"/>
                </a:cubicBezTo>
                <a:cubicBezTo>
                  <a:pt x="12328" y="16460"/>
                  <a:pt x="12330" y="16459"/>
                  <a:pt x="12331" y="16458"/>
                </a:cubicBezTo>
                <a:lnTo>
                  <a:pt x="12331" y="16458"/>
                </a:lnTo>
                <a:cubicBezTo>
                  <a:pt x="12330" y="16459"/>
                  <a:pt x="12328" y="16459"/>
                  <a:pt x="12326" y="16460"/>
                </a:cubicBezTo>
                <a:lnTo>
                  <a:pt x="12326" y="16460"/>
                </a:lnTo>
                <a:cubicBezTo>
                  <a:pt x="12200" y="16447"/>
                  <a:pt x="10986" y="13362"/>
                  <a:pt x="8683" y="9953"/>
                </a:cubicBezTo>
                <a:cubicBezTo>
                  <a:pt x="7620" y="8434"/>
                  <a:pt x="6161" y="7309"/>
                  <a:pt x="4428" y="6701"/>
                </a:cubicBezTo>
                <a:lnTo>
                  <a:pt x="4428" y="6701"/>
                </a:lnTo>
                <a:cubicBezTo>
                  <a:pt x="5492" y="6853"/>
                  <a:pt x="6556" y="7035"/>
                  <a:pt x="7620" y="7218"/>
                </a:cubicBezTo>
                <a:cubicBezTo>
                  <a:pt x="8531" y="7400"/>
                  <a:pt x="9413" y="7582"/>
                  <a:pt x="10325" y="7765"/>
                </a:cubicBezTo>
                <a:cubicBezTo>
                  <a:pt x="10446" y="7947"/>
                  <a:pt x="10629" y="8221"/>
                  <a:pt x="10842" y="8586"/>
                </a:cubicBezTo>
                <a:cubicBezTo>
                  <a:pt x="11510" y="9771"/>
                  <a:pt x="12665" y="11838"/>
                  <a:pt x="13881" y="14118"/>
                </a:cubicBezTo>
                <a:cubicBezTo>
                  <a:pt x="15811" y="17622"/>
                  <a:pt x="19250" y="18892"/>
                  <a:pt x="19521" y="18892"/>
                </a:cubicBezTo>
                <a:cubicBezTo>
                  <a:pt x="19523" y="18892"/>
                  <a:pt x="19526" y="18892"/>
                  <a:pt x="19528" y="18891"/>
                </a:cubicBezTo>
                <a:lnTo>
                  <a:pt x="19528" y="18891"/>
                </a:lnTo>
                <a:cubicBezTo>
                  <a:pt x="19382" y="18870"/>
                  <a:pt x="18468" y="15665"/>
                  <a:pt x="16556" y="12020"/>
                </a:cubicBezTo>
                <a:cubicBezTo>
                  <a:pt x="15644" y="10409"/>
                  <a:pt x="14276" y="9133"/>
                  <a:pt x="12635" y="8342"/>
                </a:cubicBezTo>
                <a:lnTo>
                  <a:pt x="12635" y="8342"/>
                </a:lnTo>
                <a:cubicBezTo>
                  <a:pt x="13395" y="8525"/>
                  <a:pt x="14124" y="8707"/>
                  <a:pt x="14884" y="8920"/>
                </a:cubicBezTo>
                <a:cubicBezTo>
                  <a:pt x="16191" y="9315"/>
                  <a:pt x="17498" y="9710"/>
                  <a:pt x="18775" y="10166"/>
                </a:cubicBezTo>
                <a:lnTo>
                  <a:pt x="18775" y="10196"/>
                </a:lnTo>
                <a:lnTo>
                  <a:pt x="18805" y="10257"/>
                </a:lnTo>
                <a:cubicBezTo>
                  <a:pt x="18927" y="10470"/>
                  <a:pt x="19048" y="10713"/>
                  <a:pt x="19200" y="11017"/>
                </a:cubicBezTo>
                <a:cubicBezTo>
                  <a:pt x="19747" y="12294"/>
                  <a:pt x="20659" y="14482"/>
                  <a:pt x="21662" y="16884"/>
                </a:cubicBezTo>
                <a:cubicBezTo>
                  <a:pt x="23197" y="20615"/>
                  <a:pt x="26580" y="22291"/>
                  <a:pt x="26764" y="22294"/>
                </a:cubicBezTo>
                <a:lnTo>
                  <a:pt x="26764" y="22294"/>
                </a:lnTo>
                <a:cubicBezTo>
                  <a:pt x="26660" y="22252"/>
                  <a:pt x="26076" y="18951"/>
                  <a:pt x="24550" y="15121"/>
                </a:cubicBezTo>
                <a:cubicBezTo>
                  <a:pt x="23821" y="13388"/>
                  <a:pt x="22574" y="11929"/>
                  <a:pt x="20994" y="10956"/>
                </a:cubicBezTo>
                <a:lnTo>
                  <a:pt x="20994" y="10956"/>
                </a:lnTo>
                <a:cubicBezTo>
                  <a:pt x="22878" y="11655"/>
                  <a:pt x="24732" y="12446"/>
                  <a:pt x="26556" y="13297"/>
                </a:cubicBezTo>
                <a:lnTo>
                  <a:pt x="26647" y="13510"/>
                </a:lnTo>
                <a:cubicBezTo>
                  <a:pt x="26708" y="13692"/>
                  <a:pt x="26830" y="13966"/>
                  <a:pt x="26921" y="14270"/>
                </a:cubicBezTo>
                <a:cubicBezTo>
                  <a:pt x="27346" y="15577"/>
                  <a:pt x="28046" y="17856"/>
                  <a:pt x="28775" y="20349"/>
                </a:cubicBezTo>
                <a:cubicBezTo>
                  <a:pt x="29949" y="24231"/>
                  <a:pt x="33150" y="26266"/>
                  <a:pt x="33330" y="26276"/>
                </a:cubicBezTo>
                <a:lnTo>
                  <a:pt x="33330" y="26276"/>
                </a:lnTo>
                <a:cubicBezTo>
                  <a:pt x="33235" y="26229"/>
                  <a:pt x="32981" y="22868"/>
                  <a:pt x="31815" y="18890"/>
                </a:cubicBezTo>
                <a:cubicBezTo>
                  <a:pt x="31267" y="17066"/>
                  <a:pt x="30112" y="15455"/>
                  <a:pt x="28593" y="14300"/>
                </a:cubicBezTo>
                <a:lnTo>
                  <a:pt x="28593" y="14300"/>
                </a:lnTo>
                <a:lnTo>
                  <a:pt x="28745" y="14361"/>
                </a:lnTo>
                <a:cubicBezTo>
                  <a:pt x="29505" y="14756"/>
                  <a:pt x="30295" y="15181"/>
                  <a:pt x="31055" y="15607"/>
                </a:cubicBezTo>
                <a:cubicBezTo>
                  <a:pt x="31176" y="15759"/>
                  <a:pt x="31328" y="15941"/>
                  <a:pt x="31511" y="16154"/>
                </a:cubicBezTo>
                <a:lnTo>
                  <a:pt x="31602" y="16245"/>
                </a:lnTo>
                <a:cubicBezTo>
                  <a:pt x="33030" y="17917"/>
                  <a:pt x="34702" y="19437"/>
                  <a:pt x="36526" y="20713"/>
                </a:cubicBezTo>
                <a:cubicBezTo>
                  <a:pt x="38745" y="22172"/>
                  <a:pt x="41146" y="23297"/>
                  <a:pt x="43699" y="24026"/>
                </a:cubicBezTo>
                <a:cubicBezTo>
                  <a:pt x="42423" y="21564"/>
                  <a:pt x="40569" y="19437"/>
                  <a:pt x="38289" y="17856"/>
                </a:cubicBezTo>
                <a:cubicBezTo>
                  <a:pt x="36526" y="16671"/>
                  <a:pt x="34550" y="15850"/>
                  <a:pt x="32483" y="15425"/>
                </a:cubicBezTo>
                <a:cubicBezTo>
                  <a:pt x="31906" y="15333"/>
                  <a:pt x="31480" y="15273"/>
                  <a:pt x="31176" y="15242"/>
                </a:cubicBezTo>
                <a:lnTo>
                  <a:pt x="29748" y="14482"/>
                </a:lnTo>
                <a:cubicBezTo>
                  <a:pt x="29322" y="14270"/>
                  <a:pt x="28927" y="14057"/>
                  <a:pt x="28501" y="13844"/>
                </a:cubicBezTo>
                <a:lnTo>
                  <a:pt x="28501" y="13844"/>
                </a:lnTo>
                <a:cubicBezTo>
                  <a:pt x="29630" y="14208"/>
                  <a:pt x="30802" y="14387"/>
                  <a:pt x="31978" y="14387"/>
                </a:cubicBezTo>
                <a:cubicBezTo>
                  <a:pt x="32767" y="14387"/>
                  <a:pt x="33557" y="14306"/>
                  <a:pt x="34337" y="14148"/>
                </a:cubicBezTo>
                <a:cubicBezTo>
                  <a:pt x="38094" y="13244"/>
                  <a:pt x="41351" y="12524"/>
                  <a:pt x="41794" y="12524"/>
                </a:cubicBezTo>
                <a:cubicBezTo>
                  <a:pt x="41828" y="12524"/>
                  <a:pt x="41845" y="12528"/>
                  <a:pt x="41845" y="12537"/>
                </a:cubicBezTo>
                <a:cubicBezTo>
                  <a:pt x="41871" y="12408"/>
                  <a:pt x="38971" y="10336"/>
                  <a:pt x="35552" y="10336"/>
                </a:cubicBezTo>
                <a:cubicBezTo>
                  <a:pt x="34936" y="10336"/>
                  <a:pt x="34304" y="10404"/>
                  <a:pt x="33669" y="10561"/>
                </a:cubicBezTo>
                <a:cubicBezTo>
                  <a:pt x="31602" y="11078"/>
                  <a:pt x="29596" y="11747"/>
                  <a:pt x="27620" y="12567"/>
                </a:cubicBezTo>
                <a:lnTo>
                  <a:pt x="26951" y="12841"/>
                </a:lnTo>
                <a:lnTo>
                  <a:pt x="26678" y="12932"/>
                </a:lnTo>
                <a:cubicBezTo>
                  <a:pt x="25431" y="12355"/>
                  <a:pt x="24216" y="11807"/>
                  <a:pt x="22939" y="11291"/>
                </a:cubicBezTo>
                <a:cubicBezTo>
                  <a:pt x="22270" y="10987"/>
                  <a:pt x="21571" y="10713"/>
                  <a:pt x="20842" y="10440"/>
                </a:cubicBezTo>
                <a:lnTo>
                  <a:pt x="20842" y="10440"/>
                </a:lnTo>
                <a:cubicBezTo>
                  <a:pt x="21582" y="10592"/>
                  <a:pt x="22332" y="10668"/>
                  <a:pt x="23080" y="10668"/>
                </a:cubicBezTo>
                <a:cubicBezTo>
                  <a:pt x="24267" y="10668"/>
                  <a:pt x="25449" y="10478"/>
                  <a:pt x="26587" y="10105"/>
                </a:cubicBezTo>
                <a:cubicBezTo>
                  <a:pt x="30321" y="8773"/>
                  <a:pt x="33532" y="7635"/>
                  <a:pt x="33855" y="7635"/>
                </a:cubicBezTo>
                <a:cubicBezTo>
                  <a:pt x="33871" y="7635"/>
                  <a:pt x="33880" y="7637"/>
                  <a:pt x="33881" y="7643"/>
                </a:cubicBezTo>
                <a:cubicBezTo>
                  <a:pt x="33881" y="7550"/>
                  <a:pt x="31375" y="6124"/>
                  <a:pt x="28388" y="6124"/>
                </a:cubicBezTo>
                <a:cubicBezTo>
                  <a:pt x="27469" y="6124"/>
                  <a:pt x="26504" y="6259"/>
                  <a:pt x="25553" y="6610"/>
                </a:cubicBezTo>
                <a:cubicBezTo>
                  <a:pt x="23577" y="7370"/>
                  <a:pt x="21632" y="8251"/>
                  <a:pt x="19778" y="9285"/>
                </a:cubicBezTo>
                <a:lnTo>
                  <a:pt x="19109" y="9619"/>
                </a:lnTo>
                <a:lnTo>
                  <a:pt x="18927" y="9710"/>
                </a:lnTo>
                <a:lnTo>
                  <a:pt x="18866" y="9710"/>
                </a:lnTo>
                <a:cubicBezTo>
                  <a:pt x="16799" y="8981"/>
                  <a:pt x="14671" y="8373"/>
                  <a:pt x="12544" y="7826"/>
                </a:cubicBezTo>
                <a:lnTo>
                  <a:pt x="12544" y="7826"/>
                </a:lnTo>
                <a:cubicBezTo>
                  <a:pt x="12794" y="7842"/>
                  <a:pt x="13045" y="7850"/>
                  <a:pt x="13295" y="7850"/>
                </a:cubicBezTo>
                <a:cubicBezTo>
                  <a:pt x="14933" y="7850"/>
                  <a:pt x="16573" y="7504"/>
                  <a:pt x="18076" y="6792"/>
                </a:cubicBezTo>
                <a:cubicBezTo>
                  <a:pt x="21707" y="4991"/>
                  <a:pt x="24823" y="3506"/>
                  <a:pt x="25026" y="3506"/>
                </a:cubicBezTo>
                <a:cubicBezTo>
                  <a:pt x="25032" y="3506"/>
                  <a:pt x="25035" y="3507"/>
                  <a:pt x="25036" y="3509"/>
                </a:cubicBezTo>
                <a:cubicBezTo>
                  <a:pt x="25036" y="3429"/>
                  <a:pt x="23058" y="2573"/>
                  <a:pt x="20599" y="2573"/>
                </a:cubicBezTo>
                <a:cubicBezTo>
                  <a:pt x="19350" y="2573"/>
                  <a:pt x="17978" y="2794"/>
                  <a:pt x="16678" y="3449"/>
                </a:cubicBezTo>
                <a:cubicBezTo>
                  <a:pt x="14763" y="4421"/>
                  <a:pt x="12939" y="5516"/>
                  <a:pt x="11176" y="6762"/>
                </a:cubicBezTo>
                <a:lnTo>
                  <a:pt x="10538" y="7187"/>
                </a:lnTo>
                <a:lnTo>
                  <a:pt x="10386" y="7279"/>
                </a:lnTo>
                <a:cubicBezTo>
                  <a:pt x="9808" y="7157"/>
                  <a:pt x="9231" y="7035"/>
                  <a:pt x="8653" y="6914"/>
                </a:cubicBezTo>
                <a:cubicBezTo>
                  <a:pt x="7316" y="6640"/>
                  <a:pt x="5978" y="6397"/>
                  <a:pt x="4610" y="6215"/>
                </a:cubicBezTo>
                <a:lnTo>
                  <a:pt x="4306" y="6184"/>
                </a:lnTo>
                <a:cubicBezTo>
                  <a:pt x="6191" y="6093"/>
                  <a:pt x="8045" y="5516"/>
                  <a:pt x="9656" y="4543"/>
                </a:cubicBezTo>
                <a:cubicBezTo>
                  <a:pt x="13103" y="2363"/>
                  <a:pt x="16065" y="525"/>
                  <a:pt x="16271" y="525"/>
                </a:cubicBezTo>
                <a:cubicBezTo>
                  <a:pt x="16278" y="525"/>
                  <a:pt x="16281" y="527"/>
                  <a:pt x="16282" y="531"/>
                </a:cubicBezTo>
                <a:cubicBezTo>
                  <a:pt x="16282" y="448"/>
                  <a:pt x="14882" y="1"/>
                  <a:pt x="13017" y="1"/>
                </a:cubicBezTo>
                <a:close/>
                <a:moveTo>
                  <a:pt x="33334" y="26276"/>
                </a:moveTo>
                <a:cubicBezTo>
                  <a:pt x="33333" y="26276"/>
                  <a:pt x="33332" y="26276"/>
                  <a:pt x="33331" y="26276"/>
                </a:cubicBezTo>
                <a:cubicBezTo>
                  <a:pt x="33331" y="26276"/>
                  <a:pt x="33330" y="26276"/>
                  <a:pt x="33330" y="26276"/>
                </a:cubicBezTo>
                <a:lnTo>
                  <a:pt x="33330" y="26276"/>
                </a:lnTo>
                <a:cubicBezTo>
                  <a:pt x="33331" y="26276"/>
                  <a:pt x="33331" y="26277"/>
                  <a:pt x="33332" y="26277"/>
                </a:cubicBezTo>
                <a:cubicBezTo>
                  <a:pt x="33333" y="26277"/>
                  <a:pt x="33334" y="26276"/>
                  <a:pt x="33334" y="26276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4" name="Google Shape;1124;p39"/>
          <p:cNvGrpSpPr/>
          <p:nvPr/>
        </p:nvGrpSpPr>
        <p:grpSpPr>
          <a:xfrm rot="-1382163">
            <a:off x="103461" y="4430134"/>
            <a:ext cx="1860787" cy="907951"/>
            <a:chOff x="10083475" y="3839575"/>
            <a:chExt cx="1221925" cy="596225"/>
          </a:xfrm>
        </p:grpSpPr>
        <p:sp>
          <p:nvSpPr>
            <p:cNvPr id="1125" name="Google Shape;1125;p39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39"/>
            <p:cNvSpPr/>
            <p:nvPr/>
          </p:nvSpPr>
          <p:spPr>
            <a:xfrm>
              <a:off x="10083475" y="3891625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7" name="Google Shape;1127;p39"/>
          <p:cNvSpPr/>
          <p:nvPr/>
        </p:nvSpPr>
        <p:spPr>
          <a:xfrm>
            <a:off x="8349078" y="1400096"/>
            <a:ext cx="755906" cy="304866"/>
          </a:xfrm>
          <a:custGeom>
            <a:avLst/>
            <a:gdLst/>
            <a:ahLst/>
            <a:cxnLst/>
            <a:rect l="l" t="t" r="r" b="b"/>
            <a:pathLst>
              <a:path w="27661" h="11156" extrusionOk="0">
                <a:moveTo>
                  <a:pt x="15411" y="0"/>
                </a:moveTo>
                <a:cubicBezTo>
                  <a:pt x="14256" y="0"/>
                  <a:pt x="13192" y="790"/>
                  <a:pt x="12463" y="2037"/>
                </a:cubicBezTo>
                <a:cubicBezTo>
                  <a:pt x="11916" y="1763"/>
                  <a:pt x="11308" y="1641"/>
                  <a:pt x="10730" y="1611"/>
                </a:cubicBezTo>
                <a:cubicBezTo>
                  <a:pt x="8663" y="1611"/>
                  <a:pt x="6900" y="3313"/>
                  <a:pt x="6171" y="5684"/>
                </a:cubicBezTo>
                <a:cubicBezTo>
                  <a:pt x="5654" y="5471"/>
                  <a:pt x="5107" y="5350"/>
                  <a:pt x="4560" y="5350"/>
                </a:cubicBezTo>
                <a:cubicBezTo>
                  <a:pt x="3375" y="5380"/>
                  <a:pt x="2219" y="5897"/>
                  <a:pt x="1429" y="6839"/>
                </a:cubicBezTo>
                <a:cubicBezTo>
                  <a:pt x="1" y="8420"/>
                  <a:pt x="1064" y="11155"/>
                  <a:pt x="3101" y="11155"/>
                </a:cubicBezTo>
                <a:lnTo>
                  <a:pt x="24408" y="11155"/>
                </a:lnTo>
                <a:cubicBezTo>
                  <a:pt x="27144" y="11155"/>
                  <a:pt x="27661" y="6809"/>
                  <a:pt x="25016" y="6140"/>
                </a:cubicBezTo>
                <a:cubicBezTo>
                  <a:pt x="24834" y="6110"/>
                  <a:pt x="24652" y="6079"/>
                  <a:pt x="24469" y="6049"/>
                </a:cubicBezTo>
                <a:cubicBezTo>
                  <a:pt x="23952" y="3374"/>
                  <a:pt x="22402" y="1398"/>
                  <a:pt x="20548" y="1398"/>
                </a:cubicBezTo>
                <a:cubicBezTo>
                  <a:pt x="19788" y="1398"/>
                  <a:pt x="19059" y="1733"/>
                  <a:pt x="18512" y="2280"/>
                </a:cubicBezTo>
                <a:cubicBezTo>
                  <a:pt x="17752" y="882"/>
                  <a:pt x="16657" y="0"/>
                  <a:pt x="1541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9" name="Google Shape;1129;p39"/>
          <p:cNvSpPr/>
          <p:nvPr/>
        </p:nvSpPr>
        <p:spPr>
          <a:xfrm>
            <a:off x="920151" y="597364"/>
            <a:ext cx="1196432" cy="439695"/>
          </a:xfrm>
          <a:custGeom>
            <a:avLst/>
            <a:gdLst/>
            <a:ahLst/>
            <a:cxnLst/>
            <a:rect l="l" t="t" r="r" b="b"/>
            <a:pathLst>
              <a:path w="26718" h="9819" extrusionOk="0">
                <a:moveTo>
                  <a:pt x="11824" y="0"/>
                </a:moveTo>
                <a:cubicBezTo>
                  <a:pt x="10639" y="0"/>
                  <a:pt x="9544" y="760"/>
                  <a:pt x="8815" y="2006"/>
                </a:cubicBezTo>
                <a:cubicBezTo>
                  <a:pt x="8268" y="1520"/>
                  <a:pt x="7569" y="1216"/>
                  <a:pt x="6839" y="1216"/>
                </a:cubicBezTo>
                <a:cubicBezTo>
                  <a:pt x="5046" y="1216"/>
                  <a:pt x="3556" y="2949"/>
                  <a:pt x="3070" y="5320"/>
                </a:cubicBezTo>
                <a:cubicBezTo>
                  <a:pt x="2888" y="5350"/>
                  <a:pt x="2705" y="5380"/>
                  <a:pt x="2553" y="5411"/>
                </a:cubicBezTo>
                <a:cubicBezTo>
                  <a:pt x="0" y="6019"/>
                  <a:pt x="486" y="9818"/>
                  <a:pt x="3101" y="9818"/>
                </a:cubicBezTo>
                <a:lnTo>
                  <a:pt x="23739" y="9818"/>
                </a:lnTo>
                <a:cubicBezTo>
                  <a:pt x="25715" y="9818"/>
                  <a:pt x="26718" y="7417"/>
                  <a:pt x="25320" y="6019"/>
                </a:cubicBezTo>
                <a:cubicBezTo>
                  <a:pt x="24529" y="5198"/>
                  <a:pt x="23435" y="4712"/>
                  <a:pt x="22280" y="4681"/>
                </a:cubicBezTo>
                <a:cubicBezTo>
                  <a:pt x="21763" y="4712"/>
                  <a:pt x="21247" y="4803"/>
                  <a:pt x="20760" y="5016"/>
                </a:cubicBezTo>
                <a:cubicBezTo>
                  <a:pt x="20061" y="2888"/>
                  <a:pt x="18359" y="1429"/>
                  <a:pt x="16383" y="1429"/>
                </a:cubicBezTo>
                <a:cubicBezTo>
                  <a:pt x="15776" y="1429"/>
                  <a:pt x="15228" y="1550"/>
                  <a:pt x="14681" y="1794"/>
                </a:cubicBezTo>
                <a:cubicBezTo>
                  <a:pt x="13982" y="669"/>
                  <a:pt x="12979" y="0"/>
                  <a:pt x="118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428;p80"/>
          <p:cNvSpPr/>
          <p:nvPr/>
        </p:nvSpPr>
        <p:spPr>
          <a:xfrm rot="5400000">
            <a:off x="3782919" y="-217579"/>
            <a:ext cx="5143501" cy="5578662"/>
          </a:xfrm>
          <a:custGeom>
            <a:avLst/>
            <a:gdLst/>
            <a:ahLst/>
            <a:cxnLst/>
            <a:rect l="l" t="t" r="r" b="b"/>
            <a:pathLst>
              <a:path w="218985" h="208624" extrusionOk="0">
                <a:moveTo>
                  <a:pt x="138357" y="6100"/>
                </a:moveTo>
                <a:cubicBezTo>
                  <a:pt x="159606" y="6100"/>
                  <a:pt x="182515" y="15914"/>
                  <a:pt x="196904" y="32111"/>
                </a:cubicBezTo>
                <a:cubicBezTo>
                  <a:pt x="202233" y="38136"/>
                  <a:pt x="206570" y="45287"/>
                  <a:pt x="206736" y="52437"/>
                </a:cubicBezTo>
                <a:cubicBezTo>
                  <a:pt x="207100" y="68029"/>
                  <a:pt x="200942" y="73293"/>
                  <a:pt x="199188" y="88554"/>
                </a:cubicBezTo>
                <a:cubicBezTo>
                  <a:pt x="197731" y="101531"/>
                  <a:pt x="203061" y="115269"/>
                  <a:pt x="210841" y="127584"/>
                </a:cubicBezTo>
                <a:cubicBezTo>
                  <a:pt x="217759" y="138608"/>
                  <a:pt x="215508" y="153736"/>
                  <a:pt x="213489" y="165190"/>
                </a:cubicBezTo>
                <a:cubicBezTo>
                  <a:pt x="211436" y="176777"/>
                  <a:pt x="202697" y="185715"/>
                  <a:pt x="192898" y="192667"/>
                </a:cubicBezTo>
                <a:cubicBezTo>
                  <a:pt x="185338" y="197982"/>
                  <a:pt x="176008" y="202513"/>
                  <a:pt x="166036" y="202513"/>
                </a:cubicBezTo>
                <a:cubicBezTo>
                  <a:pt x="163215" y="202513"/>
                  <a:pt x="160342" y="202151"/>
                  <a:pt x="157444" y="201340"/>
                </a:cubicBezTo>
                <a:cubicBezTo>
                  <a:pt x="141785" y="196937"/>
                  <a:pt x="130066" y="180650"/>
                  <a:pt x="114176" y="179293"/>
                </a:cubicBezTo>
                <a:cubicBezTo>
                  <a:pt x="113461" y="179231"/>
                  <a:pt x="112758" y="179202"/>
                  <a:pt x="112067" y="179202"/>
                </a:cubicBezTo>
                <a:cubicBezTo>
                  <a:pt x="98609" y="179202"/>
                  <a:pt x="89421" y="190354"/>
                  <a:pt x="76669" y="193660"/>
                </a:cubicBezTo>
                <a:cubicBezTo>
                  <a:pt x="73879" y="194384"/>
                  <a:pt x="70948" y="194712"/>
                  <a:pt x="67952" y="194712"/>
                </a:cubicBezTo>
                <a:cubicBezTo>
                  <a:pt x="61494" y="194712"/>
                  <a:pt x="54730" y="193187"/>
                  <a:pt x="48398" y="190813"/>
                </a:cubicBezTo>
                <a:cubicBezTo>
                  <a:pt x="39129" y="187337"/>
                  <a:pt x="30555" y="182040"/>
                  <a:pt x="22147" y="176942"/>
                </a:cubicBezTo>
                <a:cubicBezTo>
                  <a:pt x="13738" y="171811"/>
                  <a:pt x="4270" y="165124"/>
                  <a:pt x="3509" y="156550"/>
                </a:cubicBezTo>
                <a:cubicBezTo>
                  <a:pt x="2814" y="148870"/>
                  <a:pt x="9534" y="143441"/>
                  <a:pt x="13738" y="137350"/>
                </a:cubicBezTo>
                <a:cubicBezTo>
                  <a:pt x="21518" y="126061"/>
                  <a:pt x="21021" y="111065"/>
                  <a:pt x="21021" y="96929"/>
                </a:cubicBezTo>
                <a:cubicBezTo>
                  <a:pt x="21021" y="85111"/>
                  <a:pt x="30787" y="33866"/>
                  <a:pt x="70247" y="27543"/>
                </a:cubicBezTo>
                <a:cubicBezTo>
                  <a:pt x="83820" y="25457"/>
                  <a:pt x="96896" y="20823"/>
                  <a:pt x="108747" y="13871"/>
                </a:cubicBezTo>
                <a:cubicBezTo>
                  <a:pt x="113580" y="11024"/>
                  <a:pt x="118811" y="8905"/>
                  <a:pt x="124306" y="7647"/>
                </a:cubicBezTo>
                <a:cubicBezTo>
                  <a:pt x="128826" y="6603"/>
                  <a:pt x="133549" y="6100"/>
                  <a:pt x="138357" y="6100"/>
                </a:cubicBezTo>
                <a:close/>
                <a:moveTo>
                  <a:pt x="0" y="0"/>
                </a:moveTo>
                <a:lnTo>
                  <a:pt x="0" y="208623"/>
                </a:lnTo>
                <a:lnTo>
                  <a:pt x="218984" y="208623"/>
                </a:lnTo>
                <a:lnTo>
                  <a:pt x="218984" y="0"/>
                </a:lnTo>
                <a:close/>
              </a:path>
            </a:pathLst>
          </a:custGeom>
          <a:solidFill>
            <a:srgbClr val="F0DCC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文字方塊 433">
            <a:extLst>
              <a:ext uri="{FF2B5EF4-FFF2-40B4-BE49-F238E27FC236}">
                <a16:creationId xmlns:a16="http://schemas.microsoft.com/office/drawing/2014/main" id="{57EF7220-8E88-B1A5-AF06-4186FF56B042}"/>
              </a:ext>
            </a:extLst>
          </p:cNvPr>
          <p:cNvSpPr txBox="1"/>
          <p:nvPr/>
        </p:nvSpPr>
        <p:spPr>
          <a:xfrm>
            <a:off x="806985" y="2250039"/>
            <a:ext cx="30672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buClrTx/>
            </a:pPr>
            <a:r>
              <a:rPr lang="zh-TW" altLang="en-US" sz="2000" b="1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配客嘉當前於</a:t>
            </a:r>
          </a:p>
          <a:p>
            <a:pPr algn="ctr" defTabSz="457200">
              <a:buClrTx/>
            </a:pPr>
            <a:r>
              <a:rPr lang="zh-TW" altLang="en-US" sz="2000" b="1" kern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雙北地區之超商歸還站點</a:t>
            </a:r>
          </a:p>
        </p:txBody>
      </p:sp>
      <p:sp>
        <p:nvSpPr>
          <p:cNvPr id="1128" name="Google Shape;1128;p39"/>
          <p:cNvSpPr/>
          <p:nvPr/>
        </p:nvSpPr>
        <p:spPr>
          <a:xfrm>
            <a:off x="4060625" y="292479"/>
            <a:ext cx="830002" cy="304885"/>
          </a:xfrm>
          <a:custGeom>
            <a:avLst/>
            <a:gdLst/>
            <a:ahLst/>
            <a:cxnLst/>
            <a:rect l="l" t="t" r="r" b="b"/>
            <a:pathLst>
              <a:path w="34013" h="12494" extrusionOk="0">
                <a:moveTo>
                  <a:pt x="18967" y="1"/>
                </a:moveTo>
                <a:cubicBezTo>
                  <a:pt x="17508" y="1"/>
                  <a:pt x="16232" y="882"/>
                  <a:pt x="15320" y="2281"/>
                </a:cubicBezTo>
                <a:cubicBezTo>
                  <a:pt x="14651" y="1977"/>
                  <a:pt x="13921" y="1825"/>
                  <a:pt x="13162" y="1825"/>
                </a:cubicBezTo>
                <a:cubicBezTo>
                  <a:pt x="10639" y="1825"/>
                  <a:pt x="8450" y="3709"/>
                  <a:pt x="7569" y="6384"/>
                </a:cubicBezTo>
                <a:cubicBezTo>
                  <a:pt x="6961" y="6110"/>
                  <a:pt x="6292" y="5989"/>
                  <a:pt x="5623" y="5989"/>
                </a:cubicBezTo>
                <a:cubicBezTo>
                  <a:pt x="4164" y="6019"/>
                  <a:pt x="2766" y="6627"/>
                  <a:pt x="1763" y="7661"/>
                </a:cubicBezTo>
                <a:cubicBezTo>
                  <a:pt x="0" y="9484"/>
                  <a:pt x="1277" y="12494"/>
                  <a:pt x="3800" y="12494"/>
                </a:cubicBezTo>
                <a:lnTo>
                  <a:pt x="30062" y="12494"/>
                </a:lnTo>
                <a:cubicBezTo>
                  <a:pt x="33375" y="12494"/>
                  <a:pt x="34013" y="7630"/>
                  <a:pt x="30761" y="6901"/>
                </a:cubicBezTo>
                <a:cubicBezTo>
                  <a:pt x="30548" y="6840"/>
                  <a:pt x="30305" y="6810"/>
                  <a:pt x="30092" y="6779"/>
                </a:cubicBezTo>
                <a:cubicBezTo>
                  <a:pt x="29484" y="3740"/>
                  <a:pt x="27569" y="1551"/>
                  <a:pt x="25289" y="1551"/>
                </a:cubicBezTo>
                <a:cubicBezTo>
                  <a:pt x="24347" y="1582"/>
                  <a:pt x="23435" y="1916"/>
                  <a:pt x="22767" y="2554"/>
                </a:cubicBezTo>
                <a:cubicBezTo>
                  <a:pt x="21824" y="974"/>
                  <a:pt x="20487" y="1"/>
                  <a:pt x="189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419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-53395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3" name="群組 22"/>
          <p:cNvGrpSpPr/>
          <p:nvPr/>
        </p:nvGrpSpPr>
        <p:grpSpPr>
          <a:xfrm>
            <a:off x="4605372" y="0"/>
            <a:ext cx="4014633" cy="5151349"/>
            <a:chOff x="4438511" y="-7849"/>
            <a:chExt cx="4014633" cy="5151349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11930" y="0"/>
              <a:ext cx="3941214" cy="5135651"/>
            </a:xfrm>
            <a:prstGeom prst="rect">
              <a:avLst/>
            </a:prstGeom>
          </p:spPr>
        </p:pic>
        <p:sp>
          <p:nvSpPr>
            <p:cNvPr id="16" name="Google Shape;2428;p80"/>
            <p:cNvSpPr/>
            <p:nvPr/>
          </p:nvSpPr>
          <p:spPr>
            <a:xfrm>
              <a:off x="4438511" y="-7849"/>
              <a:ext cx="4014633" cy="5151349"/>
            </a:xfrm>
            <a:custGeom>
              <a:avLst/>
              <a:gdLst/>
              <a:ahLst/>
              <a:cxnLst/>
              <a:rect l="l" t="t" r="r" b="b"/>
              <a:pathLst>
                <a:path w="218985" h="208624" extrusionOk="0">
                  <a:moveTo>
                    <a:pt x="138357" y="6100"/>
                  </a:moveTo>
                  <a:cubicBezTo>
                    <a:pt x="159606" y="6100"/>
                    <a:pt x="182515" y="15914"/>
                    <a:pt x="196904" y="32111"/>
                  </a:cubicBezTo>
                  <a:cubicBezTo>
                    <a:pt x="202233" y="38136"/>
                    <a:pt x="206570" y="45287"/>
                    <a:pt x="206736" y="52437"/>
                  </a:cubicBezTo>
                  <a:cubicBezTo>
                    <a:pt x="207100" y="68029"/>
                    <a:pt x="200942" y="73293"/>
                    <a:pt x="199188" y="88554"/>
                  </a:cubicBezTo>
                  <a:cubicBezTo>
                    <a:pt x="197731" y="101531"/>
                    <a:pt x="203061" y="115269"/>
                    <a:pt x="210841" y="127584"/>
                  </a:cubicBezTo>
                  <a:cubicBezTo>
                    <a:pt x="217759" y="138608"/>
                    <a:pt x="215508" y="153736"/>
                    <a:pt x="213489" y="165190"/>
                  </a:cubicBezTo>
                  <a:cubicBezTo>
                    <a:pt x="211436" y="176777"/>
                    <a:pt x="202697" y="185715"/>
                    <a:pt x="192898" y="192667"/>
                  </a:cubicBezTo>
                  <a:cubicBezTo>
                    <a:pt x="185338" y="197982"/>
                    <a:pt x="176008" y="202513"/>
                    <a:pt x="166036" y="202513"/>
                  </a:cubicBezTo>
                  <a:cubicBezTo>
                    <a:pt x="163215" y="202513"/>
                    <a:pt x="160342" y="202151"/>
                    <a:pt x="157444" y="201340"/>
                  </a:cubicBezTo>
                  <a:cubicBezTo>
                    <a:pt x="141785" y="196937"/>
                    <a:pt x="130066" y="180650"/>
                    <a:pt x="114176" y="179293"/>
                  </a:cubicBezTo>
                  <a:cubicBezTo>
                    <a:pt x="113461" y="179231"/>
                    <a:pt x="112758" y="179202"/>
                    <a:pt x="112067" y="179202"/>
                  </a:cubicBezTo>
                  <a:cubicBezTo>
                    <a:pt x="98609" y="179202"/>
                    <a:pt x="89421" y="190354"/>
                    <a:pt x="76669" y="193660"/>
                  </a:cubicBezTo>
                  <a:cubicBezTo>
                    <a:pt x="73879" y="194384"/>
                    <a:pt x="70948" y="194712"/>
                    <a:pt x="67952" y="194712"/>
                  </a:cubicBezTo>
                  <a:cubicBezTo>
                    <a:pt x="61494" y="194712"/>
                    <a:pt x="54730" y="193187"/>
                    <a:pt x="48398" y="190813"/>
                  </a:cubicBezTo>
                  <a:cubicBezTo>
                    <a:pt x="39129" y="187337"/>
                    <a:pt x="30555" y="182040"/>
                    <a:pt x="22147" y="176942"/>
                  </a:cubicBezTo>
                  <a:cubicBezTo>
                    <a:pt x="13738" y="171811"/>
                    <a:pt x="4270" y="165124"/>
                    <a:pt x="3509" y="156550"/>
                  </a:cubicBezTo>
                  <a:cubicBezTo>
                    <a:pt x="2814" y="148870"/>
                    <a:pt x="9534" y="143441"/>
                    <a:pt x="13738" y="137350"/>
                  </a:cubicBezTo>
                  <a:cubicBezTo>
                    <a:pt x="21518" y="126061"/>
                    <a:pt x="21021" y="111065"/>
                    <a:pt x="21021" y="96929"/>
                  </a:cubicBezTo>
                  <a:cubicBezTo>
                    <a:pt x="21021" y="85111"/>
                    <a:pt x="30787" y="33866"/>
                    <a:pt x="70247" y="27543"/>
                  </a:cubicBezTo>
                  <a:cubicBezTo>
                    <a:pt x="83820" y="25457"/>
                    <a:pt x="96896" y="20823"/>
                    <a:pt x="108747" y="13871"/>
                  </a:cubicBezTo>
                  <a:cubicBezTo>
                    <a:pt x="113580" y="11024"/>
                    <a:pt x="118811" y="8905"/>
                    <a:pt x="124306" y="7647"/>
                  </a:cubicBezTo>
                  <a:cubicBezTo>
                    <a:pt x="128826" y="6603"/>
                    <a:pt x="133549" y="6100"/>
                    <a:pt x="138357" y="6100"/>
                  </a:cubicBezTo>
                  <a:close/>
                  <a:moveTo>
                    <a:pt x="0" y="0"/>
                  </a:moveTo>
                  <a:lnTo>
                    <a:pt x="0" y="208623"/>
                  </a:lnTo>
                  <a:lnTo>
                    <a:pt x="218984" y="208623"/>
                  </a:lnTo>
                  <a:lnTo>
                    <a:pt x="218984" y="0"/>
                  </a:lnTo>
                  <a:close/>
                </a:path>
              </a:pathLst>
            </a:custGeom>
            <a:solidFill>
              <a:srgbClr val="F0DC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文字方塊 8">
            <a:extLst>
              <a:ext uri="{FF2B5EF4-FFF2-40B4-BE49-F238E27FC236}">
                <a16:creationId xmlns:a16="http://schemas.microsoft.com/office/drawing/2014/main" id="{71528B0F-4380-42A9-44D7-B2DAF796958E}"/>
              </a:ext>
            </a:extLst>
          </p:cNvPr>
          <p:cNvSpPr txBox="1"/>
          <p:nvPr/>
        </p:nvSpPr>
        <p:spPr>
          <a:xfrm>
            <a:off x="702904" y="2279177"/>
            <a:ext cx="4629492" cy="897669"/>
          </a:xfrm>
          <a:prstGeom prst="rect">
            <a:avLst/>
          </a:prstGeom>
        </p:spPr>
        <p:txBody>
          <a:bodyPr rot="0" spcFirstLastPara="0" vertOverflow="overflow" horzOverflow="overflow" vert="horz" lIns="45720" tIns="22860" rIns="45720" bIns="2286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Tx/>
            </a:pPr>
            <a:r>
              <a:rPr lang="zh-TW" altLang="en-US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配</a:t>
            </a:r>
            <a:r>
              <a: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客嘉當前於</a:t>
            </a:r>
            <a:endParaRPr lang="en-US" altLang="zh-TW" sz="28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defTabSz="457200">
              <a:lnSpc>
                <a:spcPct val="90000"/>
              </a:lnSpc>
              <a:spcBef>
                <a:spcPct val="0"/>
              </a:spcBef>
              <a:spcAft>
                <a:spcPts val="300"/>
              </a:spcAft>
              <a:buClrTx/>
            </a:pPr>
            <a:r>
              <a: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北市校園</a:t>
            </a:r>
            <a:r>
              <a:rPr lang="zh-TW" altLang="en-US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附近</a:t>
            </a:r>
            <a:r>
              <a:rPr lang="zh-TW" altLang="en-US" sz="2800" b="1" kern="1200" dirty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之歸還站</a:t>
            </a:r>
            <a:r>
              <a:rPr lang="zh-TW" altLang="en-US" sz="2800" b="1" kern="12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點</a:t>
            </a:r>
            <a:endParaRPr lang="zh-TW" altLang="en-US" sz="2800" b="1" kern="1200" dirty="0"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917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 descr="一張含有 文字, 信封 的圖片&#10;&#10;自動產生的描述">
            <a:extLst>
              <a:ext uri="{FF2B5EF4-FFF2-40B4-BE49-F238E27FC236}">
                <a16:creationId xmlns:a16="http://schemas.microsoft.com/office/drawing/2014/main" id="{66629D47-8E15-8EE6-64FD-12A5C442A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6995" y="2963557"/>
            <a:ext cx="1451020" cy="1451020"/>
          </a:xfrm>
          <a:prstGeom prst="rect">
            <a:avLst/>
          </a:prstGeom>
        </p:spPr>
      </p:pic>
      <p:sp>
        <p:nvSpPr>
          <p:cNvPr id="62" name="Google Shape;4308;p99">
            <a:extLst>
              <a:ext uri="{FF2B5EF4-FFF2-40B4-BE49-F238E27FC236}">
                <a16:creationId xmlns:a16="http://schemas.microsoft.com/office/drawing/2014/main" id="{74F7F1C4-E0C4-557E-94CF-6A028C85D0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3100" y="380959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defTabSz="457200">
              <a:lnSpc>
                <a:spcPts val="2220"/>
              </a:lnSpc>
              <a:spcBef>
                <a:spcPts val="1500"/>
              </a:spcBef>
              <a:spcAft>
                <a:spcPts val="1500"/>
              </a:spcAft>
              <a:buClrTx/>
            </a:pPr>
            <a:r>
              <a:rPr lang="zh-TW" altLang="en-US" sz="3600" kern="1200" spc="68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「節源」方案之做法</a:t>
            </a:r>
            <a:endParaRPr lang="en-US" altLang="zh-TW" sz="3600" kern="1200" spc="68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9" name="加號 88">
            <a:extLst>
              <a:ext uri="{FF2B5EF4-FFF2-40B4-BE49-F238E27FC236}">
                <a16:creationId xmlns:a16="http://schemas.microsoft.com/office/drawing/2014/main" id="{A7D09B77-37B2-2322-D3F7-E7C1BA9F3D8C}"/>
              </a:ext>
            </a:extLst>
          </p:cNvPr>
          <p:cNvSpPr/>
          <p:nvPr/>
        </p:nvSpPr>
        <p:spPr>
          <a:xfrm>
            <a:off x="4215780" y="2013186"/>
            <a:ext cx="629347" cy="572700"/>
          </a:xfrm>
          <a:prstGeom prst="mathPlus">
            <a:avLst/>
          </a:prstGeom>
          <a:solidFill>
            <a:srgbClr val="9763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pic>
        <p:nvPicPr>
          <p:cNvPr id="68" name="圖片 8" descr="一張含有 文字, 向量圖形, 玩具, 壽司 的圖片&#10;&#10;自動產生的描述">
            <a:extLst>
              <a:ext uri="{FF2B5EF4-FFF2-40B4-BE49-F238E27FC236}">
                <a16:creationId xmlns:a16="http://schemas.microsoft.com/office/drawing/2014/main" id="{A5BA1360-36D9-DD51-1EB5-5A96944495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780" y="1469883"/>
            <a:ext cx="1371600" cy="1317036"/>
          </a:xfrm>
          <a:prstGeom prst="rect">
            <a:avLst/>
          </a:prstGeom>
        </p:spPr>
      </p:pic>
      <p:pic>
        <p:nvPicPr>
          <p:cNvPr id="69" name="圖片 18" descr="一張含有 工具​​ 的圖片&#10;&#10;自動產生的描述">
            <a:extLst>
              <a:ext uri="{FF2B5EF4-FFF2-40B4-BE49-F238E27FC236}">
                <a16:creationId xmlns:a16="http://schemas.microsoft.com/office/drawing/2014/main" id="{B76ED1CA-6537-0CF3-E035-5F29549102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7077" y="3856210"/>
            <a:ext cx="990601" cy="1063160"/>
          </a:xfrm>
          <a:prstGeom prst="rect">
            <a:avLst/>
          </a:prstGeom>
        </p:spPr>
      </p:pic>
      <p:grpSp>
        <p:nvGrpSpPr>
          <p:cNvPr id="70" name="群組 69">
            <a:extLst>
              <a:ext uri="{FF2B5EF4-FFF2-40B4-BE49-F238E27FC236}">
                <a16:creationId xmlns:a16="http://schemas.microsoft.com/office/drawing/2014/main" id="{1FA3E971-D219-D5F3-541D-AE48ECAA7388}"/>
              </a:ext>
            </a:extLst>
          </p:cNvPr>
          <p:cNvGrpSpPr/>
          <p:nvPr/>
        </p:nvGrpSpPr>
        <p:grpSpPr>
          <a:xfrm>
            <a:off x="5853946" y="4188977"/>
            <a:ext cx="810507" cy="731132"/>
            <a:chOff x="8995243" y="8563888"/>
            <a:chExt cx="1621013" cy="1462264"/>
          </a:xfrm>
        </p:grpSpPr>
        <p:sp>
          <p:nvSpPr>
            <p:cNvPr id="85" name="箭號: 向下 84">
              <a:extLst>
                <a:ext uri="{FF2B5EF4-FFF2-40B4-BE49-F238E27FC236}">
                  <a16:creationId xmlns:a16="http://schemas.microsoft.com/office/drawing/2014/main" id="{6784B74F-429D-7886-AC6A-E393EF90AE57}"/>
                </a:ext>
              </a:extLst>
            </p:cNvPr>
            <p:cNvSpPr/>
            <p:nvPr/>
          </p:nvSpPr>
          <p:spPr>
            <a:xfrm>
              <a:off x="9512062" y="9052486"/>
              <a:ext cx="479777" cy="973666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</a:pPr>
              <a:endParaRPr lang="zh-TW" altLang="en-US" sz="900" kern="1200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86" name="箭號: 向下 85">
              <a:extLst>
                <a:ext uri="{FF2B5EF4-FFF2-40B4-BE49-F238E27FC236}">
                  <a16:creationId xmlns:a16="http://schemas.microsoft.com/office/drawing/2014/main" id="{80C14DB7-46B6-1536-76E2-438403628B94}"/>
                </a:ext>
              </a:extLst>
            </p:cNvPr>
            <p:cNvSpPr/>
            <p:nvPr/>
          </p:nvSpPr>
          <p:spPr>
            <a:xfrm>
              <a:off x="10136479" y="8675013"/>
              <a:ext cx="479777" cy="973666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</a:pPr>
              <a:endParaRPr lang="zh-TW" altLang="en-US" sz="900" kern="1200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  <p:sp>
          <p:nvSpPr>
            <p:cNvPr id="87" name="箭號: 向下 86">
              <a:extLst>
                <a:ext uri="{FF2B5EF4-FFF2-40B4-BE49-F238E27FC236}">
                  <a16:creationId xmlns:a16="http://schemas.microsoft.com/office/drawing/2014/main" id="{6C0BDECC-0645-3B14-D63C-4629B31C6A65}"/>
                </a:ext>
              </a:extLst>
            </p:cNvPr>
            <p:cNvSpPr/>
            <p:nvPr/>
          </p:nvSpPr>
          <p:spPr>
            <a:xfrm>
              <a:off x="8995243" y="8563888"/>
              <a:ext cx="479777" cy="973666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>
                <a:buClrTx/>
              </a:pPr>
              <a:endParaRPr lang="zh-TW" altLang="en-US" sz="900" kern="1200">
                <a:solidFill>
                  <a:prstClr val="white"/>
                </a:solidFill>
                <a:latin typeface="Calibri"/>
                <a:ea typeface="新細明體" panose="02020500000000000000" pitchFamily="18" charset="-120"/>
              </a:endParaRPr>
            </a:p>
          </p:txBody>
        </p:sp>
      </p:grpSp>
      <p:pic>
        <p:nvPicPr>
          <p:cNvPr id="71" name="圖片 27" descr="一張含有 文字 的圖片&#10;&#10;自動產生的描述">
            <a:extLst>
              <a:ext uri="{FF2B5EF4-FFF2-40B4-BE49-F238E27FC236}">
                <a16:creationId xmlns:a16="http://schemas.microsoft.com/office/drawing/2014/main" id="{33EDC0B5-3C5A-DAA8-38BA-0A8F064646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417" y="3434656"/>
            <a:ext cx="1371600" cy="1451020"/>
          </a:xfrm>
          <a:prstGeom prst="rect">
            <a:avLst/>
          </a:prstGeom>
        </p:spPr>
      </p:pic>
      <p:pic>
        <p:nvPicPr>
          <p:cNvPr id="73" name="圖片 14" descr="一張含有 文字 的圖片&#10;&#10;自動產生的描述">
            <a:extLst>
              <a:ext uri="{FF2B5EF4-FFF2-40B4-BE49-F238E27FC236}">
                <a16:creationId xmlns:a16="http://schemas.microsoft.com/office/drawing/2014/main" id="{1B960634-1BFC-D040-41F3-9924DCC395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9706" y="1532755"/>
            <a:ext cx="1087821" cy="1309104"/>
          </a:xfrm>
          <a:prstGeom prst="rect">
            <a:avLst/>
          </a:prstGeom>
        </p:spPr>
      </p:pic>
      <p:sp>
        <p:nvSpPr>
          <p:cNvPr id="83" name="文字方塊 82">
            <a:extLst>
              <a:ext uri="{FF2B5EF4-FFF2-40B4-BE49-F238E27FC236}">
                <a16:creationId xmlns:a16="http://schemas.microsoft.com/office/drawing/2014/main" id="{3670B895-6505-0C1D-794A-62B7FAEE0A17}"/>
              </a:ext>
            </a:extLst>
          </p:cNvPr>
          <p:cNvSpPr txBox="1"/>
          <p:nvPr/>
        </p:nvSpPr>
        <p:spPr>
          <a:xfrm>
            <a:off x="8297972" y="3175903"/>
            <a:ext cx="5982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buClrTx/>
            </a:pPr>
            <a:r>
              <a:rPr lang="en-US" altLang="zh-TW" sz="900" b="1" kern="1200" dirty="0">
                <a:solidFill>
                  <a:srgbClr val="FF0000"/>
                </a:solidFill>
                <a:latin typeface="Calibri"/>
                <a:ea typeface="新細明體" panose="02020500000000000000" pitchFamily="18" charset="-120"/>
                <a:cs typeface="+mn-cs"/>
              </a:rPr>
              <a:t>Up </a:t>
            </a:r>
            <a:r>
              <a:rPr lang="en-US" altLang="zh-TW" sz="900" b="1" kern="1200" dirty="0" err="1">
                <a:solidFill>
                  <a:srgbClr val="FF0000"/>
                </a:solidFill>
                <a:latin typeface="Calibri"/>
                <a:ea typeface="新細明體" panose="02020500000000000000" pitchFamily="18" charset="-120"/>
                <a:cs typeface="+mn-cs"/>
              </a:rPr>
              <a:t>Up</a:t>
            </a:r>
            <a:r>
              <a:rPr lang="en-US" altLang="zh-TW" sz="900" b="1" kern="1200" dirty="0">
                <a:solidFill>
                  <a:srgbClr val="FF0000"/>
                </a:solidFill>
                <a:latin typeface="Calibri"/>
                <a:ea typeface="新細明體" panose="02020500000000000000" pitchFamily="18" charset="-120"/>
                <a:cs typeface="+mn-cs"/>
              </a:rPr>
              <a:t> !!</a:t>
            </a:r>
          </a:p>
        </p:txBody>
      </p:sp>
      <p:pic>
        <p:nvPicPr>
          <p:cNvPr id="21" name="圖片 20" descr="一張含有 文字, 標誌 的圖片&#10;&#10;自動產生的描述">
            <a:extLst>
              <a:ext uri="{FF2B5EF4-FFF2-40B4-BE49-F238E27FC236}">
                <a16:creationId xmlns:a16="http://schemas.microsoft.com/office/drawing/2014/main" id="{BE2807DA-3DFD-1DBD-39CE-7E9A3F3B4E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4398" y="1161550"/>
            <a:ext cx="908117" cy="966851"/>
          </a:xfrm>
          <a:prstGeom prst="rect">
            <a:avLst/>
          </a:prstGeom>
        </p:spPr>
      </p:pic>
      <p:pic>
        <p:nvPicPr>
          <p:cNvPr id="25" name="圖片 24" descr="一張含有 文字, 美工圖案 的圖片&#10;&#10;自動產生的描述">
            <a:extLst>
              <a:ext uri="{FF2B5EF4-FFF2-40B4-BE49-F238E27FC236}">
                <a16:creationId xmlns:a16="http://schemas.microsoft.com/office/drawing/2014/main" id="{3061A76F-9E63-799C-ECB9-238D0EAB9B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1122" y="3359593"/>
            <a:ext cx="1555095" cy="1658768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738F5374-C3DB-2B7F-306B-9AC50AAE11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1374" y="1684089"/>
            <a:ext cx="1601233" cy="1607230"/>
          </a:xfrm>
          <a:prstGeom prst="rect">
            <a:avLst/>
          </a:prstGeom>
        </p:spPr>
      </p:pic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BB7AFBE2-920E-0FD7-E7D1-1F5649FE3D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1235" y="2166039"/>
            <a:ext cx="994445" cy="891271"/>
          </a:xfrm>
          <a:prstGeom prst="rect">
            <a:avLst/>
          </a:prstGeom>
        </p:spPr>
      </p:pic>
      <p:sp>
        <p:nvSpPr>
          <p:cNvPr id="24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 rot="16200000">
            <a:off x="2818417" y="1879915"/>
            <a:ext cx="168748" cy="38175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6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 rot="16200000">
            <a:off x="6130906" y="2080515"/>
            <a:ext cx="168748" cy="38175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8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 rot="5400000">
            <a:off x="2699385" y="4053664"/>
            <a:ext cx="168748" cy="38175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29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 rot="5400000">
            <a:off x="5230153" y="4017484"/>
            <a:ext cx="168748" cy="38175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30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 rot="3808959">
            <a:off x="7156754" y="3871755"/>
            <a:ext cx="168748" cy="38175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  <p:sp>
        <p:nvSpPr>
          <p:cNvPr id="31" name="向下箭號 11">
            <a:extLst>
              <a:ext uri="{FF2B5EF4-FFF2-40B4-BE49-F238E27FC236}">
                <a16:creationId xmlns:a16="http://schemas.microsoft.com/office/drawing/2014/main" id="{568BB14B-A7E8-2CF6-F640-C49A21308974}"/>
              </a:ext>
            </a:extLst>
          </p:cNvPr>
          <p:cNvSpPr/>
          <p:nvPr/>
        </p:nvSpPr>
        <p:spPr>
          <a:xfrm rot="20045699">
            <a:off x="7544365" y="2757113"/>
            <a:ext cx="168748" cy="381752"/>
          </a:xfrm>
          <a:prstGeom prst="downArrow">
            <a:avLst/>
          </a:prstGeom>
          <a:solidFill>
            <a:srgbClr val="F0DCC8"/>
          </a:solidFill>
          <a:ln>
            <a:solidFill>
              <a:srgbClr val="9763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>
              <a:buClrTx/>
            </a:pPr>
            <a:endParaRPr lang="zh-TW" altLang="en-US" sz="900" kern="1200">
              <a:solidFill>
                <a:prstClr val="white"/>
              </a:solidFill>
              <a:latin typeface="Calibri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1810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8" name="Google Shape;2678;p85"/>
          <p:cNvGrpSpPr/>
          <p:nvPr/>
        </p:nvGrpSpPr>
        <p:grpSpPr>
          <a:xfrm rot="19610633">
            <a:off x="7928998" y="-1002254"/>
            <a:ext cx="1887081" cy="2323509"/>
            <a:chOff x="-7501642" y="749515"/>
            <a:chExt cx="2431070" cy="2849374"/>
          </a:xfrm>
        </p:grpSpPr>
        <p:sp>
          <p:nvSpPr>
            <p:cNvPr id="2679" name="Google Shape;2679;p85"/>
            <p:cNvSpPr/>
            <p:nvPr/>
          </p:nvSpPr>
          <p:spPr>
            <a:xfrm>
              <a:off x="-6039100" y="2068832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80" name="Google Shape;2680;p85"/>
            <p:cNvSpPr/>
            <p:nvPr/>
          </p:nvSpPr>
          <p:spPr>
            <a:xfrm>
              <a:off x="-6723125" y="1593361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81" name="Google Shape;2681;p85"/>
            <p:cNvSpPr/>
            <p:nvPr/>
          </p:nvSpPr>
          <p:spPr>
            <a:xfrm>
              <a:off x="-7165333" y="1433642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82" name="Google Shape;2682;p85"/>
            <p:cNvSpPr/>
            <p:nvPr/>
          </p:nvSpPr>
          <p:spPr>
            <a:xfrm>
              <a:off x="-7100960" y="74951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83" name="Google Shape;2683;p85"/>
            <p:cNvSpPr/>
            <p:nvPr/>
          </p:nvSpPr>
          <p:spPr>
            <a:xfrm>
              <a:off x="-7015858" y="794319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84" name="Google Shape;2684;p85"/>
            <p:cNvSpPr/>
            <p:nvPr/>
          </p:nvSpPr>
          <p:spPr>
            <a:xfrm>
              <a:off x="-5642038" y="195982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85" name="Google Shape;2685;p85"/>
            <p:cNvSpPr/>
            <p:nvPr/>
          </p:nvSpPr>
          <p:spPr>
            <a:xfrm>
              <a:off x="-5565747" y="2219331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86" name="Google Shape;2686;p85"/>
            <p:cNvSpPr/>
            <p:nvPr/>
          </p:nvSpPr>
          <p:spPr>
            <a:xfrm>
              <a:off x="-5518005" y="2241699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87" name="Google Shape;2687;p85"/>
            <p:cNvSpPr/>
            <p:nvPr/>
          </p:nvSpPr>
          <p:spPr>
            <a:xfrm>
              <a:off x="-5515922" y="2241699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88" name="Google Shape;2688;p85"/>
            <p:cNvSpPr/>
            <p:nvPr/>
          </p:nvSpPr>
          <p:spPr>
            <a:xfrm>
              <a:off x="-6345289" y="127501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89" name="Google Shape;2689;p85"/>
            <p:cNvSpPr/>
            <p:nvPr/>
          </p:nvSpPr>
          <p:spPr>
            <a:xfrm>
              <a:off x="-6237785" y="1894496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90" name="Google Shape;2690;p85"/>
            <p:cNvSpPr/>
            <p:nvPr/>
          </p:nvSpPr>
          <p:spPr>
            <a:xfrm>
              <a:off x="-6241507" y="2776761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91" name="Google Shape;2691;p85"/>
            <p:cNvSpPr/>
            <p:nvPr/>
          </p:nvSpPr>
          <p:spPr>
            <a:xfrm>
              <a:off x="-6536290" y="2818253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92" name="Google Shape;2692;p85"/>
            <p:cNvSpPr/>
            <p:nvPr/>
          </p:nvSpPr>
          <p:spPr>
            <a:xfrm>
              <a:off x="-6536290" y="2819312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93" name="Google Shape;2693;p85"/>
            <p:cNvSpPr/>
            <p:nvPr/>
          </p:nvSpPr>
          <p:spPr>
            <a:xfrm>
              <a:off x="-5840825" y="2238011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94" name="Google Shape;2694;p85"/>
            <p:cNvSpPr/>
            <p:nvPr/>
          </p:nvSpPr>
          <p:spPr>
            <a:xfrm>
              <a:off x="-6335966" y="1707593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95" name="Google Shape;2695;p85"/>
            <p:cNvSpPr/>
            <p:nvPr/>
          </p:nvSpPr>
          <p:spPr>
            <a:xfrm>
              <a:off x="-6279892" y="1523866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96" name="Google Shape;2696;p85"/>
            <p:cNvSpPr/>
            <p:nvPr/>
          </p:nvSpPr>
          <p:spPr>
            <a:xfrm>
              <a:off x="-6018337" y="2278513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97" name="Google Shape;2697;p85"/>
            <p:cNvSpPr/>
            <p:nvPr/>
          </p:nvSpPr>
          <p:spPr>
            <a:xfrm>
              <a:off x="-6017278" y="2280596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98" name="Google Shape;2698;p85"/>
            <p:cNvSpPr/>
            <p:nvPr/>
          </p:nvSpPr>
          <p:spPr>
            <a:xfrm>
              <a:off x="-6386815" y="880924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99" name="Google Shape;2699;p85"/>
            <p:cNvSpPr/>
            <p:nvPr/>
          </p:nvSpPr>
          <p:spPr>
            <a:xfrm>
              <a:off x="-6237341" y="880924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00" name="Google Shape;2700;p85"/>
            <p:cNvSpPr/>
            <p:nvPr/>
          </p:nvSpPr>
          <p:spPr>
            <a:xfrm>
              <a:off x="-6902720" y="1494599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01" name="Google Shape;2701;p85"/>
            <p:cNvSpPr/>
            <p:nvPr/>
          </p:nvSpPr>
          <p:spPr>
            <a:xfrm>
              <a:off x="-6902720" y="155603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02" name="Google Shape;2702;p85"/>
            <p:cNvSpPr/>
            <p:nvPr/>
          </p:nvSpPr>
          <p:spPr>
            <a:xfrm>
              <a:off x="-6677808" y="1846276"/>
              <a:ext cx="883768" cy="791836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03" name="Google Shape;2703;p85"/>
            <p:cNvSpPr/>
            <p:nvPr/>
          </p:nvSpPr>
          <p:spPr>
            <a:xfrm>
              <a:off x="-6878439" y="1874518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04" name="Google Shape;2704;p85"/>
            <p:cNvSpPr/>
            <p:nvPr/>
          </p:nvSpPr>
          <p:spPr>
            <a:xfrm>
              <a:off x="-7057180" y="1870626"/>
              <a:ext cx="1279157" cy="536461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05" name="Google Shape;2705;p85"/>
            <p:cNvSpPr/>
            <p:nvPr/>
          </p:nvSpPr>
          <p:spPr>
            <a:xfrm>
              <a:off x="-7167416" y="2528661"/>
              <a:ext cx="577169" cy="649465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06" name="Google Shape;2706;p85"/>
            <p:cNvSpPr/>
            <p:nvPr/>
          </p:nvSpPr>
          <p:spPr>
            <a:xfrm>
              <a:off x="-7166358" y="2528661"/>
              <a:ext cx="561597" cy="640483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07" name="Google Shape;2707;p85"/>
            <p:cNvSpPr/>
            <p:nvPr/>
          </p:nvSpPr>
          <p:spPr>
            <a:xfrm>
              <a:off x="-7444543" y="224829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08" name="Google Shape;2708;p85"/>
            <p:cNvSpPr/>
            <p:nvPr/>
          </p:nvSpPr>
          <p:spPr>
            <a:xfrm>
              <a:off x="-7444543" y="238127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09" name="Google Shape;2709;p85"/>
            <p:cNvSpPr/>
            <p:nvPr/>
          </p:nvSpPr>
          <p:spPr>
            <a:xfrm>
              <a:off x="-7501642" y="1704827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10" name="Google Shape;2710;p85"/>
            <p:cNvSpPr/>
            <p:nvPr/>
          </p:nvSpPr>
          <p:spPr>
            <a:xfrm>
              <a:off x="-7501642" y="177920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8" name="圖片 7">
            <a:extLst>
              <a:ext uri="{FF2B5EF4-FFF2-40B4-BE49-F238E27FC236}">
                <a16:creationId xmlns:a16="http://schemas.microsoft.com/office/drawing/2014/main" id="{8566D68B-694A-6241-86FA-50BC4BD89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789" y="1212427"/>
            <a:ext cx="4971840" cy="3263891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842713" y="2210086"/>
            <a:ext cx="2630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rgbClr val="355C2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惠</a:t>
            </a:r>
            <a:r>
              <a:rPr lang="zh-TW" altLang="en-US" sz="3200" b="1" dirty="0" smtClean="0">
                <a:solidFill>
                  <a:srgbClr val="355C2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及周邊民眾</a:t>
            </a:r>
            <a:endParaRPr lang="zh-TW" altLang="en-US" sz="3200" b="1" dirty="0">
              <a:solidFill>
                <a:srgbClr val="355C2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3368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3" name="Google Shape;2043;p71"/>
          <p:cNvSpPr txBox="1">
            <a:spLocks noGrp="1"/>
          </p:cNvSpPr>
          <p:nvPr>
            <p:ph type="title"/>
          </p:nvPr>
        </p:nvSpPr>
        <p:spPr>
          <a:xfrm>
            <a:off x="742361" y="310303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」方案之做法</a:t>
            </a:r>
            <a:endParaRPr lang="en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2" descr="一張含有 文字, 美術館, 房間, 向量圖形 的圖片&#10;&#10;自動產生的描述">
            <a:extLst>
              <a:ext uri="{FF2B5EF4-FFF2-40B4-BE49-F238E27FC236}">
                <a16:creationId xmlns:a16="http://schemas.microsoft.com/office/drawing/2014/main" id="{73950B28-D941-056A-76EA-01431510A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422" y="1125868"/>
            <a:ext cx="3718110" cy="3807846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2493A11B-4F02-88A2-72F5-34DDD9669471}"/>
              </a:ext>
            </a:extLst>
          </p:cNvPr>
          <p:cNvSpPr txBox="1"/>
          <p:nvPr/>
        </p:nvSpPr>
        <p:spPr>
          <a:xfrm>
            <a:off x="334496" y="1326217"/>
            <a:ext cx="3121399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Char char="•"/>
            </a:pPr>
            <a:r>
              <a:rPr lang="zh-TW" altLang="en-US" sz="2400" b="1">
                <a:solidFill>
                  <a:srgbClr val="355C2E"/>
                </a:solidFill>
              </a:rPr>
              <a:t>至各地舉辦活動</a:t>
            </a:r>
            <a:endParaRPr lang="en-US" altLang="zh-TW" sz="2400" b="1">
              <a:solidFill>
                <a:srgbClr val="355C2E"/>
              </a:solidFill>
            </a:endParaRPr>
          </a:p>
          <a:p>
            <a:pPr marL="285750" indent="-285750">
              <a:buChar char="•"/>
            </a:pPr>
            <a:endParaRPr lang="zh-TW" altLang="en-US" sz="2400" b="1" dirty="0">
              <a:solidFill>
                <a:srgbClr val="355C2E"/>
              </a:solidFill>
            </a:endParaRPr>
          </a:p>
          <a:p>
            <a:pPr marL="285750" indent="-285750">
              <a:buChar char="•"/>
            </a:pPr>
            <a:r>
              <a:rPr lang="zh-TW" altLang="en-US" sz="2400" b="1">
                <a:solidFill>
                  <a:srgbClr val="355C2E"/>
                </a:solidFill>
              </a:rPr>
              <a:t>宣導氣候變遷觀念及減塑小妙招</a:t>
            </a:r>
            <a:endParaRPr lang="en-US" altLang="zh-TW" sz="2400" b="1">
              <a:solidFill>
                <a:srgbClr val="355C2E"/>
              </a:solidFill>
            </a:endParaRPr>
          </a:p>
          <a:p>
            <a:pPr marL="285750" indent="-285750">
              <a:buChar char="•"/>
            </a:pPr>
            <a:endParaRPr lang="zh-TW" altLang="en-US" sz="2400" b="1" dirty="0">
              <a:solidFill>
                <a:srgbClr val="355C2E"/>
              </a:solidFill>
            </a:endParaRPr>
          </a:p>
          <a:p>
            <a:pPr marL="285750" indent="-285750">
              <a:buChar char="•"/>
            </a:pPr>
            <a:r>
              <a:rPr lang="zh-TW" altLang="en-US" sz="2400" b="1">
                <a:solidFill>
                  <a:srgbClr val="355C2E"/>
                </a:solidFill>
              </a:rPr>
              <a:t>親手做環保來實際體驗減塑活動</a:t>
            </a:r>
            <a:endParaRPr lang="en-US" altLang="zh-TW" sz="2400" b="1">
              <a:solidFill>
                <a:srgbClr val="355C2E"/>
              </a:solidFill>
            </a:endParaRPr>
          </a:p>
          <a:p>
            <a:pPr marL="285750" indent="-285750">
              <a:buChar char="•"/>
            </a:pPr>
            <a:endParaRPr lang="zh-TW" altLang="en-US" sz="2400" b="1" dirty="0">
              <a:solidFill>
                <a:srgbClr val="355C2E"/>
              </a:solidFill>
            </a:endParaRPr>
          </a:p>
          <a:p>
            <a:pPr marL="285750" indent="-285750">
              <a:buChar char="•"/>
            </a:pPr>
            <a:r>
              <a:rPr lang="zh-TW" altLang="en-US" sz="2400" b="1">
                <a:solidFill>
                  <a:srgbClr val="355C2E"/>
                </a:solidFill>
              </a:rPr>
              <a:t>知識結合手作</a:t>
            </a:r>
            <a:endParaRPr lang="zh-TW" altLang="en-US" sz="2400" b="1" dirty="0">
              <a:solidFill>
                <a:srgbClr val="355C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16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50"/>
          <p:cNvSpPr txBox="1">
            <a:spLocks noGrp="1"/>
          </p:cNvSpPr>
          <p:nvPr>
            <p:ph type="title"/>
          </p:nvPr>
        </p:nvSpPr>
        <p:spPr>
          <a:xfrm>
            <a:off x="742788" y="1321416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zh-TW" altLang="en" dirty="0">
                <a:solidFill>
                  <a:srgbClr val="89CDC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嶄新</a:t>
            </a:r>
          </a:p>
        </p:txBody>
      </p:sp>
      <p:sp>
        <p:nvSpPr>
          <p:cNvPr id="1393" name="Google Shape;1393;p50"/>
          <p:cNvSpPr txBox="1">
            <a:spLocks noGrp="1"/>
          </p:cNvSpPr>
          <p:nvPr>
            <p:ph type="title" idx="2"/>
          </p:nvPr>
        </p:nvSpPr>
        <p:spPr>
          <a:xfrm>
            <a:off x="3410112" y="1321416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zh-TW" altLang="en" dirty="0">
                <a:solidFill>
                  <a:srgbClr val="89CDC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共贏</a:t>
            </a:r>
          </a:p>
        </p:txBody>
      </p:sp>
      <p:sp>
        <p:nvSpPr>
          <p:cNvPr id="1395" name="Google Shape;1395;p50"/>
          <p:cNvSpPr txBox="1">
            <a:spLocks noGrp="1"/>
          </p:cNvSpPr>
          <p:nvPr>
            <p:ph type="title" idx="15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優點</a:t>
            </a:r>
            <a:endParaRPr lang="en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96" name="Google Shape;1396;p50"/>
          <p:cNvSpPr txBox="1">
            <a:spLocks noGrp="1"/>
          </p:cNvSpPr>
          <p:nvPr>
            <p:ph type="title" idx="4"/>
          </p:nvPr>
        </p:nvSpPr>
        <p:spPr>
          <a:xfrm>
            <a:off x="742788" y="3032541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" dirty="0">
                <a:solidFill>
                  <a:srgbClr val="89CDC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便利</a:t>
            </a:r>
          </a:p>
        </p:txBody>
      </p:sp>
      <p:sp>
        <p:nvSpPr>
          <p:cNvPr id="1398" name="Google Shape;1398;p50"/>
          <p:cNvSpPr txBox="1">
            <a:spLocks noGrp="1"/>
          </p:cNvSpPr>
          <p:nvPr>
            <p:ph type="title" idx="6"/>
          </p:nvPr>
        </p:nvSpPr>
        <p:spPr>
          <a:xfrm>
            <a:off x="3410112" y="3032541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" dirty="0">
                <a:solidFill>
                  <a:srgbClr val="89CDC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趣味</a:t>
            </a:r>
          </a:p>
        </p:txBody>
      </p:sp>
      <p:sp>
        <p:nvSpPr>
          <p:cNvPr id="1400" name="Google Shape;1400;p50"/>
          <p:cNvSpPr txBox="1">
            <a:spLocks noGrp="1"/>
          </p:cNvSpPr>
          <p:nvPr>
            <p:ph type="title" idx="8"/>
          </p:nvPr>
        </p:nvSpPr>
        <p:spPr>
          <a:xfrm>
            <a:off x="6077434" y="1321416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zh-TW" altLang="en" dirty="0">
                <a:solidFill>
                  <a:srgbClr val="89CDC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切實</a:t>
            </a:r>
          </a:p>
        </p:txBody>
      </p:sp>
      <p:sp>
        <p:nvSpPr>
          <p:cNvPr id="1402" name="Google Shape;1402;p50"/>
          <p:cNvSpPr txBox="1">
            <a:spLocks noGrp="1"/>
          </p:cNvSpPr>
          <p:nvPr>
            <p:ph type="title" idx="13"/>
          </p:nvPr>
        </p:nvSpPr>
        <p:spPr>
          <a:xfrm>
            <a:off x="6077434" y="3032541"/>
            <a:ext cx="2374200" cy="73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" dirty="0">
                <a:solidFill>
                  <a:srgbClr val="89CDC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便於推廣</a:t>
            </a:r>
          </a:p>
        </p:txBody>
      </p:sp>
      <p:pic>
        <p:nvPicPr>
          <p:cNvPr id="5" name="圖片 5">
            <a:extLst>
              <a:ext uri="{FF2B5EF4-FFF2-40B4-BE49-F238E27FC236}">
                <a16:creationId xmlns:a16="http://schemas.microsoft.com/office/drawing/2014/main" id="{0BDD7ACC-EF93-208E-236C-F7F44AD15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282" y="1956547"/>
            <a:ext cx="969870" cy="969870"/>
          </a:xfrm>
          <a:prstGeom prst="rect">
            <a:avLst/>
          </a:prstGeom>
        </p:spPr>
      </p:pic>
      <p:pic>
        <p:nvPicPr>
          <p:cNvPr id="8" name="圖片 8">
            <a:extLst>
              <a:ext uri="{FF2B5EF4-FFF2-40B4-BE49-F238E27FC236}">
                <a16:creationId xmlns:a16="http://schemas.microsoft.com/office/drawing/2014/main" id="{F0D4DF95-D5BC-F5C3-2BB4-D614DD66CB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6054" y="1956547"/>
            <a:ext cx="1062318" cy="1062318"/>
          </a:xfrm>
          <a:prstGeom prst="rect">
            <a:avLst/>
          </a:prstGeom>
        </p:spPr>
      </p:pic>
      <p:pic>
        <p:nvPicPr>
          <p:cNvPr id="11" name="圖片 11">
            <a:extLst>
              <a:ext uri="{FF2B5EF4-FFF2-40B4-BE49-F238E27FC236}">
                <a16:creationId xmlns:a16="http://schemas.microsoft.com/office/drawing/2014/main" id="{60EEBD20-007B-87C2-4C94-433667090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7914" y="2023783"/>
            <a:ext cx="843803" cy="835399"/>
          </a:xfrm>
          <a:prstGeom prst="rect">
            <a:avLst/>
          </a:prstGeom>
        </p:spPr>
      </p:pic>
      <p:pic>
        <p:nvPicPr>
          <p:cNvPr id="14" name="圖片 14">
            <a:extLst>
              <a:ext uri="{FF2B5EF4-FFF2-40B4-BE49-F238E27FC236}">
                <a16:creationId xmlns:a16="http://schemas.microsoft.com/office/drawing/2014/main" id="{ADCE66E8-E3F1-6D79-D839-6594BC6D6E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1856" y="3671048"/>
            <a:ext cx="1062318" cy="1079127"/>
          </a:xfrm>
          <a:prstGeom prst="rect">
            <a:avLst/>
          </a:prstGeom>
        </p:spPr>
      </p:pic>
      <p:pic>
        <p:nvPicPr>
          <p:cNvPr id="18" name="圖片 18">
            <a:extLst>
              <a:ext uri="{FF2B5EF4-FFF2-40B4-BE49-F238E27FC236}">
                <a16:creationId xmlns:a16="http://schemas.microsoft.com/office/drawing/2014/main" id="{63EC4296-B0EF-0EF7-E811-D34F05C966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0842" y="3763496"/>
            <a:ext cx="1062318" cy="1062318"/>
          </a:xfrm>
          <a:prstGeom prst="rect">
            <a:avLst/>
          </a:prstGeom>
        </p:spPr>
      </p:pic>
      <p:pic>
        <p:nvPicPr>
          <p:cNvPr id="21" name="圖片 21">
            <a:extLst>
              <a:ext uri="{FF2B5EF4-FFF2-40B4-BE49-F238E27FC236}">
                <a16:creationId xmlns:a16="http://schemas.microsoft.com/office/drawing/2014/main" id="{5A54615B-3D27-6304-B730-DF6B6EEBE6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38657" y="3763497"/>
            <a:ext cx="1053914" cy="10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25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p47"/>
          <p:cNvSpPr txBox="1">
            <a:spLocks noGrp="1"/>
          </p:cNvSpPr>
          <p:nvPr>
            <p:ph type="title" idx="6"/>
          </p:nvPr>
        </p:nvSpPr>
        <p:spPr>
          <a:xfrm>
            <a:off x="713100" y="3688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缺點</a:t>
            </a:r>
            <a:endParaRPr lang="en" sz="36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79" name="Google Shape;1279;p47"/>
          <p:cNvSpPr txBox="1">
            <a:spLocks noGrp="1"/>
          </p:cNvSpPr>
          <p:nvPr>
            <p:ph type="title"/>
          </p:nvPr>
        </p:nvSpPr>
        <p:spPr>
          <a:xfrm>
            <a:off x="946104" y="1793829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設站成本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81" name="Google Shape;1281;p47"/>
          <p:cNvSpPr txBox="1">
            <a:spLocks noGrp="1"/>
          </p:cNvSpPr>
          <p:nvPr>
            <p:ph type="title" idx="2"/>
          </p:nvPr>
        </p:nvSpPr>
        <p:spPr>
          <a:xfrm>
            <a:off x="3492824" y="1793829"/>
            <a:ext cx="21753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疫情影響</a:t>
            </a:r>
            <a:endParaRPr lang="en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83" name="Google Shape;1283;p47"/>
          <p:cNvSpPr txBox="1">
            <a:spLocks noGrp="1"/>
          </p:cNvSpPr>
          <p:nvPr>
            <p:ph type="title" idx="4"/>
          </p:nvPr>
        </p:nvSpPr>
        <p:spPr>
          <a:xfrm>
            <a:off x="6241630" y="1793829"/>
            <a:ext cx="1762217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無法</a:t>
            </a:r>
            <a:r>
              <a:rPr lang="zh-TW" altLang="en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確保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到場</a:t>
            </a:r>
            <a:r>
              <a:rPr lang="zh-TW" altLang="en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人數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8">
            <a:extLst>
              <a:ext uri="{FF2B5EF4-FFF2-40B4-BE49-F238E27FC236}">
                <a16:creationId xmlns:a16="http://schemas.microsoft.com/office/drawing/2014/main" id="{91D62B79-220D-5817-B1B7-F16B10853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318" y="2477619"/>
            <a:ext cx="1692650" cy="1692650"/>
          </a:xfrm>
          <a:prstGeom prst="rect">
            <a:avLst/>
          </a:prstGeom>
        </p:spPr>
      </p:pic>
      <p:pic>
        <p:nvPicPr>
          <p:cNvPr id="9" name="圖片 9">
            <a:extLst>
              <a:ext uri="{FF2B5EF4-FFF2-40B4-BE49-F238E27FC236}">
                <a16:creationId xmlns:a16="http://schemas.microsoft.com/office/drawing/2014/main" id="{96C3CB16-A419-D4D3-E1FB-3C097C994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2484" y="2477620"/>
            <a:ext cx="1692650" cy="1692650"/>
          </a:xfrm>
          <a:prstGeom prst="rect">
            <a:avLst/>
          </a:prstGeom>
        </p:spPr>
      </p:pic>
      <p:pic>
        <p:nvPicPr>
          <p:cNvPr id="10" name="圖片 10">
            <a:extLst>
              <a:ext uri="{FF2B5EF4-FFF2-40B4-BE49-F238E27FC236}">
                <a16:creationId xmlns:a16="http://schemas.microsoft.com/office/drawing/2014/main" id="{27209C6E-2339-539F-11CD-DF7238DF35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650" y="2612091"/>
            <a:ext cx="1558178" cy="155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1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0DCC8"/>
          </a:solidFill>
          <a:ln>
            <a:solidFill>
              <a:srgbClr val="F0DC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Freeform: Shape 12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1360" y="1172976"/>
            <a:ext cx="4532640" cy="3970525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" name="Freeform: Shape 14">
            <a:extLst>
              <a:ext uri="{FF2B5EF4-FFF2-40B4-BE49-F238E27FC236}">
                <a16:creationId xmlns:a16="http://schemas.microsoft.com/office/drawing/2014/main" id="{CB6FFAAC-8A48-4FBF-BAFE-BAD3676940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2796" y="1274410"/>
            <a:ext cx="4431205" cy="3869090"/>
          </a:xfrm>
          <a:custGeom>
            <a:avLst/>
            <a:gdLst>
              <a:gd name="connsiteX0" fmla="*/ 3465576 w 5908273"/>
              <a:gd name="connsiteY0" fmla="*/ 0 h 5158786"/>
              <a:gd name="connsiteX1" fmla="*/ 5670004 w 5908273"/>
              <a:gd name="connsiteY1" fmla="*/ 791369 h 5158786"/>
              <a:gd name="connsiteX2" fmla="*/ 5908273 w 5908273"/>
              <a:gd name="connsiteY2" fmla="*/ 1007923 h 5158786"/>
              <a:gd name="connsiteX3" fmla="*/ 5908273 w 5908273"/>
              <a:gd name="connsiteY3" fmla="*/ 5158786 h 5158786"/>
              <a:gd name="connsiteX4" fmla="*/ 443374 w 5908273"/>
              <a:gd name="connsiteY4" fmla="*/ 5158786 h 5158786"/>
              <a:gd name="connsiteX5" fmla="*/ 418277 w 5908273"/>
              <a:gd name="connsiteY5" fmla="*/ 5117476 h 5158786"/>
              <a:gd name="connsiteX6" fmla="*/ 0 w 5908273"/>
              <a:gd name="connsiteY6" fmla="*/ 3465576 h 5158786"/>
              <a:gd name="connsiteX7" fmla="*/ 3465576 w 5908273"/>
              <a:gd name="connsiteY7" fmla="*/ 0 h 5158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52" name="Oval 16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62901" y="1287545"/>
            <a:ext cx="3429000" cy="3429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Freeform: Shape 18">
            <a:extLst>
              <a:ext uri="{FF2B5EF4-FFF2-40B4-BE49-F238E27FC236}">
                <a16:creationId xmlns:a16="http://schemas.microsoft.com/office/drawing/2014/main" id="{440EF577-B6F8-4C57-B956-AB860B388EB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65771" y="1390415"/>
            <a:ext cx="3223260" cy="3223260"/>
          </a:xfrm>
          <a:custGeom>
            <a:avLst/>
            <a:gdLst>
              <a:gd name="connsiteX0" fmla="*/ 2148840 w 4297680"/>
              <a:gd name="connsiteY0" fmla="*/ 0 h 4297680"/>
              <a:gd name="connsiteX1" fmla="*/ 4297680 w 4297680"/>
              <a:gd name="connsiteY1" fmla="*/ 2148840 h 4297680"/>
              <a:gd name="connsiteX2" fmla="*/ 2148840 w 4297680"/>
              <a:gd name="connsiteY2" fmla="*/ 4297680 h 4297680"/>
              <a:gd name="connsiteX3" fmla="*/ 0 w 4297680"/>
              <a:gd name="connsiteY3" fmla="*/ 2148840 h 4297680"/>
              <a:gd name="connsiteX4" fmla="*/ 2148840 w 4297680"/>
              <a:gd name="connsiteY4" fmla="*/ 0 h 429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sp>
        <p:nvSpPr>
          <p:cNvPr id="54" name="Freeform: Shape 20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866591" cy="3634148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Freeform: Shape 22">
            <a:extLst>
              <a:ext uri="{FF2B5EF4-FFF2-40B4-BE49-F238E27FC236}">
                <a16:creationId xmlns:a16="http://schemas.microsoft.com/office/drawing/2014/main" id="{5E6FAE32-AB12-4E77-A677-F6BD5D71AD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3762824" cy="3538985"/>
          </a:xfrm>
          <a:custGeom>
            <a:avLst/>
            <a:gdLst>
              <a:gd name="connsiteX0" fmla="*/ 0 w 5017099"/>
              <a:gd name="connsiteY0" fmla="*/ 0 h 4718647"/>
              <a:gd name="connsiteX1" fmla="*/ 4599738 w 5017099"/>
              <a:gd name="connsiteY1" fmla="*/ 0 h 4718647"/>
              <a:gd name="connsiteX2" fmla="*/ 4636346 w 5017099"/>
              <a:gd name="connsiteY2" fmla="*/ 60259 h 4718647"/>
              <a:gd name="connsiteX3" fmla="*/ 5017099 w 5017099"/>
              <a:gd name="connsiteY3" fmla="*/ 1563967 h 4718647"/>
              <a:gd name="connsiteX4" fmla="*/ 1862419 w 5017099"/>
              <a:gd name="connsiteY4" fmla="*/ 4718647 h 4718647"/>
              <a:gd name="connsiteX5" fmla="*/ 98607 w 5017099"/>
              <a:gd name="connsiteY5" fmla="*/ 4179877 h 4718647"/>
              <a:gd name="connsiteX6" fmla="*/ 0 w 5017099"/>
              <a:gd name="connsiteY6" fmla="*/ 4106140 h 4718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pic>
        <p:nvPicPr>
          <p:cNvPr id="2" name="圖片 1" descr="SDGs 目標14｜保育及永續利用海洋生態系，以確保生物多樣性並防止海洋環境劣化">
            <a:extLst>
              <a:ext uri="{FF2B5EF4-FFF2-40B4-BE49-F238E27FC236}">
                <a16:creationId xmlns:a16="http://schemas.microsoft.com/office/drawing/2014/main" id="{D1317DE9-C9D7-4A21-BB75-4B8F98A6E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08414" y="2648704"/>
            <a:ext cx="1542748" cy="1034548"/>
          </a:xfrm>
          <a:prstGeom prst="rect">
            <a:avLst/>
          </a:prstGeom>
          <a:noFill/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E04B95B-6351-4AD3-A7AA-4D1F5619D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62" y="3759567"/>
            <a:ext cx="1288958" cy="860380"/>
          </a:xfrm>
          <a:prstGeom prst="rect">
            <a:avLst/>
          </a:prstGeom>
        </p:spPr>
      </p:pic>
      <p:pic>
        <p:nvPicPr>
          <p:cNvPr id="7" name="圖片 6" descr="SDGs 目標11｜建構具包容、安全、韌性及永續特質的城市與鄉村">
            <a:extLst>
              <a:ext uri="{FF2B5EF4-FFF2-40B4-BE49-F238E27FC236}">
                <a16:creationId xmlns:a16="http://schemas.microsoft.com/office/drawing/2014/main" id="{4770E3F4-0AB8-446B-B07D-E7C4713DA6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9141" y="113554"/>
            <a:ext cx="1310492" cy="880181"/>
          </a:xfrm>
          <a:prstGeom prst="rect">
            <a:avLst/>
          </a:prstGeom>
          <a:noFill/>
        </p:spPr>
      </p:pic>
      <p:sp>
        <p:nvSpPr>
          <p:cNvPr id="56" name="Freeform: Shape 24">
            <a:extLst>
              <a:ext uri="{FF2B5EF4-FFF2-40B4-BE49-F238E27FC236}">
                <a16:creationId xmlns:a16="http://schemas.microsoft.com/office/drawing/2014/main" id="{2F6B32C1-BA91-470A-8C1B-33264F8B21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21735" y="-1"/>
            <a:ext cx="3333072" cy="2408841"/>
          </a:xfrm>
          <a:custGeom>
            <a:avLst/>
            <a:gdLst>
              <a:gd name="connsiteX0" fmla="*/ 5102 w 4444096"/>
              <a:gd name="connsiteY0" fmla="*/ 0 h 3211788"/>
              <a:gd name="connsiteX1" fmla="*/ 4444096 w 4444096"/>
              <a:gd name="connsiteY1" fmla="*/ 0 h 3211788"/>
              <a:gd name="connsiteX2" fmla="*/ 4444096 w 4444096"/>
              <a:gd name="connsiteY2" fmla="*/ 2908319 h 3211788"/>
              <a:gd name="connsiteX3" fmla="*/ 4321598 w 4444096"/>
              <a:gd name="connsiteY3" fmla="*/ 2967330 h 3211788"/>
              <a:gd name="connsiteX4" fmla="*/ 3110753 w 4444096"/>
              <a:gd name="connsiteY4" fmla="*/ 3211788 h 3211788"/>
              <a:gd name="connsiteX5" fmla="*/ 0 w 4444096"/>
              <a:gd name="connsiteY5" fmla="*/ 101035 h 321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44096" h="3211788">
                <a:moveTo>
                  <a:pt x="5102" y="0"/>
                </a:moveTo>
                <a:lnTo>
                  <a:pt x="4444096" y="0"/>
                </a:lnTo>
                <a:lnTo>
                  <a:pt x="4444096" y="2908319"/>
                </a:lnTo>
                <a:lnTo>
                  <a:pt x="4321598" y="2967330"/>
                </a:lnTo>
                <a:cubicBezTo>
                  <a:pt x="3949433" y="3124742"/>
                  <a:pt x="3540258" y="3211788"/>
                  <a:pt x="3110753" y="3211788"/>
                </a:cubicBezTo>
                <a:cubicBezTo>
                  <a:pt x="1392732" y="3211788"/>
                  <a:pt x="0" y="1819056"/>
                  <a:pt x="0" y="10103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Freeform: Shape 26">
            <a:extLst>
              <a:ext uri="{FF2B5EF4-FFF2-40B4-BE49-F238E27FC236}">
                <a16:creationId xmlns:a16="http://schemas.microsoft.com/office/drawing/2014/main" id="{459570ED-BE4C-49E8-86BC-A81140CFEB3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46526" y="-1"/>
            <a:ext cx="3208283" cy="2284052"/>
          </a:xfrm>
          <a:custGeom>
            <a:avLst/>
            <a:gdLst>
              <a:gd name="connsiteX0" fmla="*/ 5102 w 4277711"/>
              <a:gd name="connsiteY0" fmla="*/ 0 h 3045402"/>
              <a:gd name="connsiteX1" fmla="*/ 4277711 w 4277711"/>
              <a:gd name="connsiteY1" fmla="*/ 0 h 3045402"/>
              <a:gd name="connsiteX2" fmla="*/ 4277711 w 4277711"/>
              <a:gd name="connsiteY2" fmla="*/ 2723810 h 3045402"/>
              <a:gd name="connsiteX3" fmla="*/ 4090449 w 4277711"/>
              <a:gd name="connsiteY3" fmla="*/ 2814019 h 3045402"/>
              <a:gd name="connsiteX4" fmla="*/ 2944368 w 4277711"/>
              <a:gd name="connsiteY4" fmla="*/ 3045402 h 3045402"/>
              <a:gd name="connsiteX5" fmla="*/ 0 w 4277711"/>
              <a:gd name="connsiteY5" fmla="*/ 101034 h 3045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77711" h="3045402">
                <a:moveTo>
                  <a:pt x="5102" y="0"/>
                </a:moveTo>
                <a:lnTo>
                  <a:pt x="4277711" y="0"/>
                </a:lnTo>
                <a:lnTo>
                  <a:pt x="4277711" y="2723810"/>
                </a:lnTo>
                <a:lnTo>
                  <a:pt x="4090449" y="2814019"/>
                </a:lnTo>
                <a:cubicBezTo>
                  <a:pt x="3738190" y="2963012"/>
                  <a:pt x="3350901" y="3045402"/>
                  <a:pt x="2944368" y="3045402"/>
                </a:cubicBezTo>
                <a:cubicBezTo>
                  <a:pt x="1318238" y="3045402"/>
                  <a:pt x="0" y="1727164"/>
                  <a:pt x="0" y="1010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050"/>
          </a:p>
        </p:txBody>
      </p:sp>
      <p:pic>
        <p:nvPicPr>
          <p:cNvPr id="6" name="圖片 5" descr="SDGs 目標8｜促進包容且永續的經濟成長，讓每個人都有一份好工作">
            <a:extLst>
              <a:ext uri="{FF2B5EF4-FFF2-40B4-BE49-F238E27FC236}">
                <a16:creationId xmlns:a16="http://schemas.microsoft.com/office/drawing/2014/main" id="{FB370A70-2AFC-471A-96F1-BB0640AE13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6138" y="241813"/>
            <a:ext cx="1479113" cy="990401"/>
          </a:xfrm>
          <a:prstGeom prst="rect">
            <a:avLst/>
          </a:prstGeom>
          <a:noFill/>
        </p:spPr>
      </p:pic>
      <p:pic>
        <p:nvPicPr>
          <p:cNvPr id="8" name="圖片 7" descr="SDGs 目標13｜完備減緩調適行動，以因應氣候變遷及其影響">
            <a:extLst>
              <a:ext uri="{FF2B5EF4-FFF2-40B4-BE49-F238E27FC236}">
                <a16:creationId xmlns:a16="http://schemas.microsoft.com/office/drawing/2014/main" id="{2A8EA59B-085B-47C0-AC27-7D0D14F3EF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02024" y="2458767"/>
            <a:ext cx="1512926" cy="1013120"/>
          </a:xfrm>
          <a:prstGeom prst="rect">
            <a:avLst/>
          </a:prstGeom>
          <a:noFill/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A6BF5DE-15FC-4B92-9535-BB5E3BC204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1993" y="3862387"/>
            <a:ext cx="1644744" cy="1101978"/>
          </a:xfrm>
          <a:prstGeom prst="rect">
            <a:avLst/>
          </a:prstGeom>
        </p:spPr>
      </p:pic>
      <p:sp>
        <p:nvSpPr>
          <p:cNvPr id="58" name="文字方塊 57">
            <a:extLst>
              <a:ext uri="{FF2B5EF4-FFF2-40B4-BE49-F238E27FC236}">
                <a16:creationId xmlns:a16="http://schemas.microsoft.com/office/drawing/2014/main" id="{38A285D2-1D21-4101-8CB2-10DED7E4AFDA}"/>
              </a:ext>
            </a:extLst>
          </p:cNvPr>
          <p:cNvSpPr txBox="1"/>
          <p:nvPr/>
        </p:nvSpPr>
        <p:spPr>
          <a:xfrm>
            <a:off x="214025" y="4644055"/>
            <a:ext cx="389076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sz="1350" dirty="0">
                <a:solidFill>
                  <a:srgbClr val="2D9A47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減少焚燒、掩埋塑膠造成的空汙，</a:t>
            </a:r>
            <a:endParaRPr lang="en-US" altLang="zh-TW" sz="1350" dirty="0">
              <a:solidFill>
                <a:srgbClr val="2D9A47"/>
              </a:solidFill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r>
              <a:rPr lang="zh-TW" altLang="zh-TW" sz="1350" dirty="0">
                <a:solidFill>
                  <a:srgbClr val="2D9A47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及塑膠流入自然後造成之水、土及海洋汙染。</a:t>
            </a:r>
            <a:endParaRPr lang="zh-TW" altLang="en-US" sz="1050" dirty="0">
              <a:solidFill>
                <a:srgbClr val="2D9A47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A8B482FC-3EAD-4333-BA31-E61502547E43}"/>
              </a:ext>
            </a:extLst>
          </p:cNvPr>
          <p:cNvSpPr txBox="1"/>
          <p:nvPr/>
        </p:nvSpPr>
        <p:spPr>
          <a:xfrm>
            <a:off x="6662848" y="1347954"/>
            <a:ext cx="2056383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zh-TW" sz="1350" dirty="0">
                <a:solidFill>
                  <a:srgbClr val="8E173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改善網購包裝使用率，</a:t>
            </a:r>
            <a:endParaRPr lang="en-US" altLang="zh-TW" sz="1350" dirty="0">
              <a:solidFill>
                <a:srgbClr val="8E1735"/>
              </a:solidFill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algn="r"/>
            <a:r>
              <a:rPr lang="zh-TW" altLang="zh-TW" sz="1350" dirty="0">
                <a:solidFill>
                  <a:srgbClr val="8E173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達成經濟發展與</a:t>
            </a:r>
            <a:r>
              <a:rPr lang="zh-TW" altLang="en-US" sz="135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endParaRPr lang="en-US" altLang="zh-TW" sz="1350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algn="r"/>
            <a:r>
              <a:rPr lang="zh-TW" altLang="zh-TW" sz="1350" dirty="0">
                <a:solidFill>
                  <a:srgbClr val="8E173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環境汙染平衡。</a:t>
            </a:r>
            <a:endParaRPr lang="zh-TW" altLang="en-US" sz="1050" dirty="0">
              <a:solidFill>
                <a:srgbClr val="8E173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B3C95D6D-74EA-4EAD-93AD-578B5AA2F5B6}"/>
              </a:ext>
            </a:extLst>
          </p:cNvPr>
          <p:cNvSpPr txBox="1"/>
          <p:nvPr/>
        </p:nvSpPr>
        <p:spPr>
          <a:xfrm>
            <a:off x="3968027" y="1020493"/>
            <a:ext cx="221241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zh-TW" sz="1350" dirty="0" smtClean="0">
                <a:solidFill>
                  <a:srgbClr val="FA9C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減少塑膠袋</a:t>
            </a:r>
            <a:r>
              <a:rPr lang="zh-TW" altLang="en-US" sz="1350" dirty="0" smtClean="0">
                <a:solidFill>
                  <a:srgbClr val="FA9C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製造</a:t>
            </a:r>
            <a:r>
              <a:rPr lang="zh-TW" altLang="en-US" sz="1350" dirty="0">
                <a:solidFill>
                  <a:srgbClr val="FA9C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lang="zh-TW" altLang="zh-TW" sz="1350" dirty="0">
                <a:solidFill>
                  <a:srgbClr val="FA9C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焚燒，</a:t>
            </a:r>
            <a:endParaRPr lang="en-US" altLang="zh-TW" sz="1350" dirty="0">
              <a:solidFill>
                <a:srgbClr val="FA9C25"/>
              </a:solidFill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algn="r"/>
            <a:r>
              <a:rPr lang="zh-TW" altLang="zh-TW" sz="1350" dirty="0">
                <a:solidFill>
                  <a:srgbClr val="FA9C25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改善空氣品質。</a:t>
            </a:r>
            <a:endParaRPr lang="zh-TW" altLang="en-US" sz="1050" dirty="0">
              <a:solidFill>
                <a:srgbClr val="FA9C2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" name="文字方塊 60">
            <a:extLst>
              <a:ext uri="{FF2B5EF4-FFF2-40B4-BE49-F238E27FC236}">
                <a16:creationId xmlns:a16="http://schemas.microsoft.com/office/drawing/2014/main" id="{12C709A1-0B7A-40E3-90FB-7CBAFEBEB2EE}"/>
              </a:ext>
            </a:extLst>
          </p:cNvPr>
          <p:cNvSpPr txBox="1"/>
          <p:nvPr/>
        </p:nvSpPr>
        <p:spPr>
          <a:xfrm>
            <a:off x="7459202" y="2963572"/>
            <a:ext cx="16847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減少使用塑膠袋，</a:t>
            </a:r>
            <a:endParaRPr lang="en-US" altLang="zh-TW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r>
              <a:rPr lang="zh-TW" altLang="zh-TW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減少海洋垃圾。</a:t>
            </a:r>
            <a:endParaRPr lang="zh-TW" altLang="en-US" sz="11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692C0644-C13C-4695-B0EA-010116F77DEE}"/>
              </a:ext>
            </a:extLst>
          </p:cNvPr>
          <p:cNvSpPr txBox="1"/>
          <p:nvPr/>
        </p:nvSpPr>
        <p:spPr>
          <a:xfrm>
            <a:off x="2879433" y="3573457"/>
            <a:ext cx="29581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zh-TW" dirty="0">
                <a:solidFill>
                  <a:srgbClr val="47773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提升民眾環保意識，</a:t>
            </a:r>
            <a:endParaRPr lang="en-US" altLang="zh-TW" dirty="0">
              <a:solidFill>
                <a:srgbClr val="47773D"/>
              </a:solidFill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algn="ctr"/>
            <a:r>
              <a:rPr lang="zh-TW" altLang="zh-TW" dirty="0">
                <a:solidFill>
                  <a:srgbClr val="47773D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因應氣候變遷。</a:t>
            </a:r>
            <a:endParaRPr lang="zh-TW" altLang="en-US" sz="1100" dirty="0">
              <a:solidFill>
                <a:srgbClr val="47773D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3" name="文字方塊 62">
            <a:extLst>
              <a:ext uri="{FF2B5EF4-FFF2-40B4-BE49-F238E27FC236}">
                <a16:creationId xmlns:a16="http://schemas.microsoft.com/office/drawing/2014/main" id="{B63EE04E-4A33-4C5C-88AC-6B3B714A9441}"/>
              </a:ext>
            </a:extLst>
          </p:cNvPr>
          <p:cNvSpPr txBox="1"/>
          <p:nvPr/>
        </p:nvSpPr>
        <p:spPr>
          <a:xfrm>
            <a:off x="5214605" y="4294759"/>
            <a:ext cx="21822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zh-TW" dirty="0">
                <a:solidFill>
                  <a:srgbClr val="00ACD7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減少被傾倒之塑膠垃圾</a:t>
            </a:r>
            <a:r>
              <a:rPr lang="zh-TW" altLang="zh-TW" dirty="0" smtClean="0">
                <a:solidFill>
                  <a:srgbClr val="00ACD7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</a:t>
            </a:r>
            <a:endParaRPr lang="en-US" altLang="zh-TW" dirty="0">
              <a:solidFill>
                <a:srgbClr val="00ACD7"/>
              </a:solidFill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algn="r"/>
            <a:r>
              <a:rPr lang="zh-TW" altLang="en-US" dirty="0" smtClean="0">
                <a:solidFill>
                  <a:srgbClr val="00ACD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確保</a:t>
            </a:r>
            <a:r>
              <a:rPr lang="zh-TW" altLang="en-US" dirty="0">
                <a:solidFill>
                  <a:srgbClr val="00ACD7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水源不被汙染。</a:t>
            </a:r>
          </a:p>
        </p:txBody>
      </p:sp>
      <p:pic>
        <p:nvPicPr>
          <p:cNvPr id="22" name="圖片 21" descr="SDGs 目標12｜促進綠色經濟，確保永續消費及生產模式">
            <a:extLst>
              <a:ext uri="{FF2B5EF4-FFF2-40B4-BE49-F238E27FC236}">
                <a16:creationId xmlns:a16="http://schemas.microsoft.com/office/drawing/2014/main" id="{E349A3E6-DCD7-4496-8475-86AE6B270C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72" y="378033"/>
            <a:ext cx="2046829" cy="13706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3F45337D-B943-4682-B6C4-ED50DD82A5EE}"/>
              </a:ext>
            </a:extLst>
          </p:cNvPr>
          <p:cNvSpPr txBox="1"/>
          <p:nvPr/>
        </p:nvSpPr>
        <p:spPr>
          <a:xfrm>
            <a:off x="535172" y="1841756"/>
            <a:ext cx="26675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>
                <a:solidFill>
                  <a:srgbClr val="BE8B2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促進企業與自然資源的永續</a:t>
            </a:r>
            <a:r>
              <a:rPr lang="zh-TW" altLang="en-US" dirty="0">
                <a:solidFill>
                  <a:srgbClr val="BE8B2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，</a:t>
            </a:r>
            <a:endParaRPr lang="en-US" altLang="zh-TW" dirty="0">
              <a:solidFill>
                <a:srgbClr val="BE8B2F"/>
              </a:solidFill>
              <a:latin typeface="標楷體" panose="03000509000000000000" pitchFamily="65" charset="-120"/>
              <a:ea typeface="標楷體" panose="03000509000000000000" pitchFamily="65" charset="-120"/>
              <a:cs typeface="Calibri" panose="020F0502020204030204" pitchFamily="34" charset="0"/>
            </a:endParaRPr>
          </a:p>
          <a:p>
            <a:r>
              <a:rPr lang="zh-TW" altLang="en-US" dirty="0">
                <a:solidFill>
                  <a:srgbClr val="BE8B2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alibri" panose="020F0502020204030204" pitchFamily="34" charset="0"/>
              </a:rPr>
              <a:t>並</a:t>
            </a:r>
            <a:r>
              <a:rPr lang="zh-TW" altLang="en-US" dirty="0">
                <a:solidFill>
                  <a:srgbClr val="BE8B2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增進一般民眾之環保素養，</a:t>
            </a:r>
            <a:endParaRPr lang="en-US" altLang="zh-TW" dirty="0">
              <a:solidFill>
                <a:srgbClr val="BE8B2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dirty="0">
              <a:solidFill>
                <a:srgbClr val="BE8B2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BE8B2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實現人類與自然資源</a:t>
            </a:r>
            <a:endParaRPr lang="en-US" altLang="zh-TW" dirty="0">
              <a:solidFill>
                <a:srgbClr val="BE8B2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solidFill>
                  <a:srgbClr val="BE8B2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和諧共生的永續生活模式。</a:t>
            </a:r>
          </a:p>
        </p:txBody>
      </p:sp>
    </p:spTree>
    <p:extLst>
      <p:ext uri="{BB962C8B-B14F-4D97-AF65-F5344CB8AC3E}">
        <p14:creationId xmlns:p14="http://schemas.microsoft.com/office/powerpoint/2010/main" val="312613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5070764" y="1212272"/>
            <a:ext cx="3304309" cy="2667000"/>
          </a:xfrm>
          <a:prstGeom prst="rect">
            <a:avLst/>
          </a:prstGeom>
          <a:solidFill>
            <a:srgbClr val="F1DCC9"/>
          </a:solidFill>
          <a:ln>
            <a:solidFill>
              <a:srgbClr val="F1DCC9"/>
            </a:solidFill>
          </a:ln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7936" y="4686231"/>
            <a:ext cx="1122828" cy="439368"/>
          </a:xfrm>
          <a:prstGeom prst="rect">
            <a:avLst/>
          </a:prstGeom>
        </p:spPr>
      </p:pic>
      <p:sp>
        <p:nvSpPr>
          <p:cNvPr id="9" name="文字方塊 8"/>
          <p:cNvSpPr txBox="1"/>
          <p:nvPr/>
        </p:nvSpPr>
        <p:spPr>
          <a:xfrm>
            <a:off x="7148641" y="1554794"/>
            <a:ext cx="15136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7200" b="1" dirty="0" smtClean="0">
                <a:solidFill>
                  <a:srgbClr val="C7843D"/>
                </a:solidFill>
                <a:latin typeface="Cairo" panose="02020500000000000000" charset="-78"/>
                <a:ea typeface="微軟正黑體" panose="020B0604030504040204" pitchFamily="34" charset="-120"/>
                <a:cs typeface="Cairo" panose="02020500000000000000" charset="-78"/>
              </a:rPr>
              <a:t>04</a:t>
            </a:r>
            <a:endParaRPr lang="zh-TW" altLang="en-US" sz="8800" b="1" dirty="0">
              <a:solidFill>
                <a:srgbClr val="C7843D"/>
              </a:solidFill>
              <a:latin typeface="Cairo" panose="02020500000000000000" charset="-78"/>
              <a:ea typeface="微軟正黑體" panose="020B0604030504040204" pitchFamily="34" charset="-120"/>
              <a:cs typeface="Cairo" panose="02020500000000000000" charset="-78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377732" y="2545772"/>
            <a:ext cx="4284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提出</a:t>
            </a:r>
            <a:r>
              <a:rPr lang="zh-TW" altLang="en-US" sz="4000" b="1" dirty="0" smtClean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我方行動方案</a:t>
            </a:r>
            <a:endParaRPr lang="zh-TW" altLang="en-US" sz="4000" b="1" dirty="0">
              <a:solidFill>
                <a:srgbClr val="355C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Google Shape;1544;p59"/>
          <p:cNvSpPr txBox="1">
            <a:spLocks/>
          </p:cNvSpPr>
          <p:nvPr/>
        </p:nvSpPr>
        <p:spPr>
          <a:xfrm>
            <a:off x="5008832" y="3256544"/>
            <a:ext cx="3428171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「節源」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|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648;p33"/>
          <p:cNvGrpSpPr/>
          <p:nvPr/>
        </p:nvGrpSpPr>
        <p:grpSpPr>
          <a:xfrm rot="-1667100">
            <a:off x="6980251" y="445920"/>
            <a:ext cx="1860847" cy="907981"/>
            <a:chOff x="10083477" y="3839575"/>
            <a:chExt cx="1221923" cy="596225"/>
          </a:xfrm>
        </p:grpSpPr>
        <p:sp>
          <p:nvSpPr>
            <p:cNvPr id="5" name="Google Shape;649;p33"/>
            <p:cNvSpPr/>
            <p:nvPr/>
          </p:nvSpPr>
          <p:spPr>
            <a:xfrm>
              <a:off x="10144250" y="3839575"/>
              <a:ext cx="1161150" cy="596225"/>
            </a:xfrm>
            <a:custGeom>
              <a:avLst/>
              <a:gdLst/>
              <a:ahLst/>
              <a:cxnLst/>
              <a:rect l="l" t="t" r="r" b="b"/>
              <a:pathLst>
                <a:path w="46446" h="23849" extrusionOk="0">
                  <a:moveTo>
                    <a:pt x="17876" y="1"/>
                  </a:moveTo>
                  <a:cubicBezTo>
                    <a:pt x="16386" y="1"/>
                    <a:pt x="14900" y="446"/>
                    <a:pt x="13648" y="1320"/>
                  </a:cubicBezTo>
                  <a:cubicBezTo>
                    <a:pt x="13192" y="1716"/>
                    <a:pt x="12676" y="2050"/>
                    <a:pt x="12129" y="2384"/>
                  </a:cubicBezTo>
                  <a:cubicBezTo>
                    <a:pt x="10730" y="3023"/>
                    <a:pt x="9059" y="2627"/>
                    <a:pt x="7569" y="2901"/>
                  </a:cubicBezTo>
                  <a:cubicBezTo>
                    <a:pt x="6110" y="3235"/>
                    <a:pt x="4803" y="4056"/>
                    <a:pt x="3861" y="5211"/>
                  </a:cubicBezTo>
                  <a:cubicBezTo>
                    <a:pt x="2888" y="6366"/>
                    <a:pt x="2189" y="7703"/>
                    <a:pt x="1429" y="9011"/>
                  </a:cubicBezTo>
                  <a:cubicBezTo>
                    <a:pt x="92" y="11290"/>
                    <a:pt x="1" y="13539"/>
                    <a:pt x="1247" y="15941"/>
                  </a:cubicBezTo>
                  <a:cubicBezTo>
                    <a:pt x="1976" y="17369"/>
                    <a:pt x="2736" y="18767"/>
                    <a:pt x="3861" y="19983"/>
                  </a:cubicBezTo>
                  <a:cubicBezTo>
                    <a:pt x="5016" y="21290"/>
                    <a:pt x="6597" y="22172"/>
                    <a:pt x="8329" y="22445"/>
                  </a:cubicBezTo>
                  <a:cubicBezTo>
                    <a:pt x="8723" y="22503"/>
                    <a:pt x="9119" y="22523"/>
                    <a:pt x="9514" y="22523"/>
                  </a:cubicBezTo>
                  <a:cubicBezTo>
                    <a:pt x="10431" y="22523"/>
                    <a:pt x="11348" y="22415"/>
                    <a:pt x="12246" y="22415"/>
                  </a:cubicBezTo>
                  <a:cubicBezTo>
                    <a:pt x="12813" y="22415"/>
                    <a:pt x="13373" y="22458"/>
                    <a:pt x="13922" y="22597"/>
                  </a:cubicBezTo>
                  <a:cubicBezTo>
                    <a:pt x="14651" y="22810"/>
                    <a:pt x="15351" y="23053"/>
                    <a:pt x="16019" y="23357"/>
                  </a:cubicBezTo>
                  <a:cubicBezTo>
                    <a:pt x="17005" y="23686"/>
                    <a:pt x="18022" y="23849"/>
                    <a:pt x="19033" y="23849"/>
                  </a:cubicBezTo>
                  <a:cubicBezTo>
                    <a:pt x="20830" y="23849"/>
                    <a:pt x="22610" y="23335"/>
                    <a:pt x="24165" y="22324"/>
                  </a:cubicBezTo>
                  <a:cubicBezTo>
                    <a:pt x="25290" y="21564"/>
                    <a:pt x="26202" y="20530"/>
                    <a:pt x="27387" y="19831"/>
                  </a:cubicBezTo>
                  <a:cubicBezTo>
                    <a:pt x="29120" y="18859"/>
                    <a:pt x="31248" y="18707"/>
                    <a:pt x="33162" y="18038"/>
                  </a:cubicBezTo>
                  <a:cubicBezTo>
                    <a:pt x="36536" y="16822"/>
                    <a:pt x="38968" y="14087"/>
                    <a:pt x="40853" y="11351"/>
                  </a:cubicBezTo>
                  <a:cubicBezTo>
                    <a:pt x="42768" y="8585"/>
                    <a:pt x="44530" y="5849"/>
                    <a:pt x="46445" y="3144"/>
                  </a:cubicBezTo>
                  <a:cubicBezTo>
                    <a:pt x="43071" y="3083"/>
                    <a:pt x="40275" y="2475"/>
                    <a:pt x="37357" y="1685"/>
                  </a:cubicBezTo>
                  <a:cubicBezTo>
                    <a:pt x="35161" y="1067"/>
                    <a:pt x="32913" y="467"/>
                    <a:pt x="30691" y="467"/>
                  </a:cubicBezTo>
                  <a:cubicBezTo>
                    <a:pt x="29961" y="467"/>
                    <a:pt x="29234" y="532"/>
                    <a:pt x="28512" y="682"/>
                  </a:cubicBezTo>
                  <a:cubicBezTo>
                    <a:pt x="27051" y="974"/>
                    <a:pt x="25612" y="1638"/>
                    <a:pt x="24157" y="1638"/>
                  </a:cubicBezTo>
                  <a:cubicBezTo>
                    <a:pt x="23947" y="1638"/>
                    <a:pt x="23737" y="1625"/>
                    <a:pt x="23527" y="1594"/>
                  </a:cubicBezTo>
                  <a:cubicBezTo>
                    <a:pt x="22342" y="1412"/>
                    <a:pt x="21308" y="773"/>
                    <a:pt x="20214" y="378"/>
                  </a:cubicBezTo>
                  <a:cubicBezTo>
                    <a:pt x="19456" y="126"/>
                    <a:pt x="18665" y="1"/>
                    <a:pt x="178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50;p33"/>
            <p:cNvSpPr/>
            <p:nvPr/>
          </p:nvSpPr>
          <p:spPr>
            <a:xfrm>
              <a:off x="10083477" y="3891625"/>
              <a:ext cx="1124650" cy="476675"/>
            </a:xfrm>
            <a:custGeom>
              <a:avLst/>
              <a:gdLst/>
              <a:ahLst/>
              <a:cxnLst/>
              <a:rect l="l" t="t" r="r" b="b"/>
              <a:pathLst>
                <a:path w="44986" h="19067" extrusionOk="0">
                  <a:moveTo>
                    <a:pt x="21643" y="0"/>
                  </a:moveTo>
                  <a:cubicBezTo>
                    <a:pt x="21623" y="0"/>
                    <a:pt x="21601" y="9"/>
                    <a:pt x="21581" y="29"/>
                  </a:cubicBezTo>
                  <a:cubicBezTo>
                    <a:pt x="20304" y="1214"/>
                    <a:pt x="19575" y="2825"/>
                    <a:pt x="18997" y="4527"/>
                  </a:cubicBezTo>
                  <a:cubicBezTo>
                    <a:pt x="18390" y="6351"/>
                    <a:pt x="18177" y="8570"/>
                    <a:pt x="16657" y="9938"/>
                  </a:cubicBezTo>
                  <a:cubicBezTo>
                    <a:pt x="15502" y="10029"/>
                    <a:pt x="14347" y="10090"/>
                    <a:pt x="13192" y="10150"/>
                  </a:cubicBezTo>
                  <a:cubicBezTo>
                    <a:pt x="15016" y="7932"/>
                    <a:pt x="14712" y="4649"/>
                    <a:pt x="16535" y="2460"/>
                  </a:cubicBezTo>
                  <a:cubicBezTo>
                    <a:pt x="16578" y="2396"/>
                    <a:pt x="16530" y="2331"/>
                    <a:pt x="16477" y="2331"/>
                  </a:cubicBezTo>
                  <a:cubicBezTo>
                    <a:pt x="16455" y="2331"/>
                    <a:pt x="16432" y="2342"/>
                    <a:pt x="16414" y="2369"/>
                  </a:cubicBezTo>
                  <a:cubicBezTo>
                    <a:pt x="14408" y="4527"/>
                    <a:pt x="14803" y="7992"/>
                    <a:pt x="12736" y="10150"/>
                  </a:cubicBezTo>
                  <a:cubicBezTo>
                    <a:pt x="12250" y="10150"/>
                    <a:pt x="11733" y="10181"/>
                    <a:pt x="11216" y="10211"/>
                  </a:cubicBezTo>
                  <a:lnTo>
                    <a:pt x="8663" y="10211"/>
                  </a:lnTo>
                  <a:cubicBezTo>
                    <a:pt x="9484" y="9512"/>
                    <a:pt x="9909" y="8418"/>
                    <a:pt x="10304" y="7476"/>
                  </a:cubicBezTo>
                  <a:cubicBezTo>
                    <a:pt x="10912" y="6047"/>
                    <a:pt x="11520" y="4558"/>
                    <a:pt x="12797" y="3585"/>
                  </a:cubicBezTo>
                  <a:cubicBezTo>
                    <a:pt x="12870" y="3536"/>
                    <a:pt x="12825" y="3408"/>
                    <a:pt x="12741" y="3408"/>
                  </a:cubicBezTo>
                  <a:cubicBezTo>
                    <a:pt x="12721" y="3408"/>
                    <a:pt x="12699" y="3415"/>
                    <a:pt x="12675" y="3433"/>
                  </a:cubicBezTo>
                  <a:cubicBezTo>
                    <a:pt x="11672" y="4193"/>
                    <a:pt x="10912" y="5226"/>
                    <a:pt x="10426" y="6381"/>
                  </a:cubicBezTo>
                  <a:cubicBezTo>
                    <a:pt x="9788" y="7810"/>
                    <a:pt x="9301" y="9087"/>
                    <a:pt x="8207" y="10181"/>
                  </a:cubicBezTo>
                  <a:cubicBezTo>
                    <a:pt x="7295" y="10181"/>
                    <a:pt x="6414" y="10150"/>
                    <a:pt x="5502" y="10120"/>
                  </a:cubicBezTo>
                  <a:lnTo>
                    <a:pt x="5319" y="10120"/>
                  </a:lnTo>
                  <a:cubicBezTo>
                    <a:pt x="6870" y="8479"/>
                    <a:pt x="7204" y="6047"/>
                    <a:pt x="8784" y="4466"/>
                  </a:cubicBezTo>
                  <a:cubicBezTo>
                    <a:pt x="8831" y="4420"/>
                    <a:pt x="8788" y="4355"/>
                    <a:pt x="8752" y="4355"/>
                  </a:cubicBezTo>
                  <a:cubicBezTo>
                    <a:pt x="8741" y="4355"/>
                    <a:pt x="8731" y="4361"/>
                    <a:pt x="8724" y="4375"/>
                  </a:cubicBezTo>
                  <a:cubicBezTo>
                    <a:pt x="6961" y="5895"/>
                    <a:pt x="6626" y="8448"/>
                    <a:pt x="4924" y="10059"/>
                  </a:cubicBezTo>
                  <a:cubicBezTo>
                    <a:pt x="3724" y="9987"/>
                    <a:pt x="2447" y="9801"/>
                    <a:pt x="1230" y="9801"/>
                  </a:cubicBezTo>
                  <a:cubicBezTo>
                    <a:pt x="906" y="9801"/>
                    <a:pt x="587" y="9815"/>
                    <a:pt x="274" y="9846"/>
                  </a:cubicBezTo>
                  <a:cubicBezTo>
                    <a:pt x="30" y="9907"/>
                    <a:pt x="0" y="10211"/>
                    <a:pt x="243" y="10302"/>
                  </a:cubicBezTo>
                  <a:cubicBezTo>
                    <a:pt x="1672" y="10819"/>
                    <a:pt x="3374" y="10819"/>
                    <a:pt x="4894" y="10850"/>
                  </a:cubicBezTo>
                  <a:cubicBezTo>
                    <a:pt x="6566" y="12643"/>
                    <a:pt x="6930" y="15227"/>
                    <a:pt x="8997" y="16807"/>
                  </a:cubicBezTo>
                  <a:cubicBezTo>
                    <a:pt x="9011" y="16821"/>
                    <a:pt x="9027" y="16827"/>
                    <a:pt x="9042" y="16827"/>
                  </a:cubicBezTo>
                  <a:cubicBezTo>
                    <a:pt x="9092" y="16827"/>
                    <a:pt x="9135" y="16763"/>
                    <a:pt x="9088" y="16716"/>
                  </a:cubicBezTo>
                  <a:cubicBezTo>
                    <a:pt x="7234" y="15105"/>
                    <a:pt x="6839" y="12643"/>
                    <a:pt x="5289" y="10880"/>
                  </a:cubicBezTo>
                  <a:lnTo>
                    <a:pt x="5502" y="10880"/>
                  </a:lnTo>
                  <a:cubicBezTo>
                    <a:pt x="6383" y="10910"/>
                    <a:pt x="7295" y="10941"/>
                    <a:pt x="8177" y="10971"/>
                  </a:cubicBezTo>
                  <a:cubicBezTo>
                    <a:pt x="9362" y="12096"/>
                    <a:pt x="9939" y="13372"/>
                    <a:pt x="10760" y="14771"/>
                  </a:cubicBezTo>
                  <a:cubicBezTo>
                    <a:pt x="11398" y="15956"/>
                    <a:pt x="12371" y="16959"/>
                    <a:pt x="13587" y="17597"/>
                  </a:cubicBezTo>
                  <a:cubicBezTo>
                    <a:pt x="13607" y="17607"/>
                    <a:pt x="13625" y="17611"/>
                    <a:pt x="13643" y="17611"/>
                  </a:cubicBezTo>
                  <a:cubicBezTo>
                    <a:pt x="13732" y="17611"/>
                    <a:pt x="13780" y="17496"/>
                    <a:pt x="13678" y="17445"/>
                  </a:cubicBezTo>
                  <a:cubicBezTo>
                    <a:pt x="12128" y="16594"/>
                    <a:pt x="11277" y="15105"/>
                    <a:pt x="10517" y="13676"/>
                  </a:cubicBezTo>
                  <a:cubicBezTo>
                    <a:pt x="10031" y="12734"/>
                    <a:pt x="9514" y="11640"/>
                    <a:pt x="8663" y="10971"/>
                  </a:cubicBezTo>
                  <a:lnTo>
                    <a:pt x="11247" y="10971"/>
                  </a:lnTo>
                  <a:cubicBezTo>
                    <a:pt x="11733" y="10971"/>
                    <a:pt x="12250" y="10941"/>
                    <a:pt x="12766" y="10910"/>
                  </a:cubicBezTo>
                  <a:cubicBezTo>
                    <a:pt x="15107" y="12886"/>
                    <a:pt x="15289" y="16382"/>
                    <a:pt x="18086" y="18144"/>
                  </a:cubicBezTo>
                  <a:cubicBezTo>
                    <a:pt x="18103" y="18156"/>
                    <a:pt x="18120" y="18161"/>
                    <a:pt x="18137" y="18161"/>
                  </a:cubicBezTo>
                  <a:cubicBezTo>
                    <a:pt x="18205" y="18161"/>
                    <a:pt x="18251" y="18072"/>
                    <a:pt x="18177" y="18023"/>
                  </a:cubicBezTo>
                  <a:cubicBezTo>
                    <a:pt x="15623" y="16230"/>
                    <a:pt x="15380" y="12916"/>
                    <a:pt x="13222" y="10910"/>
                  </a:cubicBezTo>
                  <a:cubicBezTo>
                    <a:pt x="14377" y="10850"/>
                    <a:pt x="15563" y="10789"/>
                    <a:pt x="16718" y="10698"/>
                  </a:cubicBezTo>
                  <a:cubicBezTo>
                    <a:pt x="18511" y="11792"/>
                    <a:pt x="19271" y="13859"/>
                    <a:pt x="20426" y="15500"/>
                  </a:cubicBezTo>
                  <a:cubicBezTo>
                    <a:pt x="21490" y="17020"/>
                    <a:pt x="22797" y="18357"/>
                    <a:pt x="24681" y="19056"/>
                  </a:cubicBezTo>
                  <a:cubicBezTo>
                    <a:pt x="24695" y="19063"/>
                    <a:pt x="24708" y="19066"/>
                    <a:pt x="24721" y="19066"/>
                  </a:cubicBezTo>
                  <a:cubicBezTo>
                    <a:pt x="24821" y="19066"/>
                    <a:pt x="24881" y="18874"/>
                    <a:pt x="24773" y="18874"/>
                  </a:cubicBezTo>
                  <a:cubicBezTo>
                    <a:pt x="22523" y="17871"/>
                    <a:pt x="21095" y="16047"/>
                    <a:pt x="19940" y="14132"/>
                  </a:cubicBezTo>
                  <a:cubicBezTo>
                    <a:pt x="19180" y="12856"/>
                    <a:pt x="18450" y="11518"/>
                    <a:pt x="17234" y="10637"/>
                  </a:cubicBezTo>
                  <a:cubicBezTo>
                    <a:pt x="18541" y="10515"/>
                    <a:pt x="19818" y="10394"/>
                    <a:pt x="21125" y="10211"/>
                  </a:cubicBezTo>
                  <a:cubicBezTo>
                    <a:pt x="22554" y="11336"/>
                    <a:pt x="23557" y="12856"/>
                    <a:pt x="24955" y="14071"/>
                  </a:cubicBezTo>
                  <a:cubicBezTo>
                    <a:pt x="26171" y="15166"/>
                    <a:pt x="27630" y="15956"/>
                    <a:pt x="29241" y="16351"/>
                  </a:cubicBezTo>
                  <a:cubicBezTo>
                    <a:pt x="29251" y="16354"/>
                    <a:pt x="29260" y="16356"/>
                    <a:pt x="29268" y="16356"/>
                  </a:cubicBezTo>
                  <a:cubicBezTo>
                    <a:pt x="29337" y="16356"/>
                    <a:pt x="29352" y="16257"/>
                    <a:pt x="29271" y="16230"/>
                  </a:cubicBezTo>
                  <a:cubicBezTo>
                    <a:pt x="27417" y="15622"/>
                    <a:pt x="25715" y="14558"/>
                    <a:pt x="24377" y="13129"/>
                  </a:cubicBezTo>
                  <a:cubicBezTo>
                    <a:pt x="23435" y="12187"/>
                    <a:pt x="22645" y="10941"/>
                    <a:pt x="21551" y="10150"/>
                  </a:cubicBezTo>
                  <a:lnTo>
                    <a:pt x="22766" y="9968"/>
                  </a:lnTo>
                  <a:cubicBezTo>
                    <a:pt x="23253" y="9877"/>
                    <a:pt x="23739" y="9816"/>
                    <a:pt x="24225" y="9725"/>
                  </a:cubicBezTo>
                  <a:cubicBezTo>
                    <a:pt x="25016" y="10059"/>
                    <a:pt x="25624" y="11002"/>
                    <a:pt x="26201" y="11609"/>
                  </a:cubicBezTo>
                  <a:cubicBezTo>
                    <a:pt x="26748" y="12187"/>
                    <a:pt x="27387" y="12704"/>
                    <a:pt x="28086" y="13160"/>
                  </a:cubicBezTo>
                  <a:cubicBezTo>
                    <a:pt x="28094" y="13164"/>
                    <a:pt x="28102" y="13166"/>
                    <a:pt x="28110" y="13166"/>
                  </a:cubicBezTo>
                  <a:cubicBezTo>
                    <a:pt x="28161" y="13166"/>
                    <a:pt x="28199" y="13091"/>
                    <a:pt x="28147" y="13038"/>
                  </a:cubicBezTo>
                  <a:cubicBezTo>
                    <a:pt x="27265" y="12339"/>
                    <a:pt x="26475" y="11549"/>
                    <a:pt x="25745" y="10667"/>
                  </a:cubicBezTo>
                  <a:cubicBezTo>
                    <a:pt x="25441" y="10272"/>
                    <a:pt x="25107" y="9938"/>
                    <a:pt x="24712" y="9634"/>
                  </a:cubicBezTo>
                  <a:cubicBezTo>
                    <a:pt x="25745" y="9451"/>
                    <a:pt x="26779" y="9239"/>
                    <a:pt x="27782" y="9026"/>
                  </a:cubicBezTo>
                  <a:cubicBezTo>
                    <a:pt x="29302" y="11549"/>
                    <a:pt x="31764" y="13342"/>
                    <a:pt x="34621" y="14071"/>
                  </a:cubicBezTo>
                  <a:cubicBezTo>
                    <a:pt x="34632" y="14074"/>
                    <a:pt x="34642" y="14075"/>
                    <a:pt x="34651" y="14075"/>
                  </a:cubicBezTo>
                  <a:cubicBezTo>
                    <a:pt x="34747" y="14075"/>
                    <a:pt x="34765" y="13947"/>
                    <a:pt x="34682" y="13919"/>
                  </a:cubicBezTo>
                  <a:cubicBezTo>
                    <a:pt x="31976" y="13068"/>
                    <a:pt x="29666" y="11305"/>
                    <a:pt x="28147" y="8935"/>
                  </a:cubicBezTo>
                  <a:cubicBezTo>
                    <a:pt x="28906" y="8783"/>
                    <a:pt x="29666" y="8600"/>
                    <a:pt x="30426" y="8387"/>
                  </a:cubicBezTo>
                  <a:cubicBezTo>
                    <a:pt x="31095" y="9451"/>
                    <a:pt x="32493" y="10242"/>
                    <a:pt x="33587" y="10758"/>
                  </a:cubicBezTo>
                  <a:cubicBezTo>
                    <a:pt x="33604" y="10767"/>
                    <a:pt x="33621" y="10771"/>
                    <a:pt x="33636" y="10771"/>
                  </a:cubicBezTo>
                  <a:cubicBezTo>
                    <a:pt x="33731" y="10771"/>
                    <a:pt x="33787" y="10628"/>
                    <a:pt x="33709" y="10576"/>
                  </a:cubicBezTo>
                  <a:cubicBezTo>
                    <a:pt x="33010" y="10242"/>
                    <a:pt x="32372" y="9816"/>
                    <a:pt x="31794" y="9330"/>
                  </a:cubicBezTo>
                  <a:cubicBezTo>
                    <a:pt x="31429" y="9026"/>
                    <a:pt x="31095" y="8631"/>
                    <a:pt x="30761" y="8296"/>
                  </a:cubicBezTo>
                  <a:cubicBezTo>
                    <a:pt x="31855" y="8023"/>
                    <a:pt x="32949" y="7719"/>
                    <a:pt x="34043" y="7384"/>
                  </a:cubicBezTo>
                  <a:lnTo>
                    <a:pt x="34651" y="7202"/>
                  </a:lnTo>
                  <a:cubicBezTo>
                    <a:pt x="36019" y="8479"/>
                    <a:pt x="37721" y="9360"/>
                    <a:pt x="39545" y="9725"/>
                  </a:cubicBezTo>
                  <a:cubicBezTo>
                    <a:pt x="39636" y="9725"/>
                    <a:pt x="39636" y="9634"/>
                    <a:pt x="39575" y="9603"/>
                  </a:cubicBezTo>
                  <a:cubicBezTo>
                    <a:pt x="37873" y="9147"/>
                    <a:pt x="36293" y="8296"/>
                    <a:pt x="35016" y="7080"/>
                  </a:cubicBezTo>
                  <a:cubicBezTo>
                    <a:pt x="36080" y="6777"/>
                    <a:pt x="37144" y="6412"/>
                    <a:pt x="38208" y="6047"/>
                  </a:cubicBezTo>
                  <a:cubicBezTo>
                    <a:pt x="39423" y="6716"/>
                    <a:pt x="41065" y="6868"/>
                    <a:pt x="42463" y="6868"/>
                  </a:cubicBezTo>
                  <a:cubicBezTo>
                    <a:pt x="42524" y="6868"/>
                    <a:pt x="42554" y="6777"/>
                    <a:pt x="42463" y="6746"/>
                  </a:cubicBezTo>
                  <a:cubicBezTo>
                    <a:pt x="41703" y="6716"/>
                    <a:pt x="40913" y="6594"/>
                    <a:pt x="40153" y="6412"/>
                  </a:cubicBezTo>
                  <a:cubicBezTo>
                    <a:pt x="39636" y="6290"/>
                    <a:pt x="39150" y="6077"/>
                    <a:pt x="38633" y="5895"/>
                  </a:cubicBezTo>
                  <a:cubicBezTo>
                    <a:pt x="39758" y="5470"/>
                    <a:pt x="40882" y="5044"/>
                    <a:pt x="41946" y="4558"/>
                  </a:cubicBezTo>
                  <a:cubicBezTo>
                    <a:pt x="42433" y="4588"/>
                    <a:pt x="42919" y="4770"/>
                    <a:pt x="43405" y="4831"/>
                  </a:cubicBezTo>
                  <a:cubicBezTo>
                    <a:pt x="43591" y="4854"/>
                    <a:pt x="43781" y="4864"/>
                    <a:pt x="43974" y="4864"/>
                  </a:cubicBezTo>
                  <a:cubicBezTo>
                    <a:pt x="44286" y="4864"/>
                    <a:pt x="44606" y="4838"/>
                    <a:pt x="44925" y="4801"/>
                  </a:cubicBezTo>
                  <a:cubicBezTo>
                    <a:pt x="44986" y="4801"/>
                    <a:pt x="44986" y="4679"/>
                    <a:pt x="44925" y="4679"/>
                  </a:cubicBezTo>
                  <a:cubicBezTo>
                    <a:pt x="44821" y="4684"/>
                    <a:pt x="44716" y="4687"/>
                    <a:pt x="44612" y="4687"/>
                  </a:cubicBezTo>
                  <a:cubicBezTo>
                    <a:pt x="44108" y="4687"/>
                    <a:pt x="43605" y="4628"/>
                    <a:pt x="43101" y="4527"/>
                  </a:cubicBezTo>
                  <a:cubicBezTo>
                    <a:pt x="42888" y="4497"/>
                    <a:pt x="42645" y="4406"/>
                    <a:pt x="42433" y="4345"/>
                  </a:cubicBezTo>
                  <a:cubicBezTo>
                    <a:pt x="43162" y="4011"/>
                    <a:pt x="43892" y="3646"/>
                    <a:pt x="44591" y="3281"/>
                  </a:cubicBezTo>
                  <a:cubicBezTo>
                    <a:pt x="44727" y="3254"/>
                    <a:pt x="44642" y="3029"/>
                    <a:pt x="44535" y="3029"/>
                  </a:cubicBezTo>
                  <a:cubicBezTo>
                    <a:pt x="44524" y="3029"/>
                    <a:pt x="44512" y="3032"/>
                    <a:pt x="44499" y="3038"/>
                  </a:cubicBezTo>
                  <a:cubicBezTo>
                    <a:pt x="43740" y="3311"/>
                    <a:pt x="42980" y="3585"/>
                    <a:pt x="42250" y="3859"/>
                  </a:cubicBezTo>
                  <a:cubicBezTo>
                    <a:pt x="42372" y="3676"/>
                    <a:pt x="42493" y="3463"/>
                    <a:pt x="42645" y="3251"/>
                  </a:cubicBezTo>
                  <a:cubicBezTo>
                    <a:pt x="42980" y="2734"/>
                    <a:pt x="43344" y="2248"/>
                    <a:pt x="43800" y="1822"/>
                  </a:cubicBezTo>
                  <a:cubicBezTo>
                    <a:pt x="43847" y="1775"/>
                    <a:pt x="43822" y="1711"/>
                    <a:pt x="43780" y="1711"/>
                  </a:cubicBezTo>
                  <a:cubicBezTo>
                    <a:pt x="43768" y="1711"/>
                    <a:pt x="43754" y="1717"/>
                    <a:pt x="43740" y="1731"/>
                  </a:cubicBezTo>
                  <a:cubicBezTo>
                    <a:pt x="43344" y="2065"/>
                    <a:pt x="42980" y="2400"/>
                    <a:pt x="42676" y="2825"/>
                  </a:cubicBezTo>
                  <a:cubicBezTo>
                    <a:pt x="42402" y="3251"/>
                    <a:pt x="42068" y="3646"/>
                    <a:pt x="41764" y="4041"/>
                  </a:cubicBezTo>
                  <a:cubicBezTo>
                    <a:pt x="40639" y="4436"/>
                    <a:pt x="39545" y="4862"/>
                    <a:pt x="38420" y="5257"/>
                  </a:cubicBezTo>
                  <a:cubicBezTo>
                    <a:pt x="38724" y="4801"/>
                    <a:pt x="38967" y="4314"/>
                    <a:pt x="39302" y="3859"/>
                  </a:cubicBezTo>
                  <a:cubicBezTo>
                    <a:pt x="39727" y="3220"/>
                    <a:pt x="40244" y="2612"/>
                    <a:pt x="40761" y="2035"/>
                  </a:cubicBezTo>
                  <a:cubicBezTo>
                    <a:pt x="40804" y="1992"/>
                    <a:pt x="40771" y="1949"/>
                    <a:pt x="40726" y="1949"/>
                  </a:cubicBezTo>
                  <a:cubicBezTo>
                    <a:pt x="40708" y="1949"/>
                    <a:pt x="40687" y="1956"/>
                    <a:pt x="40670" y="1974"/>
                  </a:cubicBezTo>
                  <a:cubicBezTo>
                    <a:pt x="39697" y="2916"/>
                    <a:pt x="38603" y="4102"/>
                    <a:pt x="38025" y="5409"/>
                  </a:cubicBezTo>
                  <a:cubicBezTo>
                    <a:pt x="36961" y="5773"/>
                    <a:pt x="35897" y="6138"/>
                    <a:pt x="34834" y="6473"/>
                  </a:cubicBezTo>
                  <a:cubicBezTo>
                    <a:pt x="35290" y="4770"/>
                    <a:pt x="36019" y="3159"/>
                    <a:pt x="37022" y="1700"/>
                  </a:cubicBezTo>
                  <a:cubicBezTo>
                    <a:pt x="37065" y="1657"/>
                    <a:pt x="37032" y="1614"/>
                    <a:pt x="36988" y="1614"/>
                  </a:cubicBezTo>
                  <a:cubicBezTo>
                    <a:pt x="36969" y="1614"/>
                    <a:pt x="36949" y="1622"/>
                    <a:pt x="36931" y="1640"/>
                  </a:cubicBezTo>
                  <a:cubicBezTo>
                    <a:pt x="35806" y="3099"/>
                    <a:pt x="34955" y="4770"/>
                    <a:pt x="34499" y="6564"/>
                  </a:cubicBezTo>
                  <a:lnTo>
                    <a:pt x="33891" y="6746"/>
                  </a:lnTo>
                  <a:cubicBezTo>
                    <a:pt x="32797" y="7080"/>
                    <a:pt x="31703" y="7354"/>
                    <a:pt x="30609" y="7628"/>
                  </a:cubicBezTo>
                  <a:cubicBezTo>
                    <a:pt x="30761" y="7172"/>
                    <a:pt x="30882" y="6685"/>
                    <a:pt x="31065" y="6260"/>
                  </a:cubicBezTo>
                  <a:cubicBezTo>
                    <a:pt x="31308" y="5530"/>
                    <a:pt x="31642" y="4862"/>
                    <a:pt x="32037" y="4193"/>
                  </a:cubicBezTo>
                  <a:cubicBezTo>
                    <a:pt x="32078" y="4112"/>
                    <a:pt x="32010" y="4044"/>
                    <a:pt x="31943" y="4044"/>
                  </a:cubicBezTo>
                  <a:cubicBezTo>
                    <a:pt x="31909" y="4044"/>
                    <a:pt x="31875" y="4061"/>
                    <a:pt x="31855" y="4102"/>
                  </a:cubicBezTo>
                  <a:cubicBezTo>
                    <a:pt x="31216" y="5105"/>
                    <a:pt x="30396" y="6473"/>
                    <a:pt x="30274" y="7719"/>
                  </a:cubicBezTo>
                  <a:cubicBezTo>
                    <a:pt x="29514" y="7901"/>
                    <a:pt x="28754" y="8084"/>
                    <a:pt x="28025" y="8236"/>
                  </a:cubicBezTo>
                  <a:cubicBezTo>
                    <a:pt x="28450" y="5530"/>
                    <a:pt x="29545" y="2977"/>
                    <a:pt x="31247" y="819"/>
                  </a:cubicBezTo>
                  <a:cubicBezTo>
                    <a:pt x="31292" y="751"/>
                    <a:pt x="31235" y="665"/>
                    <a:pt x="31178" y="665"/>
                  </a:cubicBezTo>
                  <a:cubicBezTo>
                    <a:pt x="31159" y="665"/>
                    <a:pt x="31141" y="675"/>
                    <a:pt x="31125" y="697"/>
                  </a:cubicBezTo>
                  <a:cubicBezTo>
                    <a:pt x="29241" y="2825"/>
                    <a:pt x="28025" y="5500"/>
                    <a:pt x="27660" y="8327"/>
                  </a:cubicBezTo>
                  <a:cubicBezTo>
                    <a:pt x="26657" y="8539"/>
                    <a:pt x="25624" y="8722"/>
                    <a:pt x="24590" y="8904"/>
                  </a:cubicBezTo>
                  <a:cubicBezTo>
                    <a:pt x="24864" y="8509"/>
                    <a:pt x="25046" y="8053"/>
                    <a:pt x="25198" y="7597"/>
                  </a:cubicBezTo>
                  <a:cubicBezTo>
                    <a:pt x="25532" y="6503"/>
                    <a:pt x="25928" y="5470"/>
                    <a:pt x="26414" y="4466"/>
                  </a:cubicBezTo>
                  <a:cubicBezTo>
                    <a:pt x="26435" y="4423"/>
                    <a:pt x="26396" y="4380"/>
                    <a:pt x="26361" y="4380"/>
                  </a:cubicBezTo>
                  <a:cubicBezTo>
                    <a:pt x="26346" y="4380"/>
                    <a:pt x="26332" y="4388"/>
                    <a:pt x="26323" y="4406"/>
                  </a:cubicBezTo>
                  <a:cubicBezTo>
                    <a:pt x="25897" y="5074"/>
                    <a:pt x="25532" y="5804"/>
                    <a:pt x="25259" y="6564"/>
                  </a:cubicBezTo>
                  <a:cubicBezTo>
                    <a:pt x="24955" y="7324"/>
                    <a:pt x="24742" y="8418"/>
                    <a:pt x="24104" y="8995"/>
                  </a:cubicBezTo>
                  <a:cubicBezTo>
                    <a:pt x="23648" y="9087"/>
                    <a:pt x="23162" y="9147"/>
                    <a:pt x="22675" y="9239"/>
                  </a:cubicBezTo>
                  <a:lnTo>
                    <a:pt x="21459" y="9391"/>
                  </a:lnTo>
                  <a:cubicBezTo>
                    <a:pt x="22280" y="8327"/>
                    <a:pt x="22615" y="6929"/>
                    <a:pt x="23162" y="5713"/>
                  </a:cubicBezTo>
                  <a:cubicBezTo>
                    <a:pt x="23830" y="4011"/>
                    <a:pt x="24864" y="2430"/>
                    <a:pt x="26140" y="1123"/>
                  </a:cubicBezTo>
                  <a:cubicBezTo>
                    <a:pt x="26187" y="1076"/>
                    <a:pt x="26144" y="1012"/>
                    <a:pt x="26094" y="1012"/>
                  </a:cubicBezTo>
                  <a:cubicBezTo>
                    <a:pt x="26079" y="1012"/>
                    <a:pt x="26063" y="1018"/>
                    <a:pt x="26049" y="1032"/>
                  </a:cubicBezTo>
                  <a:cubicBezTo>
                    <a:pt x="24925" y="2035"/>
                    <a:pt x="24013" y="3281"/>
                    <a:pt x="23344" y="4649"/>
                  </a:cubicBezTo>
                  <a:cubicBezTo>
                    <a:pt x="22554" y="6229"/>
                    <a:pt x="22098" y="7992"/>
                    <a:pt x="21034" y="9451"/>
                  </a:cubicBezTo>
                  <a:cubicBezTo>
                    <a:pt x="19757" y="9634"/>
                    <a:pt x="18481" y="9786"/>
                    <a:pt x="17174" y="9877"/>
                  </a:cubicBezTo>
                  <a:cubicBezTo>
                    <a:pt x="18177" y="8813"/>
                    <a:pt x="18541" y="7354"/>
                    <a:pt x="18937" y="5956"/>
                  </a:cubicBezTo>
                  <a:cubicBezTo>
                    <a:pt x="19514" y="3859"/>
                    <a:pt x="20244" y="1761"/>
                    <a:pt x="21703" y="150"/>
                  </a:cubicBezTo>
                  <a:cubicBezTo>
                    <a:pt x="21774" y="103"/>
                    <a:pt x="21716" y="0"/>
                    <a:pt x="2164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3021066" y="2024206"/>
            <a:ext cx="5472545" cy="768927"/>
          </a:xfrm>
          <a:prstGeom prst="rect">
            <a:avLst/>
          </a:prstGeom>
          <a:solidFill>
            <a:srgbClr val="F1DCC9"/>
          </a:solidFill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1807808" y="2793133"/>
            <a:ext cx="6712528" cy="1350818"/>
          </a:xfrm>
          <a:prstGeom prst="rect">
            <a:avLst/>
          </a:prstGeom>
          <a:solidFill>
            <a:srgbClr val="F1DCC9"/>
          </a:solidFill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3505200" y="4357255"/>
            <a:ext cx="2140527" cy="786245"/>
          </a:xfrm>
          <a:prstGeom prst="rect">
            <a:avLst/>
          </a:prstGeom>
          <a:solidFill>
            <a:srgbClr val="F1DCC9"/>
          </a:solidFill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13" name="文字方塊 12"/>
          <p:cNvSpPr txBox="1"/>
          <p:nvPr/>
        </p:nvSpPr>
        <p:spPr>
          <a:xfrm>
            <a:off x="57730" y="765557"/>
            <a:ext cx="2144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「節源」</a:t>
            </a:r>
            <a:endParaRPr lang="zh-TW" altLang="en-US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340296" y="763000"/>
            <a:ext cx="3896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「節源」方案之目的</a:t>
            </a:r>
            <a:endParaRPr lang="zh-TW" altLang="en-US" sz="2800" b="1" dirty="0">
              <a:solidFill>
                <a:srgbClr val="355C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AutoShape 6" descr="data:image/svg+xml;charset=utf8,%20%3Csvg%20width%3D'124'%20height%3D'124'%20xmlns%3D'http%3A%2F%2Fwww.w3.org%2F2000%2Fsvg'%20xmlns%3Axlink%3D'http%3A%2F%2Fwww.w3.org%2F1999%2Fxlink'%20overflow%3D'hidden'%3E%3Cdefs%3E%3CclipPath%20id%3D'clip0'%3E%3Crect%20x%3D'0'%20y%3D'0'%20width%3D'124'%20height%3D'124'%2F%3E%3C%2FclipPath%3E%3C%2Fdefs%3E%3Cg%20clip-path%3D'url(%23clip0)'%3E%3Cpath%20d%3D'M24.5417%2016.7917%2016.7917%2016.7917%2016.7917%20107.208%20105.917%20107.208%20105.917%2099.4583%2024.5417%2099.4583%2024.5417%2016.7917Z'%2F%3E%3Cpath%20d%3D'M32.2917%2016.7917%2051.6667%2016.7917%2051.6667%2091.7083%2032.2917%2091.7083Z'%2F%3E%3Cpath%20d%3D'M59.4167%2042.625%2078.7917%2042.625%2078.7917%2091.7083%2059.4167%2091.7083Z'%2F%3E%3Cpath%20d%3D'M86.5417%2065.875%20105.917%2065.875%20105.917%2091.7083%2086.5417%2091.7083Z'%2F%3E%3Cpath%20d%3D'M97.5725%2047.43%2066.4046%2016.2621%2062.7621%2019.9046%2093.93%2051.0725%2086.8775%2058.125%20104.625%2058.125%20104.625%2040.3775%2097.5725%2047.43Z'%2F%3E%3C%2Fg%3E%3C%2Fsvg%3E"/>
          <p:cNvSpPr>
            <a:spLocks noChangeAspect="1" noChangeArrowheads="1"/>
          </p:cNvSpPr>
          <p:nvPr/>
        </p:nvSpPr>
        <p:spPr bwMode="auto">
          <a:xfrm>
            <a:off x="3340296" y="61315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8" name="AutoShape 8" descr="data:image/svg+xml;charset=utf8,%20%3Csvg%20width%3D'124'%20height%3D'124'%20xmlns%3D'http%3A%2F%2Fwww.w3.org%2F2000%2Fsvg'%20xmlns%3Axlink%3D'http%3A%2F%2Fwww.w3.org%2F1999%2Fxlink'%20overflow%3D'hidden'%3E%3Cdefs%3E%3CclipPath%20id%3D'clip0'%3E%3Crect%20x%3D'0'%20y%3D'0'%20width%3D'124'%20height%3D'124'%2F%3E%3C%2FclipPath%3E%3C%2Fdefs%3E%3Cg%20clip-path%3D'url(%23clip0)'%3E%3Cpath%20d%3D'M24.5417%2016.7917%2016.7917%2016.7917%2016.7917%20107.208%20105.917%20107.208%20105.917%2099.4583%2024.5417%2099.4583%2024.5417%2016.7917Z'%2F%3E%3Cpath%20d%3D'M32.2917%2016.7917%2051.6667%2016.7917%2051.6667%2091.7083%2032.2917%2091.7083Z'%2F%3E%3Cpath%20d%3D'M59.4167%2042.625%2078.7917%2042.625%2078.7917%2091.7083%2059.4167%2091.7083Z'%2F%3E%3Cpath%20d%3D'M86.5417%2065.875%20105.917%2065.875%20105.917%2091.7083%2086.5417%2091.7083Z'%2F%3E%3Cpath%20d%3D'M97.5725%2047.43%2066.4046%2016.2621%2062.7621%2019.9046%2093.93%2051.0725%2086.8775%2058.125%20104.625%2058.125%20104.625%2040.3775%2097.5725%2047.43Z'%2F%3E%3C%2Fg%3E%3C%2Fsvg%3E"/>
          <p:cNvSpPr>
            <a:spLocks noChangeAspect="1" noChangeArrowheads="1"/>
          </p:cNvSpPr>
          <p:nvPr/>
        </p:nvSpPr>
        <p:spPr bwMode="auto">
          <a:xfrm>
            <a:off x="4222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2" name="圖形 3" descr="下降趨勢的橫條圖 以實心填滿">
            <a:extLst>
              <a:ext uri="{FF2B5EF4-FFF2-40B4-BE49-F238E27FC236}">
                <a16:creationId xmlns:a16="http://schemas.microsoft.com/office/drawing/2014/main" id="{74FB57B1-8742-4D8A-1620-057C5EFDF1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40725" y="2072701"/>
            <a:ext cx="1558951" cy="1558951"/>
          </a:xfrm>
          <a:prstGeom prst="rect">
            <a:avLst/>
          </a:prstGeom>
        </p:spPr>
      </p:pic>
      <p:grpSp>
        <p:nvGrpSpPr>
          <p:cNvPr id="10" name="群組 9"/>
          <p:cNvGrpSpPr/>
          <p:nvPr/>
        </p:nvGrpSpPr>
        <p:grpSpPr>
          <a:xfrm>
            <a:off x="4300890" y="2200220"/>
            <a:ext cx="2159785" cy="1875379"/>
            <a:chOff x="4087503" y="2166545"/>
            <a:chExt cx="2159785" cy="1875379"/>
          </a:xfrm>
        </p:grpSpPr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0513" y="2166545"/>
              <a:ext cx="1662075" cy="1662075"/>
            </a:xfrm>
            <a:prstGeom prst="rect">
              <a:avLst/>
            </a:prstGeom>
          </p:spPr>
        </p:pic>
        <p:sp>
          <p:nvSpPr>
            <p:cNvPr id="9" name="文字方塊 8"/>
            <p:cNvSpPr txBox="1"/>
            <p:nvPr/>
          </p:nvSpPr>
          <p:spPr>
            <a:xfrm>
              <a:off x="4087503" y="3601822"/>
              <a:ext cx="2159785" cy="440102"/>
            </a:xfrm>
            <a:prstGeom prst="rect">
              <a:avLst/>
            </a:prstGeom>
            <a:solidFill>
              <a:srgbClr val="F1DCC9"/>
            </a:solidFill>
            <a:ln>
              <a:solidFill>
                <a:srgbClr val="F1DCC9"/>
              </a:solidFill>
            </a:ln>
          </p:spPr>
          <p:txBody>
            <a:bodyPr wrap="square" rtlCol="0">
              <a:spAutoFit/>
            </a:bodyPr>
            <a:lstStyle/>
            <a:p>
              <a:endParaRPr lang="zh-TW" altLang="en-US" dirty="0"/>
            </a:p>
          </p:txBody>
        </p:sp>
      </p:grpSp>
      <p:pic>
        <p:nvPicPr>
          <p:cNvPr id="16" name="圖形 2" descr="頭顱中的腦 以實心填滿">
            <a:extLst>
              <a:ext uri="{FF2B5EF4-FFF2-40B4-BE49-F238E27FC236}">
                <a16:creationId xmlns:a16="http://schemas.microsoft.com/office/drawing/2014/main" id="{4196A61C-326C-45E2-9578-0FAC614590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xmlns:lc="http://schemas.openxmlformats.org/drawingml/2006/lockedCanvas" r:embed="rId8"/>
              </a:ext>
            </a:extLst>
          </a:blip>
          <a:stretch>
            <a:fillRect/>
          </a:stretch>
        </p:blipFill>
        <p:spPr>
          <a:xfrm>
            <a:off x="6378571" y="2055147"/>
            <a:ext cx="1517577" cy="1517577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2327488" y="3568487"/>
            <a:ext cx="19240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減少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一次性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網購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包裝使用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4368876" y="3570047"/>
            <a:ext cx="17321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在日常生活中</a:t>
            </a:r>
            <a:endParaRPr lang="en-US" altLang="zh-TW" sz="2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親身實踐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6277528" y="3694074"/>
            <a:ext cx="1719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培養良好習慣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矩形 21"/>
          <p:cNvSpPr/>
          <p:nvPr/>
        </p:nvSpPr>
        <p:spPr>
          <a:xfrm flipH="1">
            <a:off x="4267194" y="2390214"/>
            <a:ext cx="45719" cy="100117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 flipH="1">
            <a:off x="6171206" y="2394542"/>
            <a:ext cx="45719" cy="100117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51691" cy="51435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3237297" y="704026"/>
            <a:ext cx="45497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「節源」已完成之內容</a:t>
            </a:r>
            <a:endParaRPr lang="zh-TW" altLang="en-US" sz="2800" b="1" dirty="0">
              <a:solidFill>
                <a:srgbClr val="355C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7730" y="765557"/>
            <a:ext cx="221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「節源」</a:t>
            </a:r>
            <a:endParaRPr lang="zh-TW" altLang="en-US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2" name="群組 11"/>
          <p:cNvGrpSpPr/>
          <p:nvPr/>
        </p:nvGrpSpPr>
        <p:grpSpPr>
          <a:xfrm>
            <a:off x="2991625" y="1509958"/>
            <a:ext cx="1809792" cy="1556511"/>
            <a:chOff x="3019334" y="1382750"/>
            <a:chExt cx="1809792" cy="1556511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9334" y="1382750"/>
              <a:ext cx="1556511" cy="1556511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3604442" y="2539151"/>
              <a:ext cx="12246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資料研究</a:t>
              </a:r>
              <a:endPara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3005919" y="3384517"/>
            <a:ext cx="1795498" cy="1597377"/>
            <a:chOff x="3238291" y="3069323"/>
            <a:chExt cx="1795498" cy="1597377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238291" y="3069323"/>
              <a:ext cx="1520688" cy="1520688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3714701" y="4266590"/>
              <a:ext cx="13190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設</a:t>
              </a:r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點洽談</a:t>
              </a:r>
              <a:endPara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5467220" y="3230294"/>
            <a:ext cx="2368375" cy="1751600"/>
            <a:chOff x="5277827" y="3009364"/>
            <a:chExt cx="2368375" cy="1751600"/>
          </a:xfrm>
        </p:grpSpPr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7827" y="3009364"/>
              <a:ext cx="1751600" cy="1751600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6412652" y="4322087"/>
              <a:ext cx="12335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確立合作</a:t>
              </a:r>
              <a:endPara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5523506" y="1518205"/>
            <a:ext cx="1949273" cy="1551188"/>
            <a:chOff x="5590488" y="1350332"/>
            <a:chExt cx="1949273" cy="1551188"/>
          </a:xfrm>
        </p:grpSpPr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5590488" y="1350332"/>
              <a:ext cx="1340537" cy="1340537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6322290" y="2501410"/>
              <a:ext cx="12174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0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意願調查</a:t>
              </a:r>
              <a:endPara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7" name="向右箭號 16"/>
          <p:cNvSpPr/>
          <p:nvPr/>
        </p:nvSpPr>
        <p:spPr>
          <a:xfrm>
            <a:off x="4869515" y="1935094"/>
            <a:ext cx="425500" cy="293676"/>
          </a:xfrm>
          <a:prstGeom prst="rightArrow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18" name="向右箭號 17"/>
          <p:cNvSpPr/>
          <p:nvPr/>
        </p:nvSpPr>
        <p:spPr>
          <a:xfrm rot="5400000">
            <a:off x="6067348" y="3166323"/>
            <a:ext cx="425500" cy="293676"/>
          </a:xfrm>
          <a:prstGeom prst="rightArrow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19" name="向右箭號 18"/>
          <p:cNvSpPr/>
          <p:nvPr/>
        </p:nvSpPr>
        <p:spPr>
          <a:xfrm rot="10800000">
            <a:off x="4869515" y="3959256"/>
            <a:ext cx="425500" cy="293676"/>
          </a:xfrm>
          <a:prstGeom prst="rightArrow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32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51692" cy="51435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57730" y="765557"/>
            <a:ext cx="22316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「節源」</a:t>
            </a:r>
            <a:endParaRPr lang="zh-TW" altLang="en-US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076" y="2910397"/>
            <a:ext cx="3373070" cy="1659658"/>
          </a:xfrm>
          <a:prstGeom prst="rect">
            <a:avLst/>
          </a:prstGeom>
        </p:spPr>
      </p:pic>
      <p:graphicFrame>
        <p:nvGraphicFramePr>
          <p:cNvPr id="6" name="圖表 5">
            <a:extLst>
              <a:ext uri="{FF2B5EF4-FFF2-40B4-BE49-F238E27FC236}">
                <a16:creationId xmlns:a16="http://schemas.microsoft.com/office/drawing/2014/main" id="{A00D29E7-C481-8D07-2C88-8C947589E8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1234596"/>
              </p:ext>
            </p:extLst>
          </p:nvPr>
        </p:nvGraphicFramePr>
        <p:xfrm>
          <a:off x="5420669" y="1686706"/>
          <a:ext cx="3690376" cy="2448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1" name="群組 10"/>
          <p:cNvGrpSpPr/>
          <p:nvPr/>
        </p:nvGrpSpPr>
        <p:grpSpPr>
          <a:xfrm>
            <a:off x="5375285" y="4224999"/>
            <a:ext cx="3724711" cy="338554"/>
            <a:chOff x="5098373" y="4204032"/>
            <a:chExt cx="3724711" cy="338554"/>
          </a:xfrm>
        </p:grpSpPr>
        <p:sp>
          <p:nvSpPr>
            <p:cNvPr id="4" name="文字方塊 3"/>
            <p:cNvSpPr txBox="1"/>
            <p:nvPr/>
          </p:nvSpPr>
          <p:spPr>
            <a:xfrm>
              <a:off x="5274541" y="4204032"/>
              <a:ext cx="35485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與配客嘉執行長洽談並取得合作意向</a:t>
              </a:r>
              <a:endPara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16200000" flipH="1">
              <a:off x="5108044" y="4273708"/>
              <a:ext cx="179859" cy="199202"/>
            </a:xfrm>
            <a:prstGeom prst="triangle">
              <a:avLst/>
            </a:prstGeom>
            <a:solidFill>
              <a:srgbClr val="0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1792664" y="2233197"/>
            <a:ext cx="3665327" cy="338554"/>
            <a:chOff x="1706421" y="2634481"/>
            <a:chExt cx="3665327" cy="338554"/>
          </a:xfrm>
        </p:grpSpPr>
        <p:sp>
          <p:nvSpPr>
            <p:cNvPr id="10" name="等腰三角形 9"/>
            <p:cNvSpPr/>
            <p:nvPr/>
          </p:nvSpPr>
          <p:spPr>
            <a:xfrm rot="5400000" flipH="1">
              <a:off x="5178712" y="2690138"/>
              <a:ext cx="158833" cy="227239"/>
            </a:xfrm>
            <a:prstGeom prst="triangle">
              <a:avLst/>
            </a:prstGeom>
            <a:solidFill>
              <a:srgbClr val="0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1706421" y="2634481"/>
              <a:ext cx="34380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6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確認校內師生使用再循環包裝之意願</a:t>
              </a:r>
              <a:endPara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6" name="文字方塊 15"/>
          <p:cNvSpPr txBox="1"/>
          <p:nvPr/>
        </p:nvSpPr>
        <p:spPr>
          <a:xfrm>
            <a:off x="3598023" y="765557"/>
            <a:ext cx="28614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「節源」之成果</a:t>
            </a:r>
            <a:endParaRPr lang="zh-TW" altLang="en-US" sz="2800" b="1" dirty="0">
              <a:solidFill>
                <a:srgbClr val="355C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693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624127" y="2847298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dirty="0"/>
              <a:t> </a:t>
            </a:r>
          </a:p>
        </p:txBody>
      </p:sp>
      <p:sp>
        <p:nvSpPr>
          <p:cNvPr id="3" name="AutoShape 2" descr="data:image/svg+xml;charset=utf8,%20%3Csvg%20width%3D'124'%20height%3D'124'%20xmlns%3D'http%3A%2F%2Fwww.w3.org%2F2000%2Fsvg'%20xmlns%3Axlink%3D'http%3A%2F%2Fwww.w3.org%2F1999%2Fxlink'%20overflow%3D'hidden'%3E%3Cdefs%3E%3CclipPath%20id%3D'clip0'%3E%3Crect%20x%3D'0'%20y%3D'0'%20width%3D'124'%20height%3D'124'%2F%3E%3C%2FclipPath%3E%3C%2Fdefs%3E%3Cg%20clip-path%3D'url(%23clip0)'%3E%3Cpath%20d%3D'M24.5417%2016.7917%2016.7917%2016.7917%2016.7917%20107.208%20105.917%20107.208%20105.917%2099.4583%2024.5417%2099.4583%2024.5417%2016.7917Z'%2F%3E%3Cpath%20d%3D'M32.2917%2016.7917%2051.6667%2016.7917%2051.6667%2091.7083%2032.2917%2091.7083Z'%2F%3E%3Cpath%20d%3D'M59.4167%2042.625%2078.7917%2042.625%2078.7917%2091.7083%2059.4167%2091.7083Z'%2F%3E%3Cpath%20d%3D'M86.5417%2065.875%20105.917%2065.875%20105.917%2091.7083%2086.5417%2091.7083Z'%2F%3E%3Cpath%20d%3D'M97.5725%2047.43%2066.4046%2016.2621%2062.7621%2019.9046%2093.93%2051.0725%2086.8775%2058.125%20104.625%2058.125%20104.625%2040.3775%2097.5725%2047.43Z'%2F%3E%3C%2Fg%3E%3C%2Fsvg%3E"/>
          <p:cNvSpPr>
            <a:spLocks noChangeAspect="1" noChangeArrowheads="1"/>
          </p:cNvSpPr>
          <p:nvPr/>
        </p:nvSpPr>
        <p:spPr bwMode="auto">
          <a:xfrm>
            <a:off x="2698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51692" cy="5143500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7730" y="765557"/>
            <a:ext cx="2092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「節源」</a:t>
            </a:r>
            <a:endParaRPr lang="zh-TW" altLang="en-US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Google Shape;2044;p71"/>
          <p:cNvSpPr txBox="1"/>
          <p:nvPr/>
        </p:nvSpPr>
        <p:spPr>
          <a:xfrm flipH="1">
            <a:off x="3293955" y="2041694"/>
            <a:ext cx="5195949" cy="54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成功設點後，擺</a:t>
            </a:r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台</a:t>
            </a:r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推廣再</a:t>
            </a:r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循環</a:t>
            </a:r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包裝，期能獲得穩定成效</a:t>
            </a:r>
            <a:endParaRPr lang="en-US" altLang="zh-TW" sz="1600" b="1" dirty="0" smtClean="0">
              <a:solidFill>
                <a:schemeClr val="lt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Oxygen"/>
              <a:sym typeface="Oxygen"/>
            </a:endParaRPr>
          </a:p>
        </p:txBody>
      </p:sp>
      <p:sp>
        <p:nvSpPr>
          <p:cNvPr id="7" name="Google Shape;2045;p71"/>
          <p:cNvSpPr txBox="1"/>
          <p:nvPr/>
        </p:nvSpPr>
        <p:spPr>
          <a:xfrm>
            <a:off x="3330367" y="1804105"/>
            <a:ext cx="1941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800" b="1" dirty="0" smtClean="0">
                <a:solidFill>
                  <a:srgbClr val="85B9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設點</a:t>
            </a:r>
            <a:r>
              <a:rPr lang="en-US" altLang="zh-TW" sz="2800" b="1" dirty="0" smtClean="0">
                <a:solidFill>
                  <a:srgbClr val="85B9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&amp;</a:t>
            </a:r>
            <a:r>
              <a:rPr lang="zh-TW" altLang="en-US" sz="2800" b="1" dirty="0" smtClean="0">
                <a:solidFill>
                  <a:srgbClr val="85B9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推廣</a:t>
            </a:r>
            <a:endParaRPr sz="2800" b="1" dirty="0">
              <a:solidFill>
                <a:srgbClr val="85B94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iro"/>
              <a:sym typeface="Cairo"/>
            </a:endParaRPr>
          </a:p>
        </p:txBody>
      </p:sp>
      <p:grpSp>
        <p:nvGrpSpPr>
          <p:cNvPr id="32" name="群組 31"/>
          <p:cNvGrpSpPr/>
          <p:nvPr/>
        </p:nvGrpSpPr>
        <p:grpSpPr>
          <a:xfrm>
            <a:off x="2394126" y="1865879"/>
            <a:ext cx="880312" cy="620734"/>
            <a:chOff x="3712045" y="1656115"/>
            <a:chExt cx="880312" cy="620734"/>
          </a:xfrm>
        </p:grpSpPr>
        <p:sp>
          <p:nvSpPr>
            <p:cNvPr id="11" name="Google Shape;2053;p71"/>
            <p:cNvSpPr/>
            <p:nvPr/>
          </p:nvSpPr>
          <p:spPr>
            <a:xfrm rot="16964335" flipV="1">
              <a:off x="3841834" y="1526326"/>
              <a:ext cx="620734" cy="880312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055;p71"/>
            <p:cNvSpPr txBox="1"/>
            <p:nvPr/>
          </p:nvSpPr>
          <p:spPr>
            <a:xfrm>
              <a:off x="3758642" y="1736574"/>
              <a:ext cx="762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1800" b="1" dirty="0" smtClean="0">
                  <a:solidFill>
                    <a:schemeClr val="l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iro"/>
                  <a:sym typeface="Cairo"/>
                </a:rPr>
                <a:t>短期</a:t>
              </a:r>
              <a:endParaRPr sz="1800" b="1" dirty="0">
                <a:solidFill>
                  <a:schemeClr val="l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endParaRPr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2390373" y="2903975"/>
            <a:ext cx="880312" cy="620734"/>
            <a:chOff x="3348375" y="2553407"/>
            <a:chExt cx="880312" cy="620734"/>
          </a:xfrm>
        </p:grpSpPr>
        <p:grpSp>
          <p:nvGrpSpPr>
            <p:cNvPr id="16" name="Google Shape;2058;p71"/>
            <p:cNvGrpSpPr/>
            <p:nvPr/>
          </p:nvGrpSpPr>
          <p:grpSpPr>
            <a:xfrm rot="6182303" flipH="1">
              <a:off x="3478164" y="2423618"/>
              <a:ext cx="620734" cy="880312"/>
              <a:chOff x="10879013" y="-1062287"/>
              <a:chExt cx="381012" cy="825235"/>
            </a:xfrm>
          </p:grpSpPr>
          <p:sp>
            <p:nvSpPr>
              <p:cNvPr id="17" name="Google Shape;2059;p71"/>
              <p:cNvSpPr/>
              <p:nvPr/>
            </p:nvSpPr>
            <p:spPr>
              <a:xfrm>
                <a:off x="10879013" y="-1062287"/>
                <a:ext cx="381012" cy="825235"/>
              </a:xfrm>
              <a:custGeom>
                <a:avLst/>
                <a:gdLst/>
                <a:ahLst/>
                <a:cxnLst/>
                <a:rect l="l" t="t" r="r" b="b"/>
                <a:pathLst>
                  <a:path w="11157" h="24165" extrusionOk="0">
                    <a:moveTo>
                      <a:pt x="6566" y="0"/>
                    </a:moveTo>
                    <a:lnTo>
                      <a:pt x="6506" y="61"/>
                    </a:lnTo>
                    <a:cubicBezTo>
                      <a:pt x="1551" y="6110"/>
                      <a:pt x="1" y="14286"/>
                      <a:pt x="2372" y="21733"/>
                    </a:cubicBezTo>
                    <a:cubicBezTo>
                      <a:pt x="2676" y="22675"/>
                      <a:pt x="3132" y="23709"/>
                      <a:pt x="4074" y="24043"/>
                    </a:cubicBezTo>
                    <a:cubicBezTo>
                      <a:pt x="4276" y="24124"/>
                      <a:pt x="4479" y="24165"/>
                      <a:pt x="4691" y="24165"/>
                    </a:cubicBezTo>
                    <a:cubicBezTo>
                      <a:pt x="4797" y="24165"/>
                      <a:pt x="4905" y="24155"/>
                      <a:pt x="5016" y="24134"/>
                    </a:cubicBezTo>
                    <a:cubicBezTo>
                      <a:pt x="5989" y="23982"/>
                      <a:pt x="6901" y="23131"/>
                      <a:pt x="7539" y="22311"/>
                    </a:cubicBezTo>
                    <a:cubicBezTo>
                      <a:pt x="9910" y="19089"/>
                      <a:pt x="11156" y="15168"/>
                      <a:pt x="11034" y="11186"/>
                    </a:cubicBezTo>
                    <a:cubicBezTo>
                      <a:pt x="10913" y="7204"/>
                      <a:pt x="9120" y="3009"/>
                      <a:pt x="65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2060;p71"/>
              <p:cNvSpPr/>
              <p:nvPr/>
            </p:nvSpPr>
            <p:spPr>
              <a:xfrm>
                <a:off x="10880072" y="-1060204"/>
                <a:ext cx="222146" cy="823152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24104" extrusionOk="0">
                    <a:moveTo>
                      <a:pt x="6505" y="0"/>
                    </a:moveTo>
                    <a:lnTo>
                      <a:pt x="6505" y="0"/>
                    </a:lnTo>
                    <a:cubicBezTo>
                      <a:pt x="1550" y="6049"/>
                      <a:pt x="0" y="14225"/>
                      <a:pt x="2371" y="21672"/>
                    </a:cubicBezTo>
                    <a:cubicBezTo>
                      <a:pt x="2675" y="22614"/>
                      <a:pt x="3161" y="23648"/>
                      <a:pt x="4073" y="23982"/>
                    </a:cubicBezTo>
                    <a:cubicBezTo>
                      <a:pt x="4276" y="24063"/>
                      <a:pt x="4492" y="24104"/>
                      <a:pt x="4704" y="24104"/>
                    </a:cubicBezTo>
                    <a:cubicBezTo>
                      <a:pt x="4809" y="24104"/>
                      <a:pt x="4914" y="24094"/>
                      <a:pt x="5016" y="24073"/>
                    </a:cubicBezTo>
                    <a:lnTo>
                      <a:pt x="650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" name="Google Shape;2055;p71"/>
            <p:cNvSpPr txBox="1"/>
            <p:nvPr/>
          </p:nvSpPr>
          <p:spPr>
            <a:xfrm>
              <a:off x="3377642" y="2634693"/>
              <a:ext cx="762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1800" b="1" dirty="0">
                  <a:solidFill>
                    <a:schemeClr val="l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iro"/>
                  <a:sym typeface="Cairo"/>
                </a:rPr>
                <a:t>中</a:t>
              </a:r>
              <a:r>
                <a:rPr lang="zh-TW" altLang="en-US" sz="1800" b="1" dirty="0" smtClean="0">
                  <a:solidFill>
                    <a:schemeClr val="l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iro"/>
                  <a:sym typeface="Cairo"/>
                </a:rPr>
                <a:t>期</a:t>
              </a:r>
              <a:endParaRPr sz="1800" b="1" dirty="0">
                <a:solidFill>
                  <a:schemeClr val="l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endParaRP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2415139" y="4016383"/>
            <a:ext cx="880312" cy="620734"/>
            <a:chOff x="2658621" y="4292100"/>
            <a:chExt cx="880312" cy="620734"/>
          </a:xfrm>
        </p:grpSpPr>
        <p:grpSp>
          <p:nvGrpSpPr>
            <p:cNvPr id="21" name="Google Shape;2064;p71"/>
            <p:cNvGrpSpPr/>
            <p:nvPr/>
          </p:nvGrpSpPr>
          <p:grpSpPr>
            <a:xfrm rot="6182303" flipH="1">
              <a:off x="2788410" y="4162311"/>
              <a:ext cx="620734" cy="880312"/>
              <a:chOff x="10879013" y="-1062287"/>
              <a:chExt cx="381012" cy="825235"/>
            </a:xfrm>
          </p:grpSpPr>
          <p:sp>
            <p:nvSpPr>
              <p:cNvPr id="22" name="Google Shape;2065;p71"/>
              <p:cNvSpPr/>
              <p:nvPr/>
            </p:nvSpPr>
            <p:spPr>
              <a:xfrm>
                <a:off x="10879013" y="-1062287"/>
                <a:ext cx="381012" cy="825235"/>
              </a:xfrm>
              <a:custGeom>
                <a:avLst/>
                <a:gdLst/>
                <a:ahLst/>
                <a:cxnLst/>
                <a:rect l="l" t="t" r="r" b="b"/>
                <a:pathLst>
                  <a:path w="11157" h="24165" extrusionOk="0">
                    <a:moveTo>
                      <a:pt x="6566" y="0"/>
                    </a:moveTo>
                    <a:lnTo>
                      <a:pt x="6506" y="61"/>
                    </a:lnTo>
                    <a:cubicBezTo>
                      <a:pt x="1551" y="6110"/>
                      <a:pt x="1" y="14286"/>
                      <a:pt x="2372" y="21733"/>
                    </a:cubicBezTo>
                    <a:cubicBezTo>
                      <a:pt x="2676" y="22675"/>
                      <a:pt x="3132" y="23709"/>
                      <a:pt x="4074" y="24043"/>
                    </a:cubicBezTo>
                    <a:cubicBezTo>
                      <a:pt x="4276" y="24124"/>
                      <a:pt x="4479" y="24165"/>
                      <a:pt x="4691" y="24165"/>
                    </a:cubicBezTo>
                    <a:cubicBezTo>
                      <a:pt x="4797" y="24165"/>
                      <a:pt x="4905" y="24155"/>
                      <a:pt x="5016" y="24134"/>
                    </a:cubicBezTo>
                    <a:cubicBezTo>
                      <a:pt x="5989" y="23982"/>
                      <a:pt x="6901" y="23131"/>
                      <a:pt x="7539" y="22311"/>
                    </a:cubicBezTo>
                    <a:cubicBezTo>
                      <a:pt x="9910" y="19089"/>
                      <a:pt x="11156" y="15168"/>
                      <a:pt x="11034" y="11186"/>
                    </a:cubicBezTo>
                    <a:cubicBezTo>
                      <a:pt x="10913" y="7204"/>
                      <a:pt x="9120" y="3009"/>
                      <a:pt x="65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066;p71"/>
              <p:cNvSpPr/>
              <p:nvPr/>
            </p:nvSpPr>
            <p:spPr>
              <a:xfrm>
                <a:off x="10880072" y="-1060204"/>
                <a:ext cx="222146" cy="823152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24104" extrusionOk="0">
                    <a:moveTo>
                      <a:pt x="6505" y="0"/>
                    </a:moveTo>
                    <a:lnTo>
                      <a:pt x="6505" y="0"/>
                    </a:lnTo>
                    <a:cubicBezTo>
                      <a:pt x="1550" y="6049"/>
                      <a:pt x="0" y="14225"/>
                      <a:pt x="2371" y="21672"/>
                    </a:cubicBezTo>
                    <a:cubicBezTo>
                      <a:pt x="2675" y="22614"/>
                      <a:pt x="3161" y="23648"/>
                      <a:pt x="4073" y="23982"/>
                    </a:cubicBezTo>
                    <a:cubicBezTo>
                      <a:pt x="4276" y="24063"/>
                      <a:pt x="4492" y="24104"/>
                      <a:pt x="4704" y="24104"/>
                    </a:cubicBezTo>
                    <a:cubicBezTo>
                      <a:pt x="4809" y="24104"/>
                      <a:pt x="4914" y="24094"/>
                      <a:pt x="5016" y="24073"/>
                    </a:cubicBezTo>
                    <a:lnTo>
                      <a:pt x="650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" name="Google Shape;2055;p71"/>
            <p:cNvSpPr txBox="1"/>
            <p:nvPr/>
          </p:nvSpPr>
          <p:spPr>
            <a:xfrm>
              <a:off x="2680480" y="4402367"/>
              <a:ext cx="762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altLang="en-US" sz="1800" b="1" dirty="0" smtClean="0">
                  <a:solidFill>
                    <a:schemeClr val="lt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iro"/>
                  <a:sym typeface="Cairo"/>
                </a:rPr>
                <a:t>長期</a:t>
              </a:r>
              <a:endParaRPr sz="1800" b="1" dirty="0">
                <a:solidFill>
                  <a:schemeClr val="l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endParaRPr>
            </a:p>
          </p:txBody>
        </p:sp>
      </p:grpSp>
      <p:sp>
        <p:nvSpPr>
          <p:cNvPr id="27" name="Google Shape;2045;p71"/>
          <p:cNvSpPr txBox="1"/>
          <p:nvPr/>
        </p:nvSpPr>
        <p:spPr>
          <a:xfrm>
            <a:off x="3326970" y="2855962"/>
            <a:ext cx="1941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800" b="1" dirty="0" smtClean="0">
                <a:solidFill>
                  <a:srgbClr val="85B9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惠及周遭</a:t>
            </a:r>
            <a:endParaRPr sz="2800" b="1" dirty="0">
              <a:solidFill>
                <a:srgbClr val="85B94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iro"/>
              <a:sym typeface="Cairo"/>
            </a:endParaRPr>
          </a:p>
        </p:txBody>
      </p:sp>
      <p:sp>
        <p:nvSpPr>
          <p:cNvPr id="28" name="Google Shape;2045;p71"/>
          <p:cNvSpPr txBox="1"/>
          <p:nvPr/>
        </p:nvSpPr>
        <p:spPr>
          <a:xfrm>
            <a:off x="3326970" y="3921793"/>
            <a:ext cx="1941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800" b="1" dirty="0" smtClean="0">
                <a:solidFill>
                  <a:srgbClr val="85B9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擴大影響</a:t>
            </a:r>
            <a:endParaRPr sz="2800" b="1" dirty="0">
              <a:solidFill>
                <a:srgbClr val="85B94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iro"/>
              <a:sym typeface="Cairo"/>
            </a:endParaRPr>
          </a:p>
        </p:txBody>
      </p:sp>
      <p:sp>
        <p:nvSpPr>
          <p:cNvPr id="29" name="Google Shape;2044;p71"/>
          <p:cNvSpPr txBox="1"/>
          <p:nvPr/>
        </p:nvSpPr>
        <p:spPr>
          <a:xfrm flipH="1">
            <a:off x="3326970" y="3102339"/>
            <a:ext cx="4755792" cy="5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向</a:t>
            </a:r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校園</a:t>
            </a:r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附近民眾推廣使用再</a:t>
            </a:r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循環包裝</a:t>
            </a:r>
          </a:p>
        </p:txBody>
      </p:sp>
      <p:sp>
        <p:nvSpPr>
          <p:cNvPr id="30" name="Google Shape;2044;p71"/>
          <p:cNvSpPr txBox="1"/>
          <p:nvPr/>
        </p:nvSpPr>
        <p:spPr>
          <a:xfrm flipH="1">
            <a:off x="3326970" y="4304057"/>
            <a:ext cx="4891937" cy="5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將方案推廣至</a:t>
            </a:r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其他大專院校，</a:t>
            </a:r>
            <a:endParaRPr lang="en-US" altLang="zh-TW" sz="1600" b="1" dirty="0" smtClean="0">
              <a:solidFill>
                <a:schemeClr val="lt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Oxygen"/>
              <a:sym typeface="Oxygen"/>
            </a:endParaRPr>
          </a:p>
          <a:p>
            <a:pPr lvl="0"/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讓所有大專院校及鄰近生活圈皆使用再循環包裝</a:t>
            </a:r>
            <a:endParaRPr lang="zh-TW" altLang="en-US" sz="1600" b="1" dirty="0">
              <a:solidFill>
                <a:schemeClr val="lt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Oxygen"/>
              <a:sym typeface="Oxygen"/>
            </a:endParaRPr>
          </a:p>
        </p:txBody>
      </p:sp>
    </p:spTree>
    <p:extLst>
      <p:ext uri="{BB962C8B-B14F-4D97-AF65-F5344CB8AC3E}">
        <p14:creationId xmlns:p14="http://schemas.microsoft.com/office/powerpoint/2010/main" val="36646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/>
          <p:cNvGrpSpPr/>
          <p:nvPr/>
        </p:nvGrpSpPr>
        <p:grpSpPr>
          <a:xfrm rot="1057613" flipH="1" flipV="1">
            <a:off x="-1140650" y="-2143466"/>
            <a:ext cx="3427289" cy="3203676"/>
            <a:chOff x="1753602" y="699049"/>
            <a:chExt cx="3427289" cy="3203676"/>
          </a:xfrm>
        </p:grpSpPr>
        <p:sp>
          <p:nvSpPr>
            <p:cNvPr id="6" name="Google Shape;1579;p59"/>
            <p:cNvSpPr/>
            <p:nvPr/>
          </p:nvSpPr>
          <p:spPr>
            <a:xfrm rot="20899661" flipV="1">
              <a:off x="1753602" y="699049"/>
              <a:ext cx="3203677" cy="3203676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80;p59"/>
            <p:cNvSpPr/>
            <p:nvPr/>
          </p:nvSpPr>
          <p:spPr>
            <a:xfrm>
              <a:off x="3934224" y="997171"/>
              <a:ext cx="1246667" cy="2575715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81;p59"/>
            <p:cNvSpPr/>
            <p:nvPr/>
          </p:nvSpPr>
          <p:spPr>
            <a:xfrm>
              <a:off x="1812492" y="797606"/>
              <a:ext cx="1673403" cy="3042592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82;p59"/>
            <p:cNvSpPr/>
            <p:nvPr/>
          </p:nvSpPr>
          <p:spPr>
            <a:xfrm>
              <a:off x="2804227" y="699049"/>
              <a:ext cx="1184140" cy="619655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83;p59"/>
            <p:cNvSpPr/>
            <p:nvPr/>
          </p:nvSpPr>
          <p:spPr>
            <a:xfrm rot="19333890" flipH="1">
              <a:off x="2221695" y="934184"/>
              <a:ext cx="1271900" cy="1008106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187" y="1392160"/>
            <a:ext cx="1322956" cy="132295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647" y="2991668"/>
            <a:ext cx="1455955" cy="1455955"/>
          </a:xfrm>
          <a:prstGeom prst="rect">
            <a:avLst/>
          </a:prstGeom>
        </p:spPr>
      </p:pic>
      <p:sp>
        <p:nvSpPr>
          <p:cNvPr id="12" name="文字方塊 11"/>
          <p:cNvSpPr txBox="1"/>
          <p:nvPr/>
        </p:nvSpPr>
        <p:spPr>
          <a:xfrm>
            <a:off x="2947647" y="236635"/>
            <a:ext cx="34160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「減廢」方案之目的</a:t>
            </a:r>
            <a:endParaRPr lang="zh-TW" altLang="en-US" sz="2800" b="1" dirty="0">
              <a:solidFill>
                <a:srgbClr val="355C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66735" y="336634"/>
            <a:ext cx="1648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</a:t>
            </a:r>
            <a:endParaRPr lang="zh-TW" altLang="en-US" sz="28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012019" y="1638140"/>
            <a:ext cx="2750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推廣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氣候變遷知識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與減塑觀念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409979" y="3488812"/>
            <a:ext cx="2629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培養資源再生觀念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569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2438922" y="236635"/>
            <a:ext cx="4876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「減廢」方案已完成之內容</a:t>
            </a:r>
            <a:endParaRPr lang="zh-TW" altLang="en-US" sz="2800" b="1" dirty="0">
              <a:solidFill>
                <a:srgbClr val="355C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 rot="1057613" flipH="1" flipV="1">
            <a:off x="-1140650" y="-2143466"/>
            <a:ext cx="3427289" cy="3203676"/>
            <a:chOff x="1753602" y="699049"/>
            <a:chExt cx="3427289" cy="3203676"/>
          </a:xfrm>
        </p:grpSpPr>
        <p:sp>
          <p:nvSpPr>
            <p:cNvPr id="8" name="Google Shape;1579;p59"/>
            <p:cNvSpPr/>
            <p:nvPr/>
          </p:nvSpPr>
          <p:spPr>
            <a:xfrm rot="20899661" flipV="1">
              <a:off x="1753602" y="699049"/>
              <a:ext cx="3203677" cy="3203676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80;p59"/>
            <p:cNvSpPr/>
            <p:nvPr/>
          </p:nvSpPr>
          <p:spPr>
            <a:xfrm>
              <a:off x="3934224" y="997171"/>
              <a:ext cx="1246667" cy="2575715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81;p59"/>
            <p:cNvSpPr/>
            <p:nvPr/>
          </p:nvSpPr>
          <p:spPr>
            <a:xfrm>
              <a:off x="1812492" y="797606"/>
              <a:ext cx="1673403" cy="3042592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82;p59"/>
            <p:cNvSpPr/>
            <p:nvPr/>
          </p:nvSpPr>
          <p:spPr>
            <a:xfrm>
              <a:off x="2804227" y="699049"/>
              <a:ext cx="1184140" cy="619655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83;p59"/>
            <p:cNvSpPr/>
            <p:nvPr/>
          </p:nvSpPr>
          <p:spPr>
            <a:xfrm rot="19333890" flipH="1">
              <a:off x="2221695" y="934184"/>
              <a:ext cx="1271900" cy="1008106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66735" y="336634"/>
            <a:ext cx="1648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</a:t>
            </a:r>
            <a:endParaRPr lang="zh-TW" altLang="en-US" sz="28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71774" y="1715329"/>
            <a:ext cx="615553" cy="8860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8091577" y="1392160"/>
            <a:ext cx="492443" cy="39674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你的一小步，環保的一大</a:t>
            </a:r>
            <a:r>
              <a:rPr lang="zh-TW" altLang="en-US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步</a:t>
            </a:r>
            <a:r>
              <a:rPr lang="en-US" altLang="zh-TW" sz="2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606" y="843295"/>
            <a:ext cx="1479059" cy="1479059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194" y="903781"/>
            <a:ext cx="1358089" cy="1358089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495" y="3010804"/>
            <a:ext cx="1461723" cy="1461723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44029">
            <a:off x="5741745" y="2795576"/>
            <a:ext cx="1614862" cy="1614862"/>
          </a:xfrm>
          <a:prstGeom prst="rect">
            <a:avLst/>
          </a:prstGeom>
        </p:spPr>
      </p:pic>
      <p:sp>
        <p:nvSpPr>
          <p:cNvPr id="24" name="文字方塊 23"/>
          <p:cNvSpPr txBox="1"/>
          <p:nvPr/>
        </p:nvSpPr>
        <p:spPr>
          <a:xfrm>
            <a:off x="3555908" y="2285922"/>
            <a:ext cx="1524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講師講座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724719" y="2285923"/>
            <a:ext cx="1700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Slido</a:t>
            </a:r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提問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3324632" y="4273192"/>
            <a:ext cx="1868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Kahoot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競</a:t>
            </a:r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答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5602828" y="4273192"/>
            <a:ext cx="2040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康乃馨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DIY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B8CE8201-440B-494E-A5D8-1CB7CFC361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2561" y="1999813"/>
            <a:ext cx="1180482" cy="1198101"/>
          </a:xfrm>
          <a:prstGeom prst="rect">
            <a:avLst/>
          </a:prstGeom>
        </p:spPr>
      </p:pic>
      <p:sp>
        <p:nvSpPr>
          <p:cNvPr id="31" name="文字方塊 30"/>
          <p:cNvSpPr txBox="1"/>
          <p:nvPr/>
        </p:nvSpPr>
        <p:spPr>
          <a:xfrm>
            <a:off x="1627995" y="3280000"/>
            <a:ext cx="1747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前後測問卷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2258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2438922" y="236635"/>
            <a:ext cx="4876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「減廢」方案已完成之內容</a:t>
            </a:r>
            <a:endParaRPr lang="zh-TW" altLang="en-US" sz="2800" b="1" dirty="0">
              <a:solidFill>
                <a:srgbClr val="355C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7" name="群組 6"/>
          <p:cNvGrpSpPr/>
          <p:nvPr/>
        </p:nvGrpSpPr>
        <p:grpSpPr>
          <a:xfrm rot="1057613" flipH="1" flipV="1">
            <a:off x="-1140650" y="-2143466"/>
            <a:ext cx="3427289" cy="3203676"/>
            <a:chOff x="1753602" y="699049"/>
            <a:chExt cx="3427289" cy="3203676"/>
          </a:xfrm>
        </p:grpSpPr>
        <p:sp>
          <p:nvSpPr>
            <p:cNvPr id="8" name="Google Shape;1579;p59"/>
            <p:cNvSpPr/>
            <p:nvPr/>
          </p:nvSpPr>
          <p:spPr>
            <a:xfrm rot="20899661" flipV="1">
              <a:off x="1753602" y="699049"/>
              <a:ext cx="3203677" cy="3203676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80;p59"/>
            <p:cNvSpPr/>
            <p:nvPr/>
          </p:nvSpPr>
          <p:spPr>
            <a:xfrm>
              <a:off x="3934224" y="997171"/>
              <a:ext cx="1246667" cy="2575715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81;p59"/>
            <p:cNvSpPr/>
            <p:nvPr/>
          </p:nvSpPr>
          <p:spPr>
            <a:xfrm>
              <a:off x="1812492" y="797606"/>
              <a:ext cx="1673403" cy="3042592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82;p59"/>
            <p:cNvSpPr/>
            <p:nvPr/>
          </p:nvSpPr>
          <p:spPr>
            <a:xfrm>
              <a:off x="2804227" y="699049"/>
              <a:ext cx="1184140" cy="619655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83;p59"/>
            <p:cNvSpPr/>
            <p:nvPr/>
          </p:nvSpPr>
          <p:spPr>
            <a:xfrm rot="19333890" flipH="1">
              <a:off x="2221695" y="934184"/>
              <a:ext cx="1271900" cy="1008106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" name="文字方塊 12"/>
          <p:cNvSpPr txBox="1"/>
          <p:nvPr/>
        </p:nvSpPr>
        <p:spPr>
          <a:xfrm>
            <a:off x="66735" y="336634"/>
            <a:ext cx="1648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</a:t>
            </a:r>
            <a:endParaRPr lang="zh-TW" altLang="en-US" sz="28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371774" y="1715329"/>
            <a:ext cx="615553" cy="8860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7" name="圖片 26" descr="一張含有 文字 的圖片&#10;&#10;自動產生的描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707" y="886336"/>
            <a:ext cx="2893785" cy="1612741"/>
          </a:xfrm>
          <a:prstGeom prst="rect">
            <a:avLst/>
          </a:prstGeom>
        </p:spPr>
      </p:pic>
      <p:pic>
        <p:nvPicPr>
          <p:cNvPr id="30" name="圖片 29" descr="一張含有 文字, 電子用品, 監視器, 螢幕擷取畫面 的圖片&#10;&#10;自動產生的描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451" y="839501"/>
            <a:ext cx="2765169" cy="1653353"/>
          </a:xfrm>
          <a:prstGeom prst="rect">
            <a:avLst/>
          </a:prstGeom>
        </p:spPr>
      </p:pic>
      <p:pic>
        <p:nvPicPr>
          <p:cNvPr id="32" name="圖片 3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426" y="3044753"/>
            <a:ext cx="2834947" cy="1583386"/>
          </a:xfrm>
          <a:prstGeom prst="rect">
            <a:avLst/>
          </a:prstGeom>
        </p:spPr>
      </p:pic>
      <p:pic>
        <p:nvPicPr>
          <p:cNvPr id="33" name="圖片 32" descr="一張含有 文字, 個人, 電子用品, 差異 的圖片&#10;&#10;自動產生的描述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033" y="3094555"/>
            <a:ext cx="2869764" cy="1583386"/>
          </a:xfrm>
          <a:prstGeom prst="rect">
            <a:avLst/>
          </a:prstGeom>
        </p:spPr>
      </p:pic>
      <p:sp>
        <p:nvSpPr>
          <p:cNvPr id="34" name="文字方塊 33"/>
          <p:cNvSpPr txBox="1"/>
          <p:nvPr/>
        </p:nvSpPr>
        <p:spPr>
          <a:xfrm>
            <a:off x="2317051" y="2525559"/>
            <a:ext cx="16864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講師之</a:t>
            </a:r>
            <a:r>
              <a:rPr lang="zh-TW" altLang="en-US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講座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Slide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等腰三角形 1"/>
          <p:cNvSpPr/>
          <p:nvPr/>
        </p:nvSpPr>
        <p:spPr>
          <a:xfrm>
            <a:off x="2138488" y="2625558"/>
            <a:ext cx="134207" cy="148295"/>
          </a:xfrm>
          <a:prstGeom prst="triangle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2456137" y="4645515"/>
            <a:ext cx="15624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康乃馨</a:t>
            </a:r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DIY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環節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5483827" y="4663359"/>
            <a:ext cx="18313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大合照之其中一頁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5223650" y="2509780"/>
            <a:ext cx="2877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主持前後測、</a:t>
            </a:r>
            <a:r>
              <a:rPr lang="en-US" altLang="zh-TW" sz="16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Slido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問答</a:t>
            </a:r>
            <a:endParaRPr lang="en-US" altLang="zh-TW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sz="16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Kahoot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競答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等腰三角形 37"/>
          <p:cNvSpPr/>
          <p:nvPr/>
        </p:nvSpPr>
        <p:spPr>
          <a:xfrm>
            <a:off x="2321930" y="4722126"/>
            <a:ext cx="134207" cy="148295"/>
          </a:xfrm>
          <a:prstGeom prst="triangle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等腰三角形 38"/>
          <p:cNvSpPr/>
          <p:nvPr/>
        </p:nvSpPr>
        <p:spPr>
          <a:xfrm>
            <a:off x="5349620" y="4745818"/>
            <a:ext cx="134207" cy="148295"/>
          </a:xfrm>
          <a:prstGeom prst="triangle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等腰三角形 39"/>
          <p:cNvSpPr/>
          <p:nvPr/>
        </p:nvSpPr>
        <p:spPr>
          <a:xfrm>
            <a:off x="5089443" y="2601376"/>
            <a:ext cx="134207" cy="148295"/>
          </a:xfrm>
          <a:prstGeom prst="triangle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5988382" y="1715329"/>
            <a:ext cx="547305" cy="66745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802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 rot="1057613" flipH="1" flipV="1">
            <a:off x="-1140650" y="-2143466"/>
            <a:ext cx="3427289" cy="3203676"/>
            <a:chOff x="1753602" y="699049"/>
            <a:chExt cx="3427289" cy="3203676"/>
          </a:xfrm>
        </p:grpSpPr>
        <p:sp>
          <p:nvSpPr>
            <p:cNvPr id="6" name="Google Shape;1579;p59"/>
            <p:cNvSpPr/>
            <p:nvPr/>
          </p:nvSpPr>
          <p:spPr>
            <a:xfrm rot="20899661" flipV="1">
              <a:off x="1753602" y="699049"/>
              <a:ext cx="3203677" cy="3203676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80;p59"/>
            <p:cNvSpPr/>
            <p:nvPr/>
          </p:nvSpPr>
          <p:spPr>
            <a:xfrm>
              <a:off x="3934224" y="997171"/>
              <a:ext cx="1246667" cy="2575715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81;p59"/>
            <p:cNvSpPr/>
            <p:nvPr/>
          </p:nvSpPr>
          <p:spPr>
            <a:xfrm>
              <a:off x="1812492" y="797606"/>
              <a:ext cx="1673403" cy="3042592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82;p59"/>
            <p:cNvSpPr/>
            <p:nvPr/>
          </p:nvSpPr>
          <p:spPr>
            <a:xfrm>
              <a:off x="2804227" y="699049"/>
              <a:ext cx="1184140" cy="619655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83;p59"/>
            <p:cNvSpPr/>
            <p:nvPr/>
          </p:nvSpPr>
          <p:spPr>
            <a:xfrm rot="19333890" flipH="1">
              <a:off x="2221695" y="934184"/>
              <a:ext cx="1271900" cy="1008106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文字方塊 10"/>
          <p:cNvSpPr txBox="1"/>
          <p:nvPr/>
        </p:nvSpPr>
        <p:spPr>
          <a:xfrm>
            <a:off x="66735" y="336634"/>
            <a:ext cx="1648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</a:t>
            </a:r>
            <a:endParaRPr lang="zh-TW" altLang="en-US" sz="28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438922" y="236635"/>
            <a:ext cx="4876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「減廢」方案已完成之內容</a:t>
            </a:r>
            <a:endParaRPr lang="zh-TW" altLang="en-US" sz="2800" b="1" dirty="0">
              <a:solidFill>
                <a:srgbClr val="355C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7950312" y="1407266"/>
            <a:ext cx="738664" cy="37973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TW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en-US" altLang="zh-TW" sz="18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環保有你一顆心</a:t>
            </a:r>
            <a:endParaRPr lang="en-US" altLang="zh-TW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</a:t>
            </a:r>
            <a:r>
              <a:rPr lang="en-US" altLang="zh-TW" sz="18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地球馬麻更開心</a:t>
            </a:r>
            <a:r>
              <a:rPr lang="en-US" altLang="zh-TW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71774" y="1715329"/>
            <a:ext cx="615553" cy="8860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6" name="群組 35"/>
          <p:cNvGrpSpPr/>
          <p:nvPr/>
        </p:nvGrpSpPr>
        <p:grpSpPr>
          <a:xfrm>
            <a:off x="1820662" y="759855"/>
            <a:ext cx="1582494" cy="1891687"/>
            <a:chOff x="2281430" y="741010"/>
            <a:chExt cx="1582494" cy="1891687"/>
          </a:xfrm>
        </p:grpSpPr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1430" y="741010"/>
              <a:ext cx="1534663" cy="1534663"/>
            </a:xfrm>
            <a:prstGeom prst="rect">
              <a:avLst/>
            </a:prstGeom>
          </p:spPr>
        </p:pic>
        <p:sp>
          <p:nvSpPr>
            <p:cNvPr id="26" name="文字方塊 25"/>
            <p:cNvSpPr txBox="1"/>
            <p:nvPr/>
          </p:nvSpPr>
          <p:spPr>
            <a:xfrm>
              <a:off x="2329261" y="2171032"/>
              <a:ext cx="15346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前測問卷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7" name="群組 36"/>
          <p:cNvGrpSpPr/>
          <p:nvPr/>
        </p:nvGrpSpPr>
        <p:grpSpPr>
          <a:xfrm>
            <a:off x="4032856" y="859854"/>
            <a:ext cx="1470129" cy="1773592"/>
            <a:chOff x="4104264" y="888693"/>
            <a:chExt cx="1470129" cy="1773592"/>
          </a:xfrm>
        </p:grpSpPr>
        <p:pic>
          <p:nvPicPr>
            <p:cNvPr id="22" name="圖片 21">
              <a:extLst>
                <a:ext uri="{FF2B5EF4-FFF2-40B4-BE49-F238E27FC236}">
                  <a16:creationId xmlns:a16="http://schemas.microsoft.com/office/drawing/2014/main" id="{A7F5D01D-0EC9-6445-A5F0-C8A466EA5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77445" y="888693"/>
              <a:ext cx="1062211" cy="1288535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4104264" y="2200620"/>
              <a:ext cx="14701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趣味講座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6233883" y="979402"/>
            <a:ext cx="1334545" cy="1623147"/>
            <a:chOff x="6150089" y="1031121"/>
            <a:chExt cx="1334545" cy="1623147"/>
          </a:xfrm>
        </p:grpSpPr>
        <p:pic>
          <p:nvPicPr>
            <p:cNvPr id="23" name="圖片 22">
              <a:extLst>
                <a:ext uri="{FF2B5EF4-FFF2-40B4-BE49-F238E27FC236}">
                  <a16:creationId xmlns:a16="http://schemas.microsoft.com/office/drawing/2014/main" id="{E8304754-1DDB-8B49-8772-4E2908209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50089" y="1031121"/>
              <a:ext cx="1334545" cy="1097569"/>
            </a:xfrm>
            <a:prstGeom prst="rect">
              <a:avLst/>
            </a:prstGeom>
          </p:spPr>
        </p:pic>
        <p:sp>
          <p:nvSpPr>
            <p:cNvPr id="28" name="文字方塊 27"/>
            <p:cNvSpPr txBox="1"/>
            <p:nvPr/>
          </p:nvSpPr>
          <p:spPr>
            <a:xfrm>
              <a:off x="6216882" y="2192603"/>
              <a:ext cx="12009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小遊戲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5" name="群組 34"/>
          <p:cNvGrpSpPr/>
          <p:nvPr/>
        </p:nvGrpSpPr>
        <p:grpSpPr>
          <a:xfrm>
            <a:off x="6241184" y="3118504"/>
            <a:ext cx="1675287" cy="1903031"/>
            <a:chOff x="6150089" y="2841319"/>
            <a:chExt cx="1675287" cy="1903031"/>
          </a:xfrm>
        </p:grpSpPr>
        <p:pic>
          <p:nvPicPr>
            <p:cNvPr id="24" name="圖片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0089" y="2841319"/>
              <a:ext cx="1406665" cy="1406665"/>
            </a:xfrm>
            <a:prstGeom prst="rect">
              <a:avLst/>
            </a:prstGeom>
          </p:spPr>
        </p:pic>
        <p:sp>
          <p:nvSpPr>
            <p:cNvPr id="29" name="文字方塊 28"/>
            <p:cNvSpPr txBox="1"/>
            <p:nvPr/>
          </p:nvSpPr>
          <p:spPr>
            <a:xfrm>
              <a:off x="6193625" y="4282685"/>
              <a:ext cx="163175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DIY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手作</a:t>
              </a:r>
            </a:p>
          </p:txBody>
        </p:sp>
      </p:grpSp>
      <p:grpSp>
        <p:nvGrpSpPr>
          <p:cNvPr id="34" name="群組 33"/>
          <p:cNvGrpSpPr/>
          <p:nvPr/>
        </p:nvGrpSpPr>
        <p:grpSpPr>
          <a:xfrm>
            <a:off x="3952718" y="3118504"/>
            <a:ext cx="1612306" cy="1915428"/>
            <a:chOff x="4032058" y="2841319"/>
            <a:chExt cx="1612306" cy="191542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058" y="2841319"/>
              <a:ext cx="1580786" cy="1580786"/>
            </a:xfrm>
            <a:prstGeom prst="rect">
              <a:avLst/>
            </a:prstGeom>
          </p:spPr>
        </p:pic>
        <p:sp>
          <p:nvSpPr>
            <p:cNvPr id="30" name="文字方塊 29"/>
            <p:cNvSpPr txBox="1"/>
            <p:nvPr/>
          </p:nvSpPr>
          <p:spPr>
            <a:xfrm>
              <a:off x="4109701" y="4295082"/>
              <a:ext cx="15346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後</a:t>
              </a:r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測問卷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1715426" y="3118504"/>
            <a:ext cx="1719228" cy="1947373"/>
            <a:chOff x="2144696" y="2809374"/>
            <a:chExt cx="1719228" cy="1947373"/>
          </a:xfrm>
        </p:grpSpPr>
        <p:pic>
          <p:nvPicPr>
            <p:cNvPr id="25" name="圖片 2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4696" y="2809374"/>
              <a:ext cx="1612731" cy="1612731"/>
            </a:xfrm>
            <a:prstGeom prst="rect">
              <a:avLst/>
            </a:prstGeom>
          </p:spPr>
        </p:pic>
        <p:sp>
          <p:nvSpPr>
            <p:cNvPr id="32" name="文字方塊 31"/>
            <p:cNvSpPr txBox="1"/>
            <p:nvPr/>
          </p:nvSpPr>
          <p:spPr>
            <a:xfrm>
              <a:off x="2233598" y="4295082"/>
              <a:ext cx="16303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心得分享</a:t>
              </a:r>
              <a:endPara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9" name="向右箭號 38"/>
          <p:cNvSpPr/>
          <p:nvPr/>
        </p:nvSpPr>
        <p:spPr>
          <a:xfrm>
            <a:off x="3397257" y="1357283"/>
            <a:ext cx="425500" cy="293676"/>
          </a:xfrm>
          <a:prstGeom prst="rightArrow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40" name="向右箭號 39"/>
          <p:cNvSpPr/>
          <p:nvPr/>
        </p:nvSpPr>
        <p:spPr>
          <a:xfrm>
            <a:off x="5545598" y="1380348"/>
            <a:ext cx="425500" cy="293676"/>
          </a:xfrm>
          <a:prstGeom prst="rightArrow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41" name="向右箭號 40"/>
          <p:cNvSpPr/>
          <p:nvPr/>
        </p:nvSpPr>
        <p:spPr>
          <a:xfrm rot="5400000">
            <a:off x="6731766" y="2651216"/>
            <a:ext cx="425500" cy="293676"/>
          </a:xfrm>
          <a:prstGeom prst="rightArrow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42" name="向右箭號 41"/>
          <p:cNvSpPr/>
          <p:nvPr/>
        </p:nvSpPr>
        <p:spPr>
          <a:xfrm rot="10800000">
            <a:off x="3391239" y="3762058"/>
            <a:ext cx="425500" cy="293676"/>
          </a:xfrm>
          <a:prstGeom prst="rightArrow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43" name="向右箭號 42"/>
          <p:cNvSpPr/>
          <p:nvPr/>
        </p:nvSpPr>
        <p:spPr>
          <a:xfrm rot="10800000">
            <a:off x="5596561" y="3762059"/>
            <a:ext cx="425500" cy="293676"/>
          </a:xfrm>
          <a:prstGeom prst="rightArrow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57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 rot="1057613" flipH="1" flipV="1">
            <a:off x="-1140650" y="-2143466"/>
            <a:ext cx="3427289" cy="3203676"/>
            <a:chOff x="1753602" y="699049"/>
            <a:chExt cx="3427289" cy="3203676"/>
          </a:xfrm>
        </p:grpSpPr>
        <p:sp>
          <p:nvSpPr>
            <p:cNvPr id="6" name="Google Shape;1579;p59"/>
            <p:cNvSpPr/>
            <p:nvPr/>
          </p:nvSpPr>
          <p:spPr>
            <a:xfrm rot="20899661" flipV="1">
              <a:off x="1753602" y="699049"/>
              <a:ext cx="3203677" cy="3203676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580;p59"/>
            <p:cNvSpPr/>
            <p:nvPr/>
          </p:nvSpPr>
          <p:spPr>
            <a:xfrm>
              <a:off x="3934224" y="997171"/>
              <a:ext cx="1246667" cy="2575715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581;p59"/>
            <p:cNvSpPr/>
            <p:nvPr/>
          </p:nvSpPr>
          <p:spPr>
            <a:xfrm>
              <a:off x="1812492" y="797606"/>
              <a:ext cx="1673403" cy="3042592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82;p59"/>
            <p:cNvSpPr/>
            <p:nvPr/>
          </p:nvSpPr>
          <p:spPr>
            <a:xfrm>
              <a:off x="2804227" y="699049"/>
              <a:ext cx="1184140" cy="619655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83;p59"/>
            <p:cNvSpPr/>
            <p:nvPr/>
          </p:nvSpPr>
          <p:spPr>
            <a:xfrm rot="19333890" flipH="1">
              <a:off x="2221695" y="934184"/>
              <a:ext cx="1271900" cy="1008106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522" y="775493"/>
            <a:ext cx="2227417" cy="2969889"/>
          </a:xfrm>
          <a:prstGeom prst="rect">
            <a:avLst/>
          </a:prstGeom>
        </p:spPr>
      </p:pic>
      <p:sp>
        <p:nvSpPr>
          <p:cNvPr id="11" name="文字方塊 10"/>
          <p:cNvSpPr txBox="1"/>
          <p:nvPr/>
        </p:nvSpPr>
        <p:spPr>
          <a:xfrm>
            <a:off x="66735" y="336634"/>
            <a:ext cx="1648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</a:t>
            </a:r>
            <a:endParaRPr lang="zh-TW" altLang="en-US" sz="28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438922" y="236635"/>
            <a:ext cx="4876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「減廢」方案已完成之內容</a:t>
            </a:r>
            <a:endParaRPr lang="zh-TW" altLang="en-US" sz="2800" b="1" dirty="0">
              <a:solidFill>
                <a:srgbClr val="355C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8267638" y="1392160"/>
            <a:ext cx="738664" cy="37973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TW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en-US" altLang="zh-TW" sz="18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環保有你一顆心</a:t>
            </a:r>
            <a:endParaRPr lang="en-US" altLang="zh-TW" sz="1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</a:t>
            </a:r>
            <a:r>
              <a:rPr lang="en-US" altLang="zh-TW" sz="1800" b="1" dirty="0" err="1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地球馬麻更開心</a:t>
            </a:r>
            <a:r>
              <a:rPr lang="en-US" altLang="zh-TW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zh-TW" altLang="en-US" sz="1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71774" y="1715329"/>
            <a:ext cx="615553" cy="8860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5" name="圖片 44" descr="一張含有 文字, 個人 的圖片&#10;&#10;自動產生的描述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59" y="776258"/>
            <a:ext cx="2033688" cy="2593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圖片 43" descr="一張含有 文字, 室內, 個人, 景色 的圖片&#10;&#10;自動產生的描述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300" y="2877517"/>
            <a:ext cx="2763531" cy="213923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文字方塊 21"/>
          <p:cNvSpPr txBox="1"/>
          <p:nvPr/>
        </p:nvSpPr>
        <p:spPr>
          <a:xfrm>
            <a:off x="1776512" y="2488811"/>
            <a:ext cx="1012666" cy="338554"/>
          </a:xfrm>
          <a:prstGeom prst="rect">
            <a:avLst/>
          </a:prstGeom>
          <a:solidFill>
            <a:srgbClr val="F0DCC8"/>
          </a:solidFill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填答問卷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3616982" y="2464815"/>
            <a:ext cx="1012666" cy="338554"/>
          </a:xfrm>
          <a:prstGeom prst="rect">
            <a:avLst/>
          </a:prstGeom>
          <a:solidFill>
            <a:srgbClr val="F0DCC8"/>
          </a:solidFill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遊戲環節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1892732" y="4590070"/>
            <a:ext cx="1012666" cy="338554"/>
          </a:xfrm>
          <a:prstGeom prst="rect">
            <a:avLst/>
          </a:prstGeom>
          <a:solidFill>
            <a:srgbClr val="F0DCC8"/>
          </a:solidFill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趣味講座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9" name="圖片 18" descr="一張含有 室內, 天花板, 牆, 地板 的圖片&#10;&#10;自動產生的描述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991" y="2877517"/>
            <a:ext cx="2519487" cy="2139238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文字方塊 26"/>
          <p:cNvSpPr txBox="1"/>
          <p:nvPr/>
        </p:nvSpPr>
        <p:spPr>
          <a:xfrm>
            <a:off x="3961169" y="4590070"/>
            <a:ext cx="942331" cy="338554"/>
          </a:xfrm>
          <a:prstGeom prst="rect">
            <a:avLst/>
          </a:prstGeom>
          <a:solidFill>
            <a:srgbClr val="F0DCC8"/>
          </a:solidFill>
        </p:spPr>
        <p:txBody>
          <a:bodyPr wrap="square" rtlCol="0">
            <a:spAutoFit/>
          </a:bodyPr>
          <a:lstStyle/>
          <a:p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DIY</a:t>
            </a:r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手作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1" name="圖片 20" descr="一張含有 個人, 室內, 團體, 人 的圖片&#10;&#10;自動產生的描述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277" y="2722671"/>
            <a:ext cx="2811361" cy="2294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圖片 19" descr="一張含有 文字, 男人, 個人 的圖片&#10;&#10;自動產生的描述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484" y="775493"/>
            <a:ext cx="3250154" cy="210202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文字方塊 25"/>
          <p:cNvSpPr txBox="1"/>
          <p:nvPr/>
        </p:nvSpPr>
        <p:spPr>
          <a:xfrm>
            <a:off x="6111967" y="2464815"/>
            <a:ext cx="1012666" cy="338554"/>
          </a:xfrm>
          <a:prstGeom prst="rect">
            <a:avLst/>
          </a:prstGeom>
          <a:solidFill>
            <a:srgbClr val="F0DCC8"/>
          </a:solidFill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心得分享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6540705" y="4590070"/>
            <a:ext cx="805078" cy="338554"/>
          </a:xfrm>
          <a:prstGeom prst="rect">
            <a:avLst/>
          </a:prstGeom>
          <a:solidFill>
            <a:srgbClr val="F0DCC8"/>
          </a:solidFill>
        </p:spPr>
        <p:txBody>
          <a:bodyPr wrap="square" rtlCol="0">
            <a:spAutoFit/>
          </a:bodyPr>
          <a:lstStyle/>
          <a:p>
            <a:r>
              <a:rPr lang="zh-TW" altLang="en-US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大合照</a:t>
            </a:r>
            <a:endParaRPr lang="zh-TW" altLang="en-US" sz="1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544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 rot="1057613" flipH="1" flipV="1">
            <a:off x="-1140650" y="-2143466"/>
            <a:ext cx="3427289" cy="3203676"/>
            <a:chOff x="1753602" y="699049"/>
            <a:chExt cx="3427289" cy="3203676"/>
          </a:xfrm>
        </p:grpSpPr>
        <p:sp>
          <p:nvSpPr>
            <p:cNvPr id="18" name="Google Shape;1579;p59"/>
            <p:cNvSpPr/>
            <p:nvPr/>
          </p:nvSpPr>
          <p:spPr>
            <a:xfrm rot="20899661" flipV="1">
              <a:off x="1753602" y="699049"/>
              <a:ext cx="3203677" cy="3203676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580;p59"/>
            <p:cNvSpPr/>
            <p:nvPr/>
          </p:nvSpPr>
          <p:spPr>
            <a:xfrm>
              <a:off x="3934224" y="997171"/>
              <a:ext cx="1246667" cy="2575715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581;p59"/>
            <p:cNvSpPr/>
            <p:nvPr/>
          </p:nvSpPr>
          <p:spPr>
            <a:xfrm>
              <a:off x="1812492" y="797606"/>
              <a:ext cx="1673403" cy="3042592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582;p59"/>
            <p:cNvSpPr/>
            <p:nvPr/>
          </p:nvSpPr>
          <p:spPr>
            <a:xfrm>
              <a:off x="2804227" y="699049"/>
              <a:ext cx="1184140" cy="619655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583;p59"/>
            <p:cNvSpPr/>
            <p:nvPr/>
          </p:nvSpPr>
          <p:spPr>
            <a:xfrm rot="19333890" flipH="1">
              <a:off x="2221695" y="934184"/>
              <a:ext cx="1271900" cy="1008106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文字方塊 5"/>
          <p:cNvSpPr txBox="1"/>
          <p:nvPr/>
        </p:nvSpPr>
        <p:spPr>
          <a:xfrm>
            <a:off x="66735" y="336634"/>
            <a:ext cx="1648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</a:t>
            </a:r>
            <a:endParaRPr lang="zh-TW" altLang="en-US" sz="28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894387" y="234223"/>
            <a:ext cx="3470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「減廢」方案之成果</a:t>
            </a:r>
            <a:endParaRPr lang="zh-TW" altLang="en-US" sz="2800" b="1" dirty="0">
              <a:solidFill>
                <a:srgbClr val="355C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3" name="圖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4237" y="1466518"/>
            <a:ext cx="1330652" cy="1330652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11" y="1417029"/>
            <a:ext cx="1442204" cy="1442204"/>
          </a:xfrm>
          <a:prstGeom prst="rect">
            <a:avLst/>
          </a:prstGeom>
        </p:spPr>
      </p:pic>
      <p:sp>
        <p:nvSpPr>
          <p:cNvPr id="25" name="文字方塊 24"/>
          <p:cNvSpPr txBox="1"/>
          <p:nvPr/>
        </p:nvSpPr>
        <p:spPr>
          <a:xfrm>
            <a:off x="3153530" y="1946314"/>
            <a:ext cx="1375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成長率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85.34%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矩形 25"/>
          <p:cNvSpPr/>
          <p:nvPr/>
        </p:nvSpPr>
        <p:spPr>
          <a:xfrm flipH="1">
            <a:off x="4561089" y="973426"/>
            <a:ext cx="45719" cy="3349858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文字方塊 26"/>
          <p:cNvSpPr txBox="1"/>
          <p:nvPr/>
        </p:nvSpPr>
        <p:spPr>
          <a:xfrm>
            <a:off x="6472366" y="1946313"/>
            <a:ext cx="1375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成長率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36.70%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Google Shape;1140;p41"/>
          <p:cNvSpPr txBox="1">
            <a:spLocks noGrp="1"/>
          </p:cNvSpPr>
          <p:nvPr>
            <p:ph type="title"/>
          </p:nvPr>
        </p:nvSpPr>
        <p:spPr>
          <a:xfrm>
            <a:off x="1211533" y="3477158"/>
            <a:ext cx="3626763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zh-TW" altLang="en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百分之</a:t>
            </a:r>
            <a:r>
              <a:rPr lang="en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90</a:t>
            </a:r>
            <a:r>
              <a:rPr lang="en" altLang="zh-TW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的題目</a:t>
            </a:r>
            <a:r>
              <a:rPr lang="en-US" altLang="zh-TW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正確率顯著提高!</a:t>
            </a:r>
            <a:endParaRPr lang="zh-TW" altLang="en-US" sz="24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371774" y="1715329"/>
            <a:ext cx="615553" cy="8860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8104956" y="1715328"/>
            <a:ext cx="615553" cy="8860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</a:t>
            </a:r>
            <a:r>
              <a:rPr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</a:t>
            </a:r>
            <a:endPara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Google Shape;1140;p41"/>
          <p:cNvSpPr txBox="1">
            <a:spLocks noGrp="1"/>
          </p:cNvSpPr>
          <p:nvPr>
            <p:ph type="title"/>
          </p:nvPr>
        </p:nvSpPr>
        <p:spPr>
          <a:xfrm>
            <a:off x="4528675" y="3466527"/>
            <a:ext cx="3626763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zh-TW" altLang="en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百分之 </a:t>
            </a:r>
            <a:r>
              <a:rPr lang="en" altLang="zh-TW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83 </a:t>
            </a:r>
            <a:r>
              <a:rPr lang="zh-TW" altLang="en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的題目</a:t>
            </a:r>
            <a:r>
              <a:rPr lang="en-US" altLang="zh-TW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" sz="2400" dirty="0" smtClean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正確率顯著提高!</a:t>
            </a:r>
            <a:endParaRPr lang="zh-TW" altLang="en-US" sz="24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1077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4" name="Google Shape;2044;p71"/>
          <p:cNvSpPr txBox="1"/>
          <p:nvPr/>
        </p:nvSpPr>
        <p:spPr>
          <a:xfrm flipH="1">
            <a:off x="2124869" y="1595226"/>
            <a:ext cx="5598531" cy="5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與因疫情取消活動之</a:t>
            </a:r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學校及社區聯繫，期望</a:t>
            </a:r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能</a:t>
            </a:r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擇期重新舉辦</a:t>
            </a:r>
            <a:endParaRPr lang="zh-TW" altLang="en-US" sz="1600" b="1" dirty="0">
              <a:solidFill>
                <a:schemeClr val="lt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Oxygen"/>
              <a:sym typeface="Oxygen"/>
            </a:endParaRPr>
          </a:p>
        </p:txBody>
      </p:sp>
      <p:sp>
        <p:nvSpPr>
          <p:cNvPr id="2045" name="Google Shape;2045;p71"/>
          <p:cNvSpPr txBox="1"/>
          <p:nvPr/>
        </p:nvSpPr>
        <p:spPr>
          <a:xfrm>
            <a:off x="2173416" y="1321874"/>
            <a:ext cx="1941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800" b="1" dirty="0" smtClean="0">
                <a:solidFill>
                  <a:srgbClr val="85B9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再續前緣</a:t>
            </a:r>
            <a:endParaRPr sz="2800" b="1" dirty="0">
              <a:solidFill>
                <a:srgbClr val="85B94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iro"/>
              <a:sym typeface="Cairo"/>
            </a:endParaRPr>
          </a:p>
        </p:txBody>
      </p:sp>
      <p:grpSp>
        <p:nvGrpSpPr>
          <p:cNvPr id="2050" name="Google Shape;2050;p71"/>
          <p:cNvGrpSpPr/>
          <p:nvPr/>
        </p:nvGrpSpPr>
        <p:grpSpPr>
          <a:xfrm rot="19682303">
            <a:off x="-63154" y="1126678"/>
            <a:ext cx="2139133" cy="1344397"/>
            <a:chOff x="-452546" y="1077351"/>
            <a:chExt cx="2139133" cy="1344397"/>
          </a:xfrm>
        </p:grpSpPr>
        <p:sp>
          <p:nvSpPr>
            <p:cNvPr id="2051" name="Google Shape;2051;p71"/>
            <p:cNvSpPr/>
            <p:nvPr/>
          </p:nvSpPr>
          <p:spPr>
            <a:xfrm rot="-9433449">
              <a:off x="-450064" y="1324247"/>
              <a:ext cx="1332156" cy="281142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52" name="Google Shape;2052;p71"/>
            <p:cNvGrpSpPr/>
            <p:nvPr/>
          </p:nvGrpSpPr>
          <p:grpSpPr>
            <a:xfrm rot="8100000" flipH="1">
              <a:off x="845520" y="1450892"/>
              <a:ext cx="620734" cy="880312"/>
              <a:chOff x="10879013" y="-1062287"/>
              <a:chExt cx="381012" cy="825235"/>
            </a:xfrm>
          </p:grpSpPr>
          <p:sp>
            <p:nvSpPr>
              <p:cNvPr id="2053" name="Google Shape;2053;p71"/>
              <p:cNvSpPr/>
              <p:nvPr/>
            </p:nvSpPr>
            <p:spPr>
              <a:xfrm>
                <a:off x="10879013" y="-1062287"/>
                <a:ext cx="381012" cy="825235"/>
              </a:xfrm>
              <a:custGeom>
                <a:avLst/>
                <a:gdLst/>
                <a:ahLst/>
                <a:cxnLst/>
                <a:rect l="l" t="t" r="r" b="b"/>
                <a:pathLst>
                  <a:path w="11157" h="24165" extrusionOk="0">
                    <a:moveTo>
                      <a:pt x="6566" y="0"/>
                    </a:moveTo>
                    <a:lnTo>
                      <a:pt x="6506" y="61"/>
                    </a:lnTo>
                    <a:cubicBezTo>
                      <a:pt x="1551" y="6110"/>
                      <a:pt x="1" y="14286"/>
                      <a:pt x="2372" y="21733"/>
                    </a:cubicBezTo>
                    <a:cubicBezTo>
                      <a:pt x="2676" y="22675"/>
                      <a:pt x="3132" y="23709"/>
                      <a:pt x="4074" y="24043"/>
                    </a:cubicBezTo>
                    <a:cubicBezTo>
                      <a:pt x="4276" y="24124"/>
                      <a:pt x="4479" y="24165"/>
                      <a:pt x="4691" y="24165"/>
                    </a:cubicBezTo>
                    <a:cubicBezTo>
                      <a:pt x="4797" y="24165"/>
                      <a:pt x="4905" y="24155"/>
                      <a:pt x="5016" y="24134"/>
                    </a:cubicBezTo>
                    <a:cubicBezTo>
                      <a:pt x="5989" y="23982"/>
                      <a:pt x="6901" y="23131"/>
                      <a:pt x="7539" y="22311"/>
                    </a:cubicBezTo>
                    <a:cubicBezTo>
                      <a:pt x="9910" y="19089"/>
                      <a:pt x="11156" y="15168"/>
                      <a:pt x="11034" y="11186"/>
                    </a:cubicBezTo>
                    <a:cubicBezTo>
                      <a:pt x="10913" y="7204"/>
                      <a:pt x="9120" y="3009"/>
                      <a:pt x="656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4" name="Google Shape;2054;p71"/>
              <p:cNvSpPr/>
              <p:nvPr/>
            </p:nvSpPr>
            <p:spPr>
              <a:xfrm>
                <a:off x="10880072" y="-1060204"/>
                <a:ext cx="222146" cy="823152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24104" extrusionOk="0">
                    <a:moveTo>
                      <a:pt x="6505" y="0"/>
                    </a:moveTo>
                    <a:lnTo>
                      <a:pt x="6505" y="0"/>
                    </a:lnTo>
                    <a:cubicBezTo>
                      <a:pt x="1550" y="6049"/>
                      <a:pt x="0" y="14225"/>
                      <a:pt x="2371" y="21672"/>
                    </a:cubicBezTo>
                    <a:cubicBezTo>
                      <a:pt x="2675" y="22614"/>
                      <a:pt x="3161" y="23648"/>
                      <a:pt x="4073" y="23982"/>
                    </a:cubicBezTo>
                    <a:cubicBezTo>
                      <a:pt x="4276" y="24063"/>
                      <a:pt x="4492" y="24104"/>
                      <a:pt x="4704" y="24104"/>
                    </a:cubicBezTo>
                    <a:cubicBezTo>
                      <a:pt x="4809" y="24104"/>
                      <a:pt x="4914" y="24094"/>
                      <a:pt x="5016" y="24073"/>
                    </a:cubicBezTo>
                    <a:lnTo>
                      <a:pt x="650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055" name="Google Shape;2055;p71"/>
          <p:cNvSpPr txBox="1"/>
          <p:nvPr/>
        </p:nvSpPr>
        <p:spPr>
          <a:xfrm>
            <a:off x="1127602" y="1415128"/>
            <a:ext cx="76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b="1" dirty="0" smtClean="0">
                <a:solidFill>
                  <a:schemeClr val="l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短期</a:t>
            </a:r>
            <a:endParaRPr sz="1800" b="1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iro"/>
              <a:sym typeface="Cairo"/>
            </a:endParaRPr>
          </a:p>
        </p:txBody>
      </p:sp>
      <p:grpSp>
        <p:nvGrpSpPr>
          <p:cNvPr id="2056" name="Google Shape;2056;p71"/>
          <p:cNvGrpSpPr/>
          <p:nvPr/>
        </p:nvGrpSpPr>
        <p:grpSpPr>
          <a:xfrm rot="19682303">
            <a:off x="-63154" y="2236340"/>
            <a:ext cx="2139133" cy="1358685"/>
            <a:chOff x="-452546" y="2187013"/>
            <a:chExt cx="2139133" cy="1358685"/>
          </a:xfrm>
        </p:grpSpPr>
        <p:sp>
          <p:nvSpPr>
            <p:cNvPr id="2057" name="Google Shape;2057;p71"/>
            <p:cNvSpPr/>
            <p:nvPr/>
          </p:nvSpPr>
          <p:spPr>
            <a:xfrm rot="-9433449">
              <a:off x="-450064" y="2433909"/>
              <a:ext cx="1332156" cy="281142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58" name="Google Shape;2058;p71"/>
            <p:cNvGrpSpPr/>
            <p:nvPr/>
          </p:nvGrpSpPr>
          <p:grpSpPr>
            <a:xfrm rot="8100000" flipH="1">
              <a:off x="845520" y="2574842"/>
              <a:ext cx="620734" cy="880312"/>
              <a:chOff x="10879013" y="-1062287"/>
              <a:chExt cx="381012" cy="825235"/>
            </a:xfrm>
          </p:grpSpPr>
          <p:sp>
            <p:nvSpPr>
              <p:cNvPr id="2059" name="Google Shape;2059;p71"/>
              <p:cNvSpPr/>
              <p:nvPr/>
            </p:nvSpPr>
            <p:spPr>
              <a:xfrm>
                <a:off x="10879013" y="-1062287"/>
                <a:ext cx="381012" cy="825235"/>
              </a:xfrm>
              <a:custGeom>
                <a:avLst/>
                <a:gdLst/>
                <a:ahLst/>
                <a:cxnLst/>
                <a:rect l="l" t="t" r="r" b="b"/>
                <a:pathLst>
                  <a:path w="11157" h="24165" extrusionOk="0">
                    <a:moveTo>
                      <a:pt x="6566" y="0"/>
                    </a:moveTo>
                    <a:lnTo>
                      <a:pt x="6506" y="61"/>
                    </a:lnTo>
                    <a:cubicBezTo>
                      <a:pt x="1551" y="6110"/>
                      <a:pt x="1" y="14286"/>
                      <a:pt x="2372" y="21733"/>
                    </a:cubicBezTo>
                    <a:cubicBezTo>
                      <a:pt x="2676" y="22675"/>
                      <a:pt x="3132" y="23709"/>
                      <a:pt x="4074" y="24043"/>
                    </a:cubicBezTo>
                    <a:cubicBezTo>
                      <a:pt x="4276" y="24124"/>
                      <a:pt x="4479" y="24165"/>
                      <a:pt x="4691" y="24165"/>
                    </a:cubicBezTo>
                    <a:cubicBezTo>
                      <a:pt x="4797" y="24165"/>
                      <a:pt x="4905" y="24155"/>
                      <a:pt x="5016" y="24134"/>
                    </a:cubicBezTo>
                    <a:cubicBezTo>
                      <a:pt x="5989" y="23982"/>
                      <a:pt x="6901" y="23131"/>
                      <a:pt x="7539" y="22311"/>
                    </a:cubicBezTo>
                    <a:cubicBezTo>
                      <a:pt x="9910" y="19089"/>
                      <a:pt x="11156" y="15168"/>
                      <a:pt x="11034" y="11186"/>
                    </a:cubicBezTo>
                    <a:cubicBezTo>
                      <a:pt x="10913" y="7204"/>
                      <a:pt x="9120" y="3009"/>
                      <a:pt x="65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0" name="Google Shape;2060;p71"/>
              <p:cNvSpPr/>
              <p:nvPr/>
            </p:nvSpPr>
            <p:spPr>
              <a:xfrm>
                <a:off x="10880072" y="-1060204"/>
                <a:ext cx="222146" cy="823152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24104" extrusionOk="0">
                    <a:moveTo>
                      <a:pt x="6505" y="0"/>
                    </a:moveTo>
                    <a:lnTo>
                      <a:pt x="6505" y="0"/>
                    </a:lnTo>
                    <a:cubicBezTo>
                      <a:pt x="1550" y="6049"/>
                      <a:pt x="0" y="14225"/>
                      <a:pt x="2371" y="21672"/>
                    </a:cubicBezTo>
                    <a:cubicBezTo>
                      <a:pt x="2675" y="22614"/>
                      <a:pt x="3161" y="23648"/>
                      <a:pt x="4073" y="23982"/>
                    </a:cubicBezTo>
                    <a:cubicBezTo>
                      <a:pt x="4276" y="24063"/>
                      <a:pt x="4492" y="24104"/>
                      <a:pt x="4704" y="24104"/>
                    </a:cubicBezTo>
                    <a:cubicBezTo>
                      <a:pt x="4809" y="24104"/>
                      <a:pt x="4914" y="24094"/>
                      <a:pt x="5016" y="24073"/>
                    </a:cubicBezTo>
                    <a:lnTo>
                      <a:pt x="650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062" name="Google Shape;2062;p71"/>
          <p:cNvGrpSpPr/>
          <p:nvPr/>
        </p:nvGrpSpPr>
        <p:grpSpPr>
          <a:xfrm rot="19682303">
            <a:off x="-80166" y="3316964"/>
            <a:ext cx="2139133" cy="1353922"/>
            <a:chOff x="-452546" y="3296676"/>
            <a:chExt cx="2139133" cy="1353922"/>
          </a:xfrm>
        </p:grpSpPr>
        <p:sp>
          <p:nvSpPr>
            <p:cNvPr id="2063" name="Google Shape;2063;p71"/>
            <p:cNvSpPr/>
            <p:nvPr/>
          </p:nvSpPr>
          <p:spPr>
            <a:xfrm rot="-9433449">
              <a:off x="-450064" y="3543572"/>
              <a:ext cx="1332156" cy="281142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4" name="Google Shape;2064;p71"/>
            <p:cNvGrpSpPr/>
            <p:nvPr/>
          </p:nvGrpSpPr>
          <p:grpSpPr>
            <a:xfrm rot="8100000" flipH="1">
              <a:off x="845520" y="3679742"/>
              <a:ext cx="620734" cy="880312"/>
              <a:chOff x="10879013" y="-1062287"/>
              <a:chExt cx="381012" cy="825235"/>
            </a:xfrm>
          </p:grpSpPr>
          <p:sp>
            <p:nvSpPr>
              <p:cNvPr id="2065" name="Google Shape;2065;p71"/>
              <p:cNvSpPr/>
              <p:nvPr/>
            </p:nvSpPr>
            <p:spPr>
              <a:xfrm>
                <a:off x="10879013" y="-1062287"/>
                <a:ext cx="381012" cy="825235"/>
              </a:xfrm>
              <a:custGeom>
                <a:avLst/>
                <a:gdLst/>
                <a:ahLst/>
                <a:cxnLst/>
                <a:rect l="l" t="t" r="r" b="b"/>
                <a:pathLst>
                  <a:path w="11157" h="24165" extrusionOk="0">
                    <a:moveTo>
                      <a:pt x="6566" y="0"/>
                    </a:moveTo>
                    <a:lnTo>
                      <a:pt x="6506" y="61"/>
                    </a:lnTo>
                    <a:cubicBezTo>
                      <a:pt x="1551" y="6110"/>
                      <a:pt x="1" y="14286"/>
                      <a:pt x="2372" y="21733"/>
                    </a:cubicBezTo>
                    <a:cubicBezTo>
                      <a:pt x="2676" y="22675"/>
                      <a:pt x="3132" y="23709"/>
                      <a:pt x="4074" y="24043"/>
                    </a:cubicBezTo>
                    <a:cubicBezTo>
                      <a:pt x="4276" y="24124"/>
                      <a:pt x="4479" y="24165"/>
                      <a:pt x="4691" y="24165"/>
                    </a:cubicBezTo>
                    <a:cubicBezTo>
                      <a:pt x="4797" y="24165"/>
                      <a:pt x="4905" y="24155"/>
                      <a:pt x="5016" y="24134"/>
                    </a:cubicBezTo>
                    <a:cubicBezTo>
                      <a:pt x="5989" y="23982"/>
                      <a:pt x="6901" y="23131"/>
                      <a:pt x="7539" y="22311"/>
                    </a:cubicBezTo>
                    <a:cubicBezTo>
                      <a:pt x="9910" y="19089"/>
                      <a:pt x="11156" y="15168"/>
                      <a:pt x="11034" y="11186"/>
                    </a:cubicBezTo>
                    <a:cubicBezTo>
                      <a:pt x="10913" y="7204"/>
                      <a:pt x="9120" y="3009"/>
                      <a:pt x="65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6" name="Google Shape;2066;p71"/>
              <p:cNvSpPr/>
              <p:nvPr/>
            </p:nvSpPr>
            <p:spPr>
              <a:xfrm>
                <a:off x="10880072" y="-1060204"/>
                <a:ext cx="222146" cy="823152"/>
              </a:xfrm>
              <a:custGeom>
                <a:avLst/>
                <a:gdLst/>
                <a:ahLst/>
                <a:cxnLst/>
                <a:rect l="l" t="t" r="r" b="b"/>
                <a:pathLst>
                  <a:path w="6505" h="24104" extrusionOk="0">
                    <a:moveTo>
                      <a:pt x="6505" y="0"/>
                    </a:moveTo>
                    <a:lnTo>
                      <a:pt x="6505" y="0"/>
                    </a:lnTo>
                    <a:cubicBezTo>
                      <a:pt x="1550" y="6049"/>
                      <a:pt x="0" y="14225"/>
                      <a:pt x="2371" y="21672"/>
                    </a:cubicBezTo>
                    <a:cubicBezTo>
                      <a:pt x="2675" y="22614"/>
                      <a:pt x="3161" y="23648"/>
                      <a:pt x="4073" y="23982"/>
                    </a:cubicBezTo>
                    <a:cubicBezTo>
                      <a:pt x="4276" y="24063"/>
                      <a:pt x="4492" y="24104"/>
                      <a:pt x="4704" y="24104"/>
                    </a:cubicBezTo>
                    <a:cubicBezTo>
                      <a:pt x="4809" y="24104"/>
                      <a:pt x="4914" y="24094"/>
                      <a:pt x="5016" y="24073"/>
                    </a:cubicBezTo>
                    <a:lnTo>
                      <a:pt x="650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" name="群組 28"/>
          <p:cNvGrpSpPr/>
          <p:nvPr/>
        </p:nvGrpSpPr>
        <p:grpSpPr>
          <a:xfrm rot="1057613" flipH="1" flipV="1">
            <a:off x="-1140650" y="-2143466"/>
            <a:ext cx="3427289" cy="3203676"/>
            <a:chOff x="1753602" y="699049"/>
            <a:chExt cx="3427289" cy="3203676"/>
          </a:xfrm>
        </p:grpSpPr>
        <p:sp>
          <p:nvSpPr>
            <p:cNvPr id="30" name="Google Shape;1579;p59"/>
            <p:cNvSpPr/>
            <p:nvPr/>
          </p:nvSpPr>
          <p:spPr>
            <a:xfrm rot="20899661" flipV="1">
              <a:off x="1753602" y="699049"/>
              <a:ext cx="3203677" cy="3203676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580;p59"/>
            <p:cNvSpPr/>
            <p:nvPr/>
          </p:nvSpPr>
          <p:spPr>
            <a:xfrm>
              <a:off x="3934224" y="997171"/>
              <a:ext cx="1246667" cy="2575715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581;p59"/>
            <p:cNvSpPr/>
            <p:nvPr/>
          </p:nvSpPr>
          <p:spPr>
            <a:xfrm>
              <a:off x="1812492" y="797606"/>
              <a:ext cx="1673403" cy="3042592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582;p59"/>
            <p:cNvSpPr/>
            <p:nvPr/>
          </p:nvSpPr>
          <p:spPr>
            <a:xfrm>
              <a:off x="2804227" y="699049"/>
              <a:ext cx="1184140" cy="619655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583;p59"/>
            <p:cNvSpPr/>
            <p:nvPr/>
          </p:nvSpPr>
          <p:spPr>
            <a:xfrm rot="19333890" flipH="1">
              <a:off x="2221695" y="934184"/>
              <a:ext cx="1271900" cy="1008106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文字方塊 34"/>
          <p:cNvSpPr txBox="1"/>
          <p:nvPr/>
        </p:nvSpPr>
        <p:spPr>
          <a:xfrm>
            <a:off x="66735" y="336634"/>
            <a:ext cx="1648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</a:t>
            </a:r>
            <a:endParaRPr lang="zh-TW" altLang="en-US" sz="28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2814083" y="218089"/>
            <a:ext cx="4876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>
                <a:solidFill>
                  <a:srgbClr val="355C3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「減廢」方案之未來展望</a:t>
            </a:r>
            <a:endParaRPr lang="zh-TW" altLang="en-US" sz="2800" b="1" dirty="0">
              <a:solidFill>
                <a:srgbClr val="355C3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Google Shape;2055;p71"/>
          <p:cNvSpPr txBox="1"/>
          <p:nvPr/>
        </p:nvSpPr>
        <p:spPr>
          <a:xfrm>
            <a:off x="1145872" y="2538406"/>
            <a:ext cx="76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b="1" dirty="0">
                <a:solidFill>
                  <a:schemeClr val="l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中</a:t>
            </a:r>
            <a:r>
              <a:rPr lang="zh-TW" altLang="en-US" sz="1800" b="1" dirty="0" smtClean="0">
                <a:solidFill>
                  <a:schemeClr val="l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期</a:t>
            </a:r>
            <a:endParaRPr sz="1800" b="1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iro"/>
              <a:sym typeface="Cairo"/>
            </a:endParaRPr>
          </a:p>
        </p:txBody>
      </p:sp>
      <p:sp>
        <p:nvSpPr>
          <p:cNvPr id="39" name="Google Shape;2055;p71"/>
          <p:cNvSpPr txBox="1"/>
          <p:nvPr/>
        </p:nvSpPr>
        <p:spPr>
          <a:xfrm>
            <a:off x="1127602" y="3621927"/>
            <a:ext cx="76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1800" b="1" dirty="0" smtClean="0">
                <a:solidFill>
                  <a:schemeClr val="l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長期</a:t>
            </a:r>
            <a:endParaRPr sz="1800" b="1" dirty="0">
              <a:solidFill>
                <a:schemeClr val="lt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iro"/>
              <a:sym typeface="Cairo"/>
            </a:endParaRPr>
          </a:p>
        </p:txBody>
      </p:sp>
      <p:sp>
        <p:nvSpPr>
          <p:cNvPr id="41" name="Google Shape;2045;p71"/>
          <p:cNvSpPr txBox="1"/>
          <p:nvPr/>
        </p:nvSpPr>
        <p:spPr>
          <a:xfrm>
            <a:off x="2151610" y="2442029"/>
            <a:ext cx="1941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800" b="1" dirty="0" smtClean="0">
                <a:solidFill>
                  <a:srgbClr val="85B9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共襄盛舉</a:t>
            </a:r>
            <a:endParaRPr sz="2800" b="1" dirty="0">
              <a:solidFill>
                <a:srgbClr val="85B94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iro"/>
              <a:sym typeface="Cairo"/>
            </a:endParaRPr>
          </a:p>
        </p:txBody>
      </p:sp>
      <p:sp>
        <p:nvSpPr>
          <p:cNvPr id="42" name="Google Shape;2045;p71"/>
          <p:cNvSpPr txBox="1"/>
          <p:nvPr/>
        </p:nvSpPr>
        <p:spPr>
          <a:xfrm>
            <a:off x="2151610" y="3522292"/>
            <a:ext cx="1941000" cy="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800" b="1" dirty="0" smtClean="0">
                <a:solidFill>
                  <a:srgbClr val="85B94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iro"/>
                <a:sym typeface="Cairo"/>
              </a:rPr>
              <a:t>成為定案</a:t>
            </a:r>
            <a:endParaRPr sz="2800" b="1" dirty="0">
              <a:solidFill>
                <a:srgbClr val="85B94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iro"/>
              <a:sym typeface="Cairo"/>
            </a:endParaRPr>
          </a:p>
        </p:txBody>
      </p:sp>
      <p:sp>
        <p:nvSpPr>
          <p:cNvPr id="43" name="Google Shape;2044;p71"/>
          <p:cNvSpPr txBox="1"/>
          <p:nvPr/>
        </p:nvSpPr>
        <p:spPr>
          <a:xfrm flipH="1">
            <a:off x="2117094" y="2726496"/>
            <a:ext cx="5449640" cy="5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藉由宣傳，將理念傳遞出去，吸引更多</a:t>
            </a:r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有志之士</a:t>
            </a:r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共襄盛舉</a:t>
            </a:r>
            <a:endParaRPr lang="zh-TW" altLang="en-US" sz="1600" b="1" dirty="0">
              <a:solidFill>
                <a:schemeClr val="lt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Oxygen"/>
              <a:sym typeface="Oxygen"/>
            </a:endParaRPr>
          </a:p>
        </p:txBody>
      </p:sp>
      <p:sp>
        <p:nvSpPr>
          <p:cNvPr id="44" name="Google Shape;2044;p71"/>
          <p:cNvSpPr txBox="1"/>
          <p:nvPr/>
        </p:nvSpPr>
        <p:spPr>
          <a:xfrm flipH="1">
            <a:off x="2117094" y="3787097"/>
            <a:ext cx="6098473" cy="5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已將</a:t>
            </a:r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活動</a:t>
            </a:r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製成</a:t>
            </a:r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專案</a:t>
            </a:r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，並提案至各教育局，期</a:t>
            </a:r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能</a:t>
            </a:r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成為</a:t>
            </a:r>
            <a:r>
              <a:rPr lang="zh-TW" altLang="en-US" sz="1600" b="1" dirty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固定特色</a:t>
            </a:r>
            <a:r>
              <a:rPr lang="zh-TW" altLang="en-US" sz="1600" b="1" dirty="0" smtClean="0">
                <a:solidFill>
                  <a:schemeClr val="l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Oxygen"/>
                <a:sym typeface="Oxygen"/>
              </a:rPr>
              <a:t>課程</a:t>
            </a:r>
            <a:endParaRPr lang="zh-TW" altLang="en-US" sz="1600" b="1" dirty="0">
              <a:solidFill>
                <a:schemeClr val="lt2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Oxygen"/>
              <a:sym typeface="Oxyge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685" y="1300908"/>
            <a:ext cx="2248069" cy="2300537"/>
          </a:xfrm>
          <a:prstGeom prst="rect">
            <a:avLst/>
          </a:prstGeom>
        </p:spPr>
      </p:pic>
      <p:sp>
        <p:nvSpPr>
          <p:cNvPr id="12" name="Google Shape;2751;p92"/>
          <p:cNvSpPr txBox="1">
            <a:spLocks/>
          </p:cNvSpPr>
          <p:nvPr/>
        </p:nvSpPr>
        <p:spPr>
          <a:xfrm>
            <a:off x="2968687" y="3709616"/>
            <a:ext cx="3858900" cy="8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iro"/>
              <a:buNone/>
              <a:defRPr sz="5000" b="1" i="0" u="none" strike="noStrike" cap="none">
                <a:solidFill>
                  <a:schemeClr val="dk1"/>
                </a:solidFill>
                <a:latin typeface="Cairo"/>
                <a:ea typeface="Cairo"/>
                <a:cs typeface="Cairo"/>
                <a:sym typeface="Cair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smtClean="0">
                <a:solidFill>
                  <a:srgbClr val="4A9A7F"/>
                </a:solidFill>
              </a:rPr>
              <a:t>THANKS!</a:t>
            </a:r>
            <a:endParaRPr lang="en-US" dirty="0">
              <a:solidFill>
                <a:srgbClr val="4A9A7F"/>
              </a:solidFill>
            </a:endParaRPr>
          </a:p>
        </p:txBody>
      </p:sp>
      <p:grpSp>
        <p:nvGrpSpPr>
          <p:cNvPr id="19" name="Google Shape;1610;p63"/>
          <p:cNvGrpSpPr/>
          <p:nvPr/>
        </p:nvGrpSpPr>
        <p:grpSpPr>
          <a:xfrm rot="16047945">
            <a:off x="321942" y="-463421"/>
            <a:ext cx="3208431" cy="3760492"/>
            <a:chOff x="9395708" y="-2591285"/>
            <a:chExt cx="2431070" cy="2849374"/>
          </a:xfrm>
        </p:grpSpPr>
        <p:sp>
          <p:nvSpPr>
            <p:cNvPr id="20" name="Google Shape;1611;p63"/>
            <p:cNvSpPr/>
            <p:nvPr/>
          </p:nvSpPr>
          <p:spPr>
            <a:xfrm>
              <a:off x="10858250" y="-1271968"/>
              <a:ext cx="817995" cy="1530057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12;p63"/>
            <p:cNvSpPr/>
            <p:nvPr/>
          </p:nvSpPr>
          <p:spPr>
            <a:xfrm>
              <a:off x="10174225" y="-1747439"/>
              <a:ext cx="1086653" cy="1304872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13;p63"/>
            <p:cNvSpPr/>
            <p:nvPr/>
          </p:nvSpPr>
          <p:spPr>
            <a:xfrm>
              <a:off x="9732017" y="-1907158"/>
              <a:ext cx="1471694" cy="849276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14;p63"/>
            <p:cNvSpPr/>
            <p:nvPr/>
          </p:nvSpPr>
          <p:spPr>
            <a:xfrm>
              <a:off x="9796390" y="-2591285"/>
              <a:ext cx="997556" cy="987994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15;p63"/>
            <p:cNvSpPr/>
            <p:nvPr/>
          </p:nvSpPr>
          <p:spPr>
            <a:xfrm>
              <a:off x="9881492" y="-2546481"/>
              <a:ext cx="834592" cy="993492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16;p63"/>
            <p:cNvSpPr/>
            <p:nvPr/>
          </p:nvSpPr>
          <p:spPr>
            <a:xfrm>
              <a:off x="11255312" y="-1380975"/>
              <a:ext cx="281908" cy="365678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617;p63"/>
            <p:cNvSpPr/>
            <p:nvPr/>
          </p:nvSpPr>
          <p:spPr>
            <a:xfrm>
              <a:off x="11331603" y="-1121469"/>
              <a:ext cx="98625" cy="93469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618;p63"/>
            <p:cNvSpPr/>
            <p:nvPr/>
          </p:nvSpPr>
          <p:spPr>
            <a:xfrm>
              <a:off x="11379345" y="-1099101"/>
              <a:ext cx="447433" cy="219277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619;p63"/>
            <p:cNvSpPr/>
            <p:nvPr/>
          </p:nvSpPr>
          <p:spPr>
            <a:xfrm>
              <a:off x="11381428" y="-1099101"/>
              <a:ext cx="445350" cy="181132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620;p63"/>
            <p:cNvSpPr/>
            <p:nvPr/>
          </p:nvSpPr>
          <p:spPr>
            <a:xfrm>
              <a:off x="10552061" y="-2065785"/>
              <a:ext cx="417381" cy="488926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621;p63"/>
            <p:cNvSpPr/>
            <p:nvPr/>
          </p:nvSpPr>
          <p:spPr>
            <a:xfrm>
              <a:off x="10659565" y="-1446304"/>
              <a:ext cx="489916" cy="1008893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622;p63"/>
            <p:cNvSpPr/>
            <p:nvPr/>
          </p:nvSpPr>
          <p:spPr>
            <a:xfrm>
              <a:off x="10655843" y="-564039"/>
              <a:ext cx="114232" cy="122496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623;p63"/>
            <p:cNvSpPr/>
            <p:nvPr/>
          </p:nvSpPr>
          <p:spPr>
            <a:xfrm>
              <a:off x="10361060" y="-522547"/>
              <a:ext cx="402765" cy="548551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624;p63"/>
            <p:cNvSpPr/>
            <p:nvPr/>
          </p:nvSpPr>
          <p:spPr>
            <a:xfrm>
              <a:off x="10361060" y="-521488"/>
              <a:ext cx="378894" cy="543941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625;p63"/>
            <p:cNvSpPr/>
            <p:nvPr/>
          </p:nvSpPr>
          <p:spPr>
            <a:xfrm>
              <a:off x="11056525" y="-1102789"/>
              <a:ext cx="86195" cy="120447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626;p63"/>
            <p:cNvSpPr/>
            <p:nvPr/>
          </p:nvSpPr>
          <p:spPr>
            <a:xfrm>
              <a:off x="10561384" y="-1633207"/>
              <a:ext cx="137044" cy="59216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627;p63"/>
            <p:cNvSpPr/>
            <p:nvPr/>
          </p:nvSpPr>
          <p:spPr>
            <a:xfrm>
              <a:off x="10617458" y="-1816934"/>
              <a:ext cx="65431" cy="88278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628;p63"/>
            <p:cNvSpPr/>
            <p:nvPr/>
          </p:nvSpPr>
          <p:spPr>
            <a:xfrm>
              <a:off x="10879013" y="-1062287"/>
              <a:ext cx="381012" cy="82523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629;p63"/>
            <p:cNvSpPr/>
            <p:nvPr/>
          </p:nvSpPr>
          <p:spPr>
            <a:xfrm>
              <a:off x="10880072" y="-1060204"/>
              <a:ext cx="222146" cy="823152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630;p63"/>
            <p:cNvSpPr/>
            <p:nvPr/>
          </p:nvSpPr>
          <p:spPr>
            <a:xfrm>
              <a:off x="10510535" y="-2459876"/>
              <a:ext cx="323879" cy="700075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631;p63"/>
            <p:cNvSpPr/>
            <p:nvPr/>
          </p:nvSpPr>
          <p:spPr>
            <a:xfrm>
              <a:off x="10660009" y="-2459876"/>
              <a:ext cx="174404" cy="697992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632;p63"/>
            <p:cNvSpPr/>
            <p:nvPr/>
          </p:nvSpPr>
          <p:spPr>
            <a:xfrm>
              <a:off x="9994630" y="-1846201"/>
              <a:ext cx="619720" cy="286894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633;p63"/>
            <p:cNvSpPr/>
            <p:nvPr/>
          </p:nvSpPr>
          <p:spPr>
            <a:xfrm>
              <a:off x="9994630" y="-1784765"/>
              <a:ext cx="617671" cy="225492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634;p63"/>
            <p:cNvSpPr/>
            <p:nvPr/>
          </p:nvSpPr>
          <p:spPr>
            <a:xfrm>
              <a:off x="10219542" y="-1494524"/>
              <a:ext cx="883768" cy="791836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635;p63"/>
            <p:cNvSpPr/>
            <p:nvPr/>
          </p:nvSpPr>
          <p:spPr>
            <a:xfrm>
              <a:off x="10018911" y="-1466282"/>
              <a:ext cx="1009406" cy="213028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636;p63"/>
            <p:cNvSpPr/>
            <p:nvPr/>
          </p:nvSpPr>
          <p:spPr>
            <a:xfrm>
              <a:off x="9840170" y="-1470175"/>
              <a:ext cx="1279157" cy="536462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637;p63"/>
            <p:cNvSpPr/>
            <p:nvPr/>
          </p:nvSpPr>
          <p:spPr>
            <a:xfrm>
              <a:off x="9729934" y="-812139"/>
              <a:ext cx="577169" cy="649465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638;p63"/>
            <p:cNvSpPr/>
            <p:nvPr/>
          </p:nvSpPr>
          <p:spPr>
            <a:xfrm>
              <a:off x="9730992" y="-812139"/>
              <a:ext cx="561597" cy="640483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639;p63"/>
            <p:cNvSpPr/>
            <p:nvPr/>
          </p:nvSpPr>
          <p:spPr>
            <a:xfrm>
              <a:off x="9452807" y="-1092510"/>
              <a:ext cx="645674" cy="25592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640;p63"/>
            <p:cNvSpPr/>
            <p:nvPr/>
          </p:nvSpPr>
          <p:spPr>
            <a:xfrm>
              <a:off x="9452807" y="-959530"/>
              <a:ext cx="644615" cy="12294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641;p63"/>
            <p:cNvSpPr/>
            <p:nvPr/>
          </p:nvSpPr>
          <p:spPr>
            <a:xfrm>
              <a:off x="9395708" y="-1635973"/>
              <a:ext cx="794124" cy="373191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642;p63"/>
            <p:cNvSpPr/>
            <p:nvPr/>
          </p:nvSpPr>
          <p:spPr>
            <a:xfrm>
              <a:off x="9395708" y="-1561595"/>
              <a:ext cx="792041" cy="297959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" name="群組 12"/>
          <p:cNvGrpSpPr/>
          <p:nvPr/>
        </p:nvGrpSpPr>
        <p:grpSpPr>
          <a:xfrm rot="20127878" flipH="1" flipV="1">
            <a:off x="-1456218" y="-1511895"/>
            <a:ext cx="3427289" cy="3203676"/>
            <a:chOff x="1753602" y="699048"/>
            <a:chExt cx="3427289" cy="3203676"/>
          </a:xfrm>
        </p:grpSpPr>
        <p:sp>
          <p:nvSpPr>
            <p:cNvPr id="14" name="Google Shape;1579;p59"/>
            <p:cNvSpPr/>
            <p:nvPr/>
          </p:nvSpPr>
          <p:spPr>
            <a:xfrm rot="20899661" flipV="1">
              <a:off x="1753602" y="699048"/>
              <a:ext cx="3203677" cy="3203676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80;p59"/>
            <p:cNvSpPr/>
            <p:nvPr/>
          </p:nvSpPr>
          <p:spPr>
            <a:xfrm>
              <a:off x="3934224" y="997171"/>
              <a:ext cx="1246667" cy="2575715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81;p59"/>
            <p:cNvSpPr/>
            <p:nvPr/>
          </p:nvSpPr>
          <p:spPr>
            <a:xfrm>
              <a:off x="1812492" y="797606"/>
              <a:ext cx="1673403" cy="3042592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582;p59"/>
            <p:cNvSpPr/>
            <p:nvPr/>
          </p:nvSpPr>
          <p:spPr>
            <a:xfrm>
              <a:off x="2804227" y="699049"/>
              <a:ext cx="1184140" cy="619655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583;p59"/>
            <p:cNvSpPr/>
            <p:nvPr/>
          </p:nvSpPr>
          <p:spPr>
            <a:xfrm rot="19333890" flipH="1">
              <a:off x="2221695" y="934184"/>
              <a:ext cx="1271900" cy="1008106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579;p33"/>
          <p:cNvGrpSpPr/>
          <p:nvPr/>
        </p:nvGrpSpPr>
        <p:grpSpPr>
          <a:xfrm rot="15463315">
            <a:off x="6567270" y="3392750"/>
            <a:ext cx="4703275" cy="3598898"/>
            <a:chOff x="12584275" y="1481900"/>
            <a:chExt cx="3443100" cy="2634625"/>
          </a:xfrm>
        </p:grpSpPr>
        <p:sp>
          <p:nvSpPr>
            <p:cNvPr id="53" name="Google Shape;580;p33"/>
            <p:cNvSpPr/>
            <p:nvPr/>
          </p:nvSpPr>
          <p:spPr>
            <a:xfrm>
              <a:off x="14918000" y="1614875"/>
              <a:ext cx="833525" cy="878075"/>
            </a:xfrm>
            <a:custGeom>
              <a:avLst/>
              <a:gdLst/>
              <a:ahLst/>
              <a:cxnLst/>
              <a:rect l="l" t="t" r="r" b="b"/>
              <a:pathLst>
                <a:path w="33341" h="35123" extrusionOk="0">
                  <a:moveTo>
                    <a:pt x="20483" y="22131"/>
                  </a:moveTo>
                  <a:cubicBezTo>
                    <a:pt x="20483" y="22132"/>
                    <a:pt x="20483" y="22133"/>
                    <a:pt x="20483" y="22134"/>
                  </a:cubicBezTo>
                  <a:lnTo>
                    <a:pt x="20483" y="22134"/>
                  </a:lnTo>
                  <a:cubicBezTo>
                    <a:pt x="20484" y="22133"/>
                    <a:pt x="20484" y="22132"/>
                    <a:pt x="20483" y="22131"/>
                  </a:cubicBezTo>
                  <a:close/>
                  <a:moveTo>
                    <a:pt x="15863" y="27724"/>
                  </a:moveTo>
                  <a:lnTo>
                    <a:pt x="15863" y="27724"/>
                  </a:lnTo>
                  <a:cubicBezTo>
                    <a:pt x="15863" y="27725"/>
                    <a:pt x="15863" y="27726"/>
                    <a:pt x="15863" y="27727"/>
                  </a:cubicBezTo>
                  <a:lnTo>
                    <a:pt x="15863" y="27727"/>
                  </a:lnTo>
                  <a:cubicBezTo>
                    <a:pt x="15863" y="27726"/>
                    <a:pt x="15864" y="27725"/>
                    <a:pt x="15863" y="27724"/>
                  </a:cubicBezTo>
                  <a:close/>
                  <a:moveTo>
                    <a:pt x="22390" y="1"/>
                  </a:moveTo>
                  <a:cubicBezTo>
                    <a:pt x="22176" y="1"/>
                    <a:pt x="18347" y="2625"/>
                    <a:pt x="17839" y="6629"/>
                  </a:cubicBezTo>
                  <a:cubicBezTo>
                    <a:pt x="17626" y="8666"/>
                    <a:pt x="17535" y="10702"/>
                    <a:pt x="17596" y="12709"/>
                  </a:cubicBezTo>
                  <a:lnTo>
                    <a:pt x="17596" y="13438"/>
                  </a:lnTo>
                  <a:lnTo>
                    <a:pt x="17596" y="13712"/>
                  </a:lnTo>
                  <a:cubicBezTo>
                    <a:pt x="16653" y="14593"/>
                    <a:pt x="15742" y="15535"/>
                    <a:pt x="14830" y="16478"/>
                  </a:cubicBezTo>
                  <a:cubicBezTo>
                    <a:pt x="14343" y="16994"/>
                    <a:pt x="13857" y="17541"/>
                    <a:pt x="13371" y="18058"/>
                  </a:cubicBezTo>
                  <a:cubicBezTo>
                    <a:pt x="14374" y="16478"/>
                    <a:pt x="14921" y="14684"/>
                    <a:pt x="15012" y="12830"/>
                  </a:cubicBezTo>
                  <a:cubicBezTo>
                    <a:pt x="15103" y="8836"/>
                    <a:pt x="15194" y="5474"/>
                    <a:pt x="15314" y="5474"/>
                  </a:cubicBezTo>
                  <a:cubicBezTo>
                    <a:pt x="15315" y="5474"/>
                    <a:pt x="15315" y="5474"/>
                    <a:pt x="15316" y="5474"/>
                  </a:cubicBezTo>
                  <a:cubicBezTo>
                    <a:pt x="15315" y="5474"/>
                    <a:pt x="15313" y="5473"/>
                    <a:pt x="15311" y="5473"/>
                  </a:cubicBezTo>
                  <a:cubicBezTo>
                    <a:pt x="15123" y="5473"/>
                    <a:pt x="11577" y="8464"/>
                    <a:pt x="11547" y="12526"/>
                  </a:cubicBezTo>
                  <a:cubicBezTo>
                    <a:pt x="11547" y="14593"/>
                    <a:pt x="11669" y="16630"/>
                    <a:pt x="11972" y="18666"/>
                  </a:cubicBezTo>
                  <a:cubicBezTo>
                    <a:pt x="12003" y="18940"/>
                    <a:pt x="12033" y="19183"/>
                    <a:pt x="12033" y="19365"/>
                  </a:cubicBezTo>
                  <a:lnTo>
                    <a:pt x="12064" y="19578"/>
                  </a:lnTo>
                  <a:lnTo>
                    <a:pt x="12064" y="19608"/>
                  </a:lnTo>
                  <a:cubicBezTo>
                    <a:pt x="10696" y="21250"/>
                    <a:pt x="9389" y="22921"/>
                    <a:pt x="8173" y="24624"/>
                  </a:cubicBezTo>
                  <a:cubicBezTo>
                    <a:pt x="8933" y="22982"/>
                    <a:pt x="9267" y="21128"/>
                    <a:pt x="9146" y="19304"/>
                  </a:cubicBezTo>
                  <a:cubicBezTo>
                    <a:pt x="8781" y="15323"/>
                    <a:pt x="8477" y="11949"/>
                    <a:pt x="8599" y="11949"/>
                  </a:cubicBezTo>
                  <a:cubicBezTo>
                    <a:pt x="8598" y="11948"/>
                    <a:pt x="8597" y="11948"/>
                    <a:pt x="8597" y="11948"/>
                  </a:cubicBezTo>
                  <a:cubicBezTo>
                    <a:pt x="8448" y="11948"/>
                    <a:pt x="5257" y="15310"/>
                    <a:pt x="5681" y="19396"/>
                  </a:cubicBezTo>
                  <a:cubicBezTo>
                    <a:pt x="5893" y="21432"/>
                    <a:pt x="6258" y="23469"/>
                    <a:pt x="6775" y="25444"/>
                  </a:cubicBezTo>
                  <a:cubicBezTo>
                    <a:pt x="6836" y="25748"/>
                    <a:pt x="6896" y="25991"/>
                    <a:pt x="6927" y="26174"/>
                  </a:cubicBezTo>
                  <a:lnTo>
                    <a:pt x="6988" y="26356"/>
                  </a:lnTo>
                  <a:cubicBezTo>
                    <a:pt x="6653" y="26812"/>
                    <a:pt x="6349" y="27298"/>
                    <a:pt x="6045" y="27785"/>
                  </a:cubicBezTo>
                  <a:cubicBezTo>
                    <a:pt x="5377" y="28879"/>
                    <a:pt x="4708" y="30004"/>
                    <a:pt x="4070" y="31159"/>
                  </a:cubicBezTo>
                  <a:lnTo>
                    <a:pt x="3918" y="31402"/>
                  </a:lnTo>
                  <a:cubicBezTo>
                    <a:pt x="4495" y="29700"/>
                    <a:pt x="4617" y="27846"/>
                    <a:pt x="4282" y="26052"/>
                  </a:cubicBezTo>
                  <a:cubicBezTo>
                    <a:pt x="3492" y="22131"/>
                    <a:pt x="2823" y="18788"/>
                    <a:pt x="2945" y="18757"/>
                  </a:cubicBezTo>
                  <a:cubicBezTo>
                    <a:pt x="2944" y="18757"/>
                    <a:pt x="2944" y="18757"/>
                    <a:pt x="2943" y="18757"/>
                  </a:cubicBezTo>
                  <a:cubicBezTo>
                    <a:pt x="2801" y="18757"/>
                    <a:pt x="0" y="22482"/>
                    <a:pt x="848" y="26508"/>
                  </a:cubicBezTo>
                  <a:cubicBezTo>
                    <a:pt x="1304" y="28545"/>
                    <a:pt x="1881" y="30520"/>
                    <a:pt x="2641" y="32466"/>
                  </a:cubicBezTo>
                  <a:cubicBezTo>
                    <a:pt x="2763" y="32861"/>
                    <a:pt x="2854" y="33134"/>
                    <a:pt x="2915" y="33317"/>
                  </a:cubicBezTo>
                  <a:cubicBezTo>
                    <a:pt x="2641" y="33833"/>
                    <a:pt x="2428" y="34350"/>
                    <a:pt x="2215" y="34897"/>
                  </a:cubicBezTo>
                  <a:cubicBezTo>
                    <a:pt x="2156" y="35016"/>
                    <a:pt x="2265" y="35123"/>
                    <a:pt x="2373" y="35123"/>
                  </a:cubicBezTo>
                  <a:cubicBezTo>
                    <a:pt x="2431" y="35123"/>
                    <a:pt x="2488" y="35093"/>
                    <a:pt x="2519" y="35019"/>
                  </a:cubicBezTo>
                  <a:cubicBezTo>
                    <a:pt x="2823" y="34533"/>
                    <a:pt x="3097" y="34016"/>
                    <a:pt x="3340" y="33499"/>
                  </a:cubicBezTo>
                  <a:lnTo>
                    <a:pt x="3492" y="33469"/>
                  </a:lnTo>
                  <a:cubicBezTo>
                    <a:pt x="3674" y="33408"/>
                    <a:pt x="3918" y="33317"/>
                    <a:pt x="4191" y="33226"/>
                  </a:cubicBezTo>
                  <a:cubicBezTo>
                    <a:pt x="5468" y="32891"/>
                    <a:pt x="7656" y="32344"/>
                    <a:pt x="10088" y="31767"/>
                  </a:cubicBezTo>
                  <a:cubicBezTo>
                    <a:pt x="13827" y="30832"/>
                    <a:pt x="15831" y="27892"/>
                    <a:pt x="15863" y="27727"/>
                  </a:cubicBezTo>
                  <a:lnTo>
                    <a:pt x="15863" y="27727"/>
                  </a:lnTo>
                  <a:cubicBezTo>
                    <a:pt x="15813" y="27817"/>
                    <a:pt x="12623" y="27887"/>
                    <a:pt x="8781" y="28788"/>
                  </a:cubicBezTo>
                  <a:cubicBezTo>
                    <a:pt x="7079" y="29213"/>
                    <a:pt x="5559" y="30156"/>
                    <a:pt x="4434" y="31493"/>
                  </a:cubicBezTo>
                  <a:cubicBezTo>
                    <a:pt x="4921" y="30581"/>
                    <a:pt x="5468" y="29669"/>
                    <a:pt x="5985" y="28788"/>
                  </a:cubicBezTo>
                  <a:cubicBezTo>
                    <a:pt x="6440" y="28028"/>
                    <a:pt x="6927" y="27298"/>
                    <a:pt x="7413" y="26569"/>
                  </a:cubicBezTo>
                  <a:cubicBezTo>
                    <a:pt x="7595" y="26539"/>
                    <a:pt x="7899" y="26478"/>
                    <a:pt x="8295" y="26387"/>
                  </a:cubicBezTo>
                  <a:cubicBezTo>
                    <a:pt x="9602" y="26174"/>
                    <a:pt x="11820" y="25870"/>
                    <a:pt x="14313" y="25535"/>
                  </a:cubicBezTo>
                  <a:cubicBezTo>
                    <a:pt x="18143" y="25023"/>
                    <a:pt x="20447" y="22296"/>
                    <a:pt x="20483" y="22134"/>
                  </a:cubicBezTo>
                  <a:lnTo>
                    <a:pt x="20483" y="22134"/>
                  </a:lnTo>
                  <a:cubicBezTo>
                    <a:pt x="20475" y="22147"/>
                    <a:pt x="20388" y="22152"/>
                    <a:pt x="20232" y="22152"/>
                  </a:cubicBezTo>
                  <a:cubicBezTo>
                    <a:pt x="19922" y="22152"/>
                    <a:pt x="19339" y="22135"/>
                    <a:pt x="18558" y="22135"/>
                  </a:cubicBezTo>
                  <a:cubicBezTo>
                    <a:pt x="17249" y="22135"/>
                    <a:pt x="15382" y="22182"/>
                    <a:pt x="13310" y="22435"/>
                  </a:cubicBezTo>
                  <a:cubicBezTo>
                    <a:pt x="11577" y="22678"/>
                    <a:pt x="9966" y="23469"/>
                    <a:pt x="8690" y="24684"/>
                  </a:cubicBezTo>
                  <a:cubicBezTo>
                    <a:pt x="9115" y="24076"/>
                    <a:pt x="9541" y="23469"/>
                    <a:pt x="9997" y="22891"/>
                  </a:cubicBezTo>
                  <a:cubicBezTo>
                    <a:pt x="10757" y="21827"/>
                    <a:pt x="11577" y="20824"/>
                    <a:pt x="12428" y="19821"/>
                  </a:cubicBezTo>
                  <a:lnTo>
                    <a:pt x="12550" y="19821"/>
                  </a:lnTo>
                  <a:cubicBezTo>
                    <a:pt x="12732" y="19791"/>
                    <a:pt x="13006" y="19760"/>
                    <a:pt x="13340" y="19730"/>
                  </a:cubicBezTo>
                  <a:cubicBezTo>
                    <a:pt x="14678" y="19669"/>
                    <a:pt x="16927" y="19608"/>
                    <a:pt x="19419" y="19548"/>
                  </a:cubicBezTo>
                  <a:cubicBezTo>
                    <a:pt x="23340" y="19426"/>
                    <a:pt x="25984" y="16934"/>
                    <a:pt x="25985" y="16812"/>
                  </a:cubicBezTo>
                  <a:lnTo>
                    <a:pt x="25985" y="16812"/>
                  </a:lnTo>
                  <a:cubicBezTo>
                    <a:pt x="25985" y="16823"/>
                    <a:pt x="25961" y="16827"/>
                    <a:pt x="25914" y="16827"/>
                  </a:cubicBezTo>
                  <a:cubicBezTo>
                    <a:pt x="25451" y="16827"/>
                    <a:pt x="22763" y="16352"/>
                    <a:pt x="19355" y="16352"/>
                  </a:cubicBezTo>
                  <a:cubicBezTo>
                    <a:pt x="19176" y="16352"/>
                    <a:pt x="18995" y="16353"/>
                    <a:pt x="18812" y="16356"/>
                  </a:cubicBezTo>
                  <a:cubicBezTo>
                    <a:pt x="17018" y="16417"/>
                    <a:pt x="15286" y="17055"/>
                    <a:pt x="13857" y="18149"/>
                  </a:cubicBezTo>
                  <a:cubicBezTo>
                    <a:pt x="15164" y="16690"/>
                    <a:pt x="16501" y="15292"/>
                    <a:pt x="17900" y="13955"/>
                  </a:cubicBezTo>
                  <a:lnTo>
                    <a:pt x="18872" y="13955"/>
                  </a:lnTo>
                  <a:cubicBezTo>
                    <a:pt x="20179" y="14016"/>
                    <a:pt x="22459" y="14198"/>
                    <a:pt x="24951" y="14380"/>
                  </a:cubicBezTo>
                  <a:cubicBezTo>
                    <a:pt x="25177" y="14396"/>
                    <a:pt x="25399" y="14404"/>
                    <a:pt x="25618" y="14404"/>
                  </a:cubicBezTo>
                  <a:cubicBezTo>
                    <a:pt x="29173" y="14404"/>
                    <a:pt x="31789" y="12429"/>
                    <a:pt x="31790" y="12313"/>
                  </a:cubicBezTo>
                  <a:lnTo>
                    <a:pt x="31790" y="12313"/>
                  </a:lnTo>
                  <a:cubicBezTo>
                    <a:pt x="31790" y="12321"/>
                    <a:pt x="31779" y="12324"/>
                    <a:pt x="31757" y="12324"/>
                  </a:cubicBezTo>
                  <a:cubicBezTo>
                    <a:pt x="31415" y="12324"/>
                    <a:pt x="28449" y="11474"/>
                    <a:pt x="24678" y="11189"/>
                  </a:cubicBezTo>
                  <a:cubicBezTo>
                    <a:pt x="24482" y="11176"/>
                    <a:pt x="24287" y="11170"/>
                    <a:pt x="24092" y="11170"/>
                  </a:cubicBezTo>
                  <a:cubicBezTo>
                    <a:pt x="22441" y="11170"/>
                    <a:pt x="20833" y="11629"/>
                    <a:pt x="19419" y="12526"/>
                  </a:cubicBezTo>
                  <a:lnTo>
                    <a:pt x="19571" y="12374"/>
                  </a:lnTo>
                  <a:cubicBezTo>
                    <a:pt x="20210" y="11797"/>
                    <a:pt x="20848" y="11250"/>
                    <a:pt x="21486" y="10702"/>
                  </a:cubicBezTo>
                  <a:cubicBezTo>
                    <a:pt x="21669" y="10672"/>
                    <a:pt x="21851" y="10581"/>
                    <a:pt x="22125" y="10490"/>
                  </a:cubicBezTo>
                  <a:lnTo>
                    <a:pt x="22216" y="10459"/>
                  </a:lnTo>
                  <a:cubicBezTo>
                    <a:pt x="24222" y="9730"/>
                    <a:pt x="26137" y="8757"/>
                    <a:pt x="27900" y="7572"/>
                  </a:cubicBezTo>
                  <a:cubicBezTo>
                    <a:pt x="29967" y="6082"/>
                    <a:pt x="31790" y="4319"/>
                    <a:pt x="33341" y="2283"/>
                  </a:cubicBezTo>
                  <a:lnTo>
                    <a:pt x="33341" y="2283"/>
                  </a:lnTo>
                  <a:cubicBezTo>
                    <a:pt x="30696" y="2587"/>
                    <a:pt x="28173" y="3499"/>
                    <a:pt x="25954" y="4988"/>
                  </a:cubicBezTo>
                  <a:cubicBezTo>
                    <a:pt x="24283" y="6173"/>
                    <a:pt x="22885" y="7663"/>
                    <a:pt x="21821" y="9365"/>
                  </a:cubicBezTo>
                  <a:cubicBezTo>
                    <a:pt x="21517" y="9851"/>
                    <a:pt x="21304" y="10216"/>
                    <a:pt x="21182" y="10459"/>
                  </a:cubicBezTo>
                  <a:lnTo>
                    <a:pt x="20027" y="11493"/>
                  </a:lnTo>
                  <a:cubicBezTo>
                    <a:pt x="19693" y="11797"/>
                    <a:pt x="19359" y="12101"/>
                    <a:pt x="19024" y="12374"/>
                  </a:cubicBezTo>
                  <a:cubicBezTo>
                    <a:pt x="20210" y="10915"/>
                    <a:pt x="21000" y="9152"/>
                    <a:pt x="21304" y="7268"/>
                  </a:cubicBezTo>
                  <a:cubicBezTo>
                    <a:pt x="21818" y="3334"/>
                    <a:pt x="22303" y="3"/>
                    <a:pt x="22397" y="3"/>
                  </a:cubicBezTo>
                  <a:cubicBezTo>
                    <a:pt x="22397" y="3"/>
                    <a:pt x="22398" y="3"/>
                    <a:pt x="22398" y="3"/>
                  </a:cubicBezTo>
                  <a:cubicBezTo>
                    <a:pt x="22397" y="2"/>
                    <a:pt x="22394" y="1"/>
                    <a:pt x="2239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81;p33"/>
            <p:cNvSpPr/>
            <p:nvPr/>
          </p:nvSpPr>
          <p:spPr>
            <a:xfrm>
              <a:off x="14420250" y="1481900"/>
              <a:ext cx="833550" cy="878600"/>
            </a:xfrm>
            <a:custGeom>
              <a:avLst/>
              <a:gdLst/>
              <a:ahLst/>
              <a:cxnLst/>
              <a:rect l="l" t="t" r="r" b="b"/>
              <a:pathLst>
                <a:path w="33342" h="35144" extrusionOk="0">
                  <a:moveTo>
                    <a:pt x="31822" y="12344"/>
                  </a:moveTo>
                  <a:lnTo>
                    <a:pt x="31822" y="12344"/>
                  </a:lnTo>
                  <a:cubicBezTo>
                    <a:pt x="31821" y="12345"/>
                    <a:pt x="31821" y="12346"/>
                    <a:pt x="31820" y="12348"/>
                  </a:cubicBezTo>
                  <a:lnTo>
                    <a:pt x="31820" y="12348"/>
                  </a:lnTo>
                  <a:cubicBezTo>
                    <a:pt x="31821" y="12347"/>
                    <a:pt x="31822" y="12345"/>
                    <a:pt x="31822" y="12344"/>
                  </a:cubicBezTo>
                  <a:close/>
                  <a:moveTo>
                    <a:pt x="26016" y="16812"/>
                  </a:moveTo>
                  <a:cubicBezTo>
                    <a:pt x="26016" y="16813"/>
                    <a:pt x="26015" y="16815"/>
                    <a:pt x="26014" y="16816"/>
                  </a:cubicBezTo>
                  <a:lnTo>
                    <a:pt x="26014" y="16816"/>
                  </a:lnTo>
                  <a:cubicBezTo>
                    <a:pt x="26015" y="16815"/>
                    <a:pt x="26016" y="16813"/>
                    <a:pt x="26016" y="16812"/>
                  </a:cubicBezTo>
                  <a:close/>
                  <a:moveTo>
                    <a:pt x="20514" y="22131"/>
                  </a:moveTo>
                  <a:cubicBezTo>
                    <a:pt x="20514" y="22132"/>
                    <a:pt x="20514" y="22134"/>
                    <a:pt x="20513" y="22136"/>
                  </a:cubicBezTo>
                  <a:lnTo>
                    <a:pt x="20513" y="22136"/>
                  </a:lnTo>
                  <a:cubicBezTo>
                    <a:pt x="20515" y="22135"/>
                    <a:pt x="20515" y="22133"/>
                    <a:pt x="20514" y="22131"/>
                  </a:cubicBezTo>
                  <a:close/>
                  <a:moveTo>
                    <a:pt x="15864" y="27754"/>
                  </a:moveTo>
                  <a:cubicBezTo>
                    <a:pt x="15864" y="27755"/>
                    <a:pt x="15864" y="27757"/>
                    <a:pt x="15864" y="27759"/>
                  </a:cubicBezTo>
                  <a:lnTo>
                    <a:pt x="15864" y="27759"/>
                  </a:lnTo>
                  <a:cubicBezTo>
                    <a:pt x="15865" y="27757"/>
                    <a:pt x="15865" y="27756"/>
                    <a:pt x="15864" y="27754"/>
                  </a:cubicBezTo>
                  <a:close/>
                  <a:moveTo>
                    <a:pt x="22420" y="1"/>
                  </a:moveTo>
                  <a:cubicBezTo>
                    <a:pt x="22177" y="1"/>
                    <a:pt x="18348" y="2624"/>
                    <a:pt x="17870" y="6629"/>
                  </a:cubicBezTo>
                  <a:cubicBezTo>
                    <a:pt x="17627" y="8666"/>
                    <a:pt x="17536" y="10702"/>
                    <a:pt x="17596" y="12708"/>
                  </a:cubicBezTo>
                  <a:lnTo>
                    <a:pt x="17596" y="13438"/>
                  </a:lnTo>
                  <a:lnTo>
                    <a:pt x="17596" y="13711"/>
                  </a:lnTo>
                  <a:cubicBezTo>
                    <a:pt x="16654" y="14593"/>
                    <a:pt x="15742" y="15535"/>
                    <a:pt x="14861" y="16477"/>
                  </a:cubicBezTo>
                  <a:cubicBezTo>
                    <a:pt x="14375" y="16994"/>
                    <a:pt x="13888" y="17541"/>
                    <a:pt x="13402" y="18058"/>
                  </a:cubicBezTo>
                  <a:cubicBezTo>
                    <a:pt x="14375" y="16477"/>
                    <a:pt x="14952" y="14684"/>
                    <a:pt x="15043" y="12830"/>
                  </a:cubicBezTo>
                  <a:cubicBezTo>
                    <a:pt x="15134" y="8836"/>
                    <a:pt x="15225" y="5474"/>
                    <a:pt x="15346" y="5474"/>
                  </a:cubicBezTo>
                  <a:cubicBezTo>
                    <a:pt x="15346" y="5474"/>
                    <a:pt x="15347" y="5474"/>
                    <a:pt x="15347" y="5474"/>
                  </a:cubicBezTo>
                  <a:cubicBezTo>
                    <a:pt x="15346" y="5474"/>
                    <a:pt x="15344" y="5473"/>
                    <a:pt x="15343" y="5473"/>
                  </a:cubicBezTo>
                  <a:cubicBezTo>
                    <a:pt x="15154" y="5473"/>
                    <a:pt x="11608" y="8463"/>
                    <a:pt x="11578" y="12526"/>
                  </a:cubicBezTo>
                  <a:cubicBezTo>
                    <a:pt x="11548" y="14593"/>
                    <a:pt x="11700" y="16629"/>
                    <a:pt x="11973" y="18666"/>
                  </a:cubicBezTo>
                  <a:cubicBezTo>
                    <a:pt x="12004" y="18939"/>
                    <a:pt x="12034" y="19183"/>
                    <a:pt x="12034" y="19365"/>
                  </a:cubicBezTo>
                  <a:lnTo>
                    <a:pt x="12064" y="19578"/>
                  </a:lnTo>
                  <a:lnTo>
                    <a:pt x="12064" y="19608"/>
                  </a:lnTo>
                  <a:cubicBezTo>
                    <a:pt x="10697" y="21249"/>
                    <a:pt x="9420" y="22921"/>
                    <a:pt x="8174" y="24623"/>
                  </a:cubicBezTo>
                  <a:cubicBezTo>
                    <a:pt x="8964" y="22982"/>
                    <a:pt x="9298" y="21128"/>
                    <a:pt x="9146" y="19304"/>
                  </a:cubicBezTo>
                  <a:cubicBezTo>
                    <a:pt x="8782" y="15322"/>
                    <a:pt x="8478" y="11948"/>
                    <a:pt x="8599" y="11948"/>
                  </a:cubicBezTo>
                  <a:cubicBezTo>
                    <a:pt x="8599" y="11948"/>
                    <a:pt x="8598" y="11948"/>
                    <a:pt x="8598" y="11948"/>
                  </a:cubicBezTo>
                  <a:cubicBezTo>
                    <a:pt x="8449" y="11948"/>
                    <a:pt x="5258" y="15310"/>
                    <a:pt x="5681" y="19395"/>
                  </a:cubicBezTo>
                  <a:cubicBezTo>
                    <a:pt x="5925" y="21432"/>
                    <a:pt x="6289" y="23468"/>
                    <a:pt x="6806" y="25444"/>
                  </a:cubicBezTo>
                  <a:cubicBezTo>
                    <a:pt x="6867" y="25748"/>
                    <a:pt x="6897" y="25991"/>
                    <a:pt x="6958" y="26174"/>
                  </a:cubicBezTo>
                  <a:lnTo>
                    <a:pt x="6988" y="26356"/>
                  </a:lnTo>
                  <a:cubicBezTo>
                    <a:pt x="6684" y="26812"/>
                    <a:pt x="6380" y="27298"/>
                    <a:pt x="6077" y="27785"/>
                  </a:cubicBezTo>
                  <a:cubicBezTo>
                    <a:pt x="5377" y="28879"/>
                    <a:pt x="4709" y="30003"/>
                    <a:pt x="4070" y="31158"/>
                  </a:cubicBezTo>
                  <a:lnTo>
                    <a:pt x="3918" y="31402"/>
                  </a:lnTo>
                  <a:cubicBezTo>
                    <a:pt x="4496" y="29699"/>
                    <a:pt x="4618" y="27845"/>
                    <a:pt x="4314" y="26052"/>
                  </a:cubicBezTo>
                  <a:cubicBezTo>
                    <a:pt x="3493" y="22131"/>
                    <a:pt x="2855" y="18787"/>
                    <a:pt x="2946" y="18757"/>
                  </a:cubicBezTo>
                  <a:cubicBezTo>
                    <a:pt x="2945" y="18757"/>
                    <a:pt x="2945" y="18757"/>
                    <a:pt x="2944" y="18757"/>
                  </a:cubicBezTo>
                  <a:cubicBezTo>
                    <a:pt x="2801" y="18757"/>
                    <a:pt x="1" y="22482"/>
                    <a:pt x="879" y="26508"/>
                  </a:cubicBezTo>
                  <a:cubicBezTo>
                    <a:pt x="1304" y="28514"/>
                    <a:pt x="1882" y="30520"/>
                    <a:pt x="2611" y="32435"/>
                  </a:cubicBezTo>
                  <a:cubicBezTo>
                    <a:pt x="2733" y="32830"/>
                    <a:pt x="2855" y="33104"/>
                    <a:pt x="2885" y="33316"/>
                  </a:cubicBezTo>
                  <a:cubicBezTo>
                    <a:pt x="2642" y="33803"/>
                    <a:pt x="2399" y="34320"/>
                    <a:pt x="2216" y="34867"/>
                  </a:cubicBezTo>
                  <a:cubicBezTo>
                    <a:pt x="2112" y="35012"/>
                    <a:pt x="2236" y="35144"/>
                    <a:pt x="2374" y="35144"/>
                  </a:cubicBezTo>
                  <a:cubicBezTo>
                    <a:pt x="2437" y="35144"/>
                    <a:pt x="2503" y="35116"/>
                    <a:pt x="2551" y="35049"/>
                  </a:cubicBezTo>
                  <a:cubicBezTo>
                    <a:pt x="2824" y="34563"/>
                    <a:pt x="3098" y="34046"/>
                    <a:pt x="3371" y="33529"/>
                  </a:cubicBezTo>
                  <a:lnTo>
                    <a:pt x="3493" y="33499"/>
                  </a:lnTo>
                  <a:cubicBezTo>
                    <a:pt x="3675" y="33438"/>
                    <a:pt x="3918" y="33347"/>
                    <a:pt x="4222" y="33256"/>
                  </a:cubicBezTo>
                  <a:cubicBezTo>
                    <a:pt x="5499" y="32921"/>
                    <a:pt x="7687" y="32374"/>
                    <a:pt x="10089" y="31797"/>
                  </a:cubicBezTo>
                  <a:cubicBezTo>
                    <a:pt x="13811" y="30866"/>
                    <a:pt x="15844" y="27919"/>
                    <a:pt x="15864" y="27759"/>
                  </a:cubicBezTo>
                  <a:lnTo>
                    <a:pt x="15864" y="27759"/>
                  </a:lnTo>
                  <a:cubicBezTo>
                    <a:pt x="15811" y="27847"/>
                    <a:pt x="12605" y="27892"/>
                    <a:pt x="8782" y="28788"/>
                  </a:cubicBezTo>
                  <a:cubicBezTo>
                    <a:pt x="7080" y="29213"/>
                    <a:pt x="5560" y="30155"/>
                    <a:pt x="4435" y="31493"/>
                  </a:cubicBezTo>
                  <a:cubicBezTo>
                    <a:pt x="4952" y="30581"/>
                    <a:pt x="5469" y="29699"/>
                    <a:pt x="6016" y="28818"/>
                  </a:cubicBezTo>
                  <a:cubicBezTo>
                    <a:pt x="6472" y="28058"/>
                    <a:pt x="6928" y="27329"/>
                    <a:pt x="7414" y="26599"/>
                  </a:cubicBezTo>
                  <a:cubicBezTo>
                    <a:pt x="7627" y="26538"/>
                    <a:pt x="7931" y="26477"/>
                    <a:pt x="8295" y="26417"/>
                  </a:cubicBezTo>
                  <a:cubicBezTo>
                    <a:pt x="9602" y="26204"/>
                    <a:pt x="11852" y="25900"/>
                    <a:pt x="14314" y="25566"/>
                  </a:cubicBezTo>
                  <a:cubicBezTo>
                    <a:pt x="18128" y="25025"/>
                    <a:pt x="20458" y="22318"/>
                    <a:pt x="20513" y="22136"/>
                  </a:cubicBezTo>
                  <a:lnTo>
                    <a:pt x="20513" y="22136"/>
                  </a:lnTo>
                  <a:cubicBezTo>
                    <a:pt x="20500" y="22157"/>
                    <a:pt x="20373" y="22163"/>
                    <a:pt x="20150" y="22163"/>
                  </a:cubicBezTo>
                  <a:cubicBezTo>
                    <a:pt x="19822" y="22163"/>
                    <a:pt x="19284" y="22150"/>
                    <a:pt x="18590" y="22150"/>
                  </a:cubicBezTo>
                  <a:cubicBezTo>
                    <a:pt x="17281" y="22150"/>
                    <a:pt x="15414" y="22196"/>
                    <a:pt x="13341" y="22465"/>
                  </a:cubicBezTo>
                  <a:cubicBezTo>
                    <a:pt x="11578" y="22708"/>
                    <a:pt x="9967" y="23499"/>
                    <a:pt x="8691" y="24684"/>
                  </a:cubicBezTo>
                  <a:cubicBezTo>
                    <a:pt x="9116" y="24107"/>
                    <a:pt x="9542" y="23499"/>
                    <a:pt x="9998" y="22891"/>
                  </a:cubicBezTo>
                  <a:cubicBezTo>
                    <a:pt x="10788" y="21857"/>
                    <a:pt x="11578" y="20824"/>
                    <a:pt x="12429" y="19821"/>
                  </a:cubicBezTo>
                  <a:lnTo>
                    <a:pt x="12551" y="19821"/>
                  </a:lnTo>
                  <a:cubicBezTo>
                    <a:pt x="12764" y="19821"/>
                    <a:pt x="13037" y="19790"/>
                    <a:pt x="13371" y="19760"/>
                  </a:cubicBezTo>
                  <a:cubicBezTo>
                    <a:pt x="14679" y="19699"/>
                    <a:pt x="16958" y="19608"/>
                    <a:pt x="19451" y="19547"/>
                  </a:cubicBezTo>
                  <a:cubicBezTo>
                    <a:pt x="23300" y="19427"/>
                    <a:pt x="25930" y="16985"/>
                    <a:pt x="26014" y="16816"/>
                  </a:cubicBezTo>
                  <a:lnTo>
                    <a:pt x="26014" y="16816"/>
                  </a:lnTo>
                  <a:cubicBezTo>
                    <a:pt x="26008" y="16824"/>
                    <a:pt x="25984" y="16827"/>
                    <a:pt x="25944" y="16827"/>
                  </a:cubicBezTo>
                  <a:cubicBezTo>
                    <a:pt x="25488" y="16827"/>
                    <a:pt x="22898" y="16377"/>
                    <a:pt x="19608" y="16377"/>
                  </a:cubicBezTo>
                  <a:cubicBezTo>
                    <a:pt x="19347" y="16377"/>
                    <a:pt x="19082" y="16380"/>
                    <a:pt x="18812" y="16386"/>
                  </a:cubicBezTo>
                  <a:cubicBezTo>
                    <a:pt x="17019" y="16447"/>
                    <a:pt x="15286" y="17055"/>
                    <a:pt x="13888" y="18149"/>
                  </a:cubicBezTo>
                  <a:cubicBezTo>
                    <a:pt x="15165" y="16721"/>
                    <a:pt x="16502" y="15322"/>
                    <a:pt x="17900" y="13985"/>
                  </a:cubicBezTo>
                  <a:lnTo>
                    <a:pt x="18873" y="13985"/>
                  </a:lnTo>
                  <a:cubicBezTo>
                    <a:pt x="20211" y="14046"/>
                    <a:pt x="22460" y="14198"/>
                    <a:pt x="24952" y="14380"/>
                  </a:cubicBezTo>
                  <a:cubicBezTo>
                    <a:pt x="25203" y="14400"/>
                    <a:pt x="25450" y="14409"/>
                    <a:pt x="25692" y="14409"/>
                  </a:cubicBezTo>
                  <a:cubicBezTo>
                    <a:pt x="29194" y="14409"/>
                    <a:pt x="31734" y="12502"/>
                    <a:pt x="31820" y="12348"/>
                  </a:cubicBezTo>
                  <a:lnTo>
                    <a:pt x="31820" y="12348"/>
                  </a:lnTo>
                  <a:cubicBezTo>
                    <a:pt x="31816" y="12352"/>
                    <a:pt x="31805" y="12354"/>
                    <a:pt x="31789" y="12354"/>
                  </a:cubicBezTo>
                  <a:cubicBezTo>
                    <a:pt x="31446" y="12354"/>
                    <a:pt x="28479" y="11503"/>
                    <a:pt x="24679" y="11189"/>
                  </a:cubicBezTo>
                  <a:cubicBezTo>
                    <a:pt x="24524" y="11181"/>
                    <a:pt x="24369" y="11177"/>
                    <a:pt x="24215" y="11177"/>
                  </a:cubicBezTo>
                  <a:cubicBezTo>
                    <a:pt x="22522" y="11177"/>
                    <a:pt x="20871" y="11635"/>
                    <a:pt x="19451" y="12526"/>
                  </a:cubicBezTo>
                  <a:lnTo>
                    <a:pt x="19603" y="12404"/>
                  </a:lnTo>
                  <a:cubicBezTo>
                    <a:pt x="20211" y="11827"/>
                    <a:pt x="20849" y="11280"/>
                    <a:pt x="21487" y="10733"/>
                  </a:cubicBezTo>
                  <a:cubicBezTo>
                    <a:pt x="21670" y="10672"/>
                    <a:pt x="21882" y="10611"/>
                    <a:pt x="22125" y="10520"/>
                  </a:cubicBezTo>
                  <a:lnTo>
                    <a:pt x="22247" y="10489"/>
                  </a:lnTo>
                  <a:cubicBezTo>
                    <a:pt x="24253" y="9760"/>
                    <a:pt x="26138" y="8787"/>
                    <a:pt x="27931" y="7602"/>
                  </a:cubicBezTo>
                  <a:cubicBezTo>
                    <a:pt x="29998" y="6112"/>
                    <a:pt x="31822" y="4319"/>
                    <a:pt x="33341" y="2313"/>
                  </a:cubicBezTo>
                  <a:lnTo>
                    <a:pt x="33341" y="2313"/>
                  </a:lnTo>
                  <a:cubicBezTo>
                    <a:pt x="30697" y="2587"/>
                    <a:pt x="28174" y="3529"/>
                    <a:pt x="25986" y="4988"/>
                  </a:cubicBezTo>
                  <a:cubicBezTo>
                    <a:pt x="24314" y="6173"/>
                    <a:pt x="22916" y="7663"/>
                    <a:pt x="21821" y="9365"/>
                  </a:cubicBezTo>
                  <a:cubicBezTo>
                    <a:pt x="21548" y="9851"/>
                    <a:pt x="21335" y="10216"/>
                    <a:pt x="21214" y="10459"/>
                  </a:cubicBezTo>
                  <a:lnTo>
                    <a:pt x="20028" y="11492"/>
                  </a:lnTo>
                  <a:cubicBezTo>
                    <a:pt x="19694" y="11796"/>
                    <a:pt x="19359" y="12100"/>
                    <a:pt x="19025" y="12374"/>
                  </a:cubicBezTo>
                  <a:cubicBezTo>
                    <a:pt x="20211" y="10915"/>
                    <a:pt x="21001" y="9152"/>
                    <a:pt x="21305" y="7267"/>
                  </a:cubicBezTo>
                  <a:cubicBezTo>
                    <a:pt x="21849" y="3334"/>
                    <a:pt x="22304" y="3"/>
                    <a:pt x="22428" y="3"/>
                  </a:cubicBezTo>
                  <a:cubicBezTo>
                    <a:pt x="22428" y="3"/>
                    <a:pt x="22429" y="3"/>
                    <a:pt x="22429" y="3"/>
                  </a:cubicBezTo>
                  <a:cubicBezTo>
                    <a:pt x="22427" y="1"/>
                    <a:pt x="22424" y="1"/>
                    <a:pt x="224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82;p33"/>
            <p:cNvSpPr/>
            <p:nvPr/>
          </p:nvSpPr>
          <p:spPr>
            <a:xfrm>
              <a:off x="14848225" y="2215950"/>
              <a:ext cx="1100125" cy="510150"/>
            </a:xfrm>
            <a:custGeom>
              <a:avLst/>
              <a:gdLst/>
              <a:ahLst/>
              <a:cxnLst/>
              <a:rect l="l" t="t" r="r" b="b"/>
              <a:pathLst>
                <a:path w="44005" h="20406" extrusionOk="0">
                  <a:moveTo>
                    <a:pt x="37226" y="15444"/>
                  </a:moveTo>
                  <a:lnTo>
                    <a:pt x="37226" y="15444"/>
                  </a:lnTo>
                  <a:cubicBezTo>
                    <a:pt x="37225" y="15445"/>
                    <a:pt x="37222" y="15447"/>
                    <a:pt x="37219" y="15448"/>
                  </a:cubicBezTo>
                  <a:lnTo>
                    <a:pt x="37219" y="15448"/>
                  </a:lnTo>
                  <a:cubicBezTo>
                    <a:pt x="37222" y="15448"/>
                    <a:pt x="37225" y="15447"/>
                    <a:pt x="37226" y="15444"/>
                  </a:cubicBezTo>
                  <a:close/>
                  <a:moveTo>
                    <a:pt x="29901" y="16022"/>
                  </a:moveTo>
                  <a:cubicBezTo>
                    <a:pt x="29899" y="16023"/>
                    <a:pt x="29897" y="16024"/>
                    <a:pt x="29894" y="16026"/>
                  </a:cubicBezTo>
                  <a:lnTo>
                    <a:pt x="29894" y="16026"/>
                  </a:lnTo>
                  <a:cubicBezTo>
                    <a:pt x="29897" y="16025"/>
                    <a:pt x="29899" y="16024"/>
                    <a:pt x="29901" y="16022"/>
                  </a:cubicBezTo>
                  <a:close/>
                  <a:moveTo>
                    <a:pt x="22362" y="17481"/>
                  </a:moveTo>
                  <a:lnTo>
                    <a:pt x="22362" y="17481"/>
                  </a:lnTo>
                  <a:cubicBezTo>
                    <a:pt x="22361" y="17482"/>
                    <a:pt x="22360" y="17484"/>
                    <a:pt x="22357" y="17485"/>
                  </a:cubicBezTo>
                  <a:lnTo>
                    <a:pt x="22357" y="17485"/>
                  </a:lnTo>
                  <a:cubicBezTo>
                    <a:pt x="22360" y="17485"/>
                    <a:pt x="22362" y="17483"/>
                    <a:pt x="22362" y="17481"/>
                  </a:cubicBezTo>
                  <a:close/>
                  <a:moveTo>
                    <a:pt x="15432" y="19639"/>
                  </a:moveTo>
                  <a:cubicBezTo>
                    <a:pt x="15432" y="19640"/>
                    <a:pt x="15431" y="19641"/>
                    <a:pt x="15429" y="19643"/>
                  </a:cubicBezTo>
                  <a:lnTo>
                    <a:pt x="15429" y="19643"/>
                  </a:lnTo>
                  <a:cubicBezTo>
                    <a:pt x="15431" y="19642"/>
                    <a:pt x="15432" y="19640"/>
                    <a:pt x="15432" y="19639"/>
                  </a:cubicBezTo>
                  <a:close/>
                  <a:moveTo>
                    <a:pt x="35775" y="1"/>
                  </a:moveTo>
                  <a:cubicBezTo>
                    <a:pt x="34652" y="1"/>
                    <a:pt x="30898" y="447"/>
                    <a:pt x="28654" y="3103"/>
                  </a:cubicBezTo>
                  <a:cubicBezTo>
                    <a:pt x="27347" y="4654"/>
                    <a:pt x="26162" y="6295"/>
                    <a:pt x="25098" y="8028"/>
                  </a:cubicBezTo>
                  <a:lnTo>
                    <a:pt x="24733" y="8635"/>
                  </a:lnTo>
                  <a:lnTo>
                    <a:pt x="24581" y="8848"/>
                  </a:lnTo>
                  <a:cubicBezTo>
                    <a:pt x="23305" y="9091"/>
                    <a:pt x="22058" y="9365"/>
                    <a:pt x="20782" y="9669"/>
                  </a:cubicBezTo>
                  <a:cubicBezTo>
                    <a:pt x="20083" y="9851"/>
                    <a:pt x="19384" y="10034"/>
                    <a:pt x="18685" y="10216"/>
                  </a:cubicBezTo>
                  <a:cubicBezTo>
                    <a:pt x="20387" y="9426"/>
                    <a:pt x="21846" y="8210"/>
                    <a:pt x="22940" y="6720"/>
                  </a:cubicBezTo>
                  <a:cubicBezTo>
                    <a:pt x="25165" y="3443"/>
                    <a:pt x="27063" y="701"/>
                    <a:pt x="27192" y="701"/>
                  </a:cubicBezTo>
                  <a:cubicBezTo>
                    <a:pt x="27193" y="701"/>
                    <a:pt x="27194" y="702"/>
                    <a:pt x="27195" y="702"/>
                  </a:cubicBezTo>
                  <a:cubicBezTo>
                    <a:pt x="27191" y="696"/>
                    <a:pt x="27168" y="693"/>
                    <a:pt x="27128" y="693"/>
                  </a:cubicBezTo>
                  <a:cubicBezTo>
                    <a:pt x="26544" y="693"/>
                    <a:pt x="22307" y="1379"/>
                    <a:pt x="20174" y="4593"/>
                  </a:cubicBezTo>
                  <a:cubicBezTo>
                    <a:pt x="19049" y="6265"/>
                    <a:pt x="18046" y="8058"/>
                    <a:pt x="17195" y="9912"/>
                  </a:cubicBezTo>
                  <a:lnTo>
                    <a:pt x="16861" y="10520"/>
                  </a:lnTo>
                  <a:lnTo>
                    <a:pt x="16770" y="10702"/>
                  </a:lnTo>
                  <a:lnTo>
                    <a:pt x="16770" y="10733"/>
                  </a:lnTo>
                  <a:cubicBezTo>
                    <a:pt x="14733" y="11341"/>
                    <a:pt x="12727" y="12040"/>
                    <a:pt x="10782" y="12830"/>
                  </a:cubicBezTo>
                  <a:cubicBezTo>
                    <a:pt x="12332" y="11857"/>
                    <a:pt x="13608" y="10520"/>
                    <a:pt x="14490" y="8909"/>
                  </a:cubicBezTo>
                  <a:cubicBezTo>
                    <a:pt x="16347" y="5435"/>
                    <a:pt x="17908" y="2463"/>
                    <a:pt x="18041" y="2463"/>
                  </a:cubicBezTo>
                  <a:cubicBezTo>
                    <a:pt x="18043" y="2463"/>
                    <a:pt x="18045" y="2464"/>
                    <a:pt x="18046" y="2465"/>
                  </a:cubicBezTo>
                  <a:cubicBezTo>
                    <a:pt x="18044" y="2462"/>
                    <a:pt x="18035" y="2460"/>
                    <a:pt x="18020" y="2460"/>
                  </a:cubicBezTo>
                  <a:cubicBezTo>
                    <a:pt x="17638" y="2460"/>
                    <a:pt x="13353" y="3580"/>
                    <a:pt x="11542" y="7116"/>
                  </a:cubicBezTo>
                  <a:cubicBezTo>
                    <a:pt x="10599" y="8939"/>
                    <a:pt x="9809" y="10824"/>
                    <a:pt x="9140" y="12769"/>
                  </a:cubicBezTo>
                  <a:lnTo>
                    <a:pt x="8867" y="13468"/>
                  </a:lnTo>
                  <a:lnTo>
                    <a:pt x="8806" y="13620"/>
                  </a:lnTo>
                  <a:cubicBezTo>
                    <a:pt x="8320" y="13833"/>
                    <a:pt x="7803" y="14076"/>
                    <a:pt x="7286" y="14319"/>
                  </a:cubicBezTo>
                  <a:cubicBezTo>
                    <a:pt x="6101" y="14836"/>
                    <a:pt x="4915" y="15414"/>
                    <a:pt x="3760" y="16052"/>
                  </a:cubicBezTo>
                  <a:lnTo>
                    <a:pt x="3487" y="16174"/>
                  </a:lnTo>
                  <a:cubicBezTo>
                    <a:pt x="4915" y="15049"/>
                    <a:pt x="6010" y="13590"/>
                    <a:pt x="6739" y="11918"/>
                  </a:cubicBezTo>
                  <a:cubicBezTo>
                    <a:pt x="8214" y="8215"/>
                    <a:pt x="9481" y="5078"/>
                    <a:pt x="9593" y="5078"/>
                  </a:cubicBezTo>
                  <a:cubicBezTo>
                    <a:pt x="9594" y="5078"/>
                    <a:pt x="9595" y="5079"/>
                    <a:pt x="9596" y="5079"/>
                  </a:cubicBezTo>
                  <a:cubicBezTo>
                    <a:pt x="9594" y="5077"/>
                    <a:pt x="9588" y="5075"/>
                    <a:pt x="9579" y="5075"/>
                  </a:cubicBezTo>
                  <a:cubicBezTo>
                    <a:pt x="9264" y="5075"/>
                    <a:pt x="5057" y="6645"/>
                    <a:pt x="3608" y="10398"/>
                  </a:cubicBezTo>
                  <a:cubicBezTo>
                    <a:pt x="2879" y="12344"/>
                    <a:pt x="2271" y="14319"/>
                    <a:pt x="1815" y="16325"/>
                  </a:cubicBezTo>
                  <a:cubicBezTo>
                    <a:pt x="1724" y="16721"/>
                    <a:pt x="1633" y="17025"/>
                    <a:pt x="1602" y="17207"/>
                  </a:cubicBezTo>
                  <a:cubicBezTo>
                    <a:pt x="1085" y="17511"/>
                    <a:pt x="569" y="17815"/>
                    <a:pt x="113" y="18180"/>
                  </a:cubicBezTo>
                  <a:cubicBezTo>
                    <a:pt x="0" y="18292"/>
                    <a:pt x="96" y="18457"/>
                    <a:pt x="231" y="18457"/>
                  </a:cubicBezTo>
                  <a:cubicBezTo>
                    <a:pt x="242" y="18457"/>
                    <a:pt x="253" y="18455"/>
                    <a:pt x="265" y="18453"/>
                  </a:cubicBezTo>
                  <a:cubicBezTo>
                    <a:pt x="781" y="18210"/>
                    <a:pt x="1298" y="17936"/>
                    <a:pt x="1785" y="17633"/>
                  </a:cubicBezTo>
                  <a:lnTo>
                    <a:pt x="1906" y="17663"/>
                  </a:lnTo>
                  <a:cubicBezTo>
                    <a:pt x="2088" y="17724"/>
                    <a:pt x="2362" y="17784"/>
                    <a:pt x="2636" y="17876"/>
                  </a:cubicBezTo>
                  <a:cubicBezTo>
                    <a:pt x="3912" y="18271"/>
                    <a:pt x="6040" y="19031"/>
                    <a:pt x="8380" y="19851"/>
                  </a:cubicBezTo>
                  <a:cubicBezTo>
                    <a:pt x="9527" y="20262"/>
                    <a:pt x="10643" y="20406"/>
                    <a:pt x="11637" y="20406"/>
                  </a:cubicBezTo>
                  <a:cubicBezTo>
                    <a:pt x="13774" y="20406"/>
                    <a:pt x="15345" y="19741"/>
                    <a:pt x="15429" y="19643"/>
                  </a:cubicBezTo>
                  <a:lnTo>
                    <a:pt x="15429" y="19643"/>
                  </a:lnTo>
                  <a:cubicBezTo>
                    <a:pt x="15427" y="19644"/>
                    <a:pt x="15424" y="19645"/>
                    <a:pt x="15420" y="19645"/>
                  </a:cubicBezTo>
                  <a:cubicBezTo>
                    <a:pt x="15218" y="19645"/>
                    <a:pt x="12540" y="17982"/>
                    <a:pt x="8897" y="16660"/>
                  </a:cubicBezTo>
                  <a:cubicBezTo>
                    <a:pt x="8008" y="16347"/>
                    <a:pt x="7075" y="16186"/>
                    <a:pt x="6140" y="16186"/>
                  </a:cubicBezTo>
                  <a:cubicBezTo>
                    <a:pt x="5349" y="16186"/>
                    <a:pt x="4557" y="16301"/>
                    <a:pt x="3791" y="16538"/>
                  </a:cubicBezTo>
                  <a:cubicBezTo>
                    <a:pt x="4702" y="16052"/>
                    <a:pt x="5645" y="15566"/>
                    <a:pt x="6587" y="15110"/>
                  </a:cubicBezTo>
                  <a:cubicBezTo>
                    <a:pt x="7377" y="14745"/>
                    <a:pt x="8168" y="14380"/>
                    <a:pt x="8958" y="14046"/>
                  </a:cubicBezTo>
                  <a:cubicBezTo>
                    <a:pt x="9171" y="14107"/>
                    <a:pt x="9444" y="14228"/>
                    <a:pt x="9809" y="14380"/>
                  </a:cubicBezTo>
                  <a:cubicBezTo>
                    <a:pt x="11025" y="14927"/>
                    <a:pt x="13061" y="15900"/>
                    <a:pt x="15311" y="16964"/>
                  </a:cubicBezTo>
                  <a:cubicBezTo>
                    <a:pt x="16834" y="17686"/>
                    <a:pt x="18346" y="17898"/>
                    <a:pt x="19578" y="17898"/>
                  </a:cubicBezTo>
                  <a:cubicBezTo>
                    <a:pt x="21152" y="17898"/>
                    <a:pt x="22267" y="17552"/>
                    <a:pt x="22357" y="17485"/>
                  </a:cubicBezTo>
                  <a:lnTo>
                    <a:pt x="22357" y="17485"/>
                  </a:lnTo>
                  <a:cubicBezTo>
                    <a:pt x="22356" y="17486"/>
                    <a:pt x="22355" y="17486"/>
                    <a:pt x="22353" y="17486"/>
                  </a:cubicBezTo>
                  <a:cubicBezTo>
                    <a:pt x="22183" y="17486"/>
                    <a:pt x="19675" y="15545"/>
                    <a:pt x="16192" y="13833"/>
                  </a:cubicBezTo>
                  <a:cubicBezTo>
                    <a:pt x="15051" y="13295"/>
                    <a:pt x="13833" y="13031"/>
                    <a:pt x="12605" y="13031"/>
                  </a:cubicBezTo>
                  <a:cubicBezTo>
                    <a:pt x="12099" y="13031"/>
                    <a:pt x="11591" y="13076"/>
                    <a:pt x="11086" y="13164"/>
                  </a:cubicBezTo>
                  <a:cubicBezTo>
                    <a:pt x="11754" y="12891"/>
                    <a:pt x="12453" y="12617"/>
                    <a:pt x="13153" y="12374"/>
                  </a:cubicBezTo>
                  <a:cubicBezTo>
                    <a:pt x="14368" y="11918"/>
                    <a:pt x="15615" y="11523"/>
                    <a:pt x="16861" y="11128"/>
                  </a:cubicBezTo>
                  <a:lnTo>
                    <a:pt x="16891" y="11128"/>
                  </a:lnTo>
                  <a:lnTo>
                    <a:pt x="16982" y="11189"/>
                  </a:lnTo>
                  <a:cubicBezTo>
                    <a:pt x="17165" y="11280"/>
                    <a:pt x="17408" y="11401"/>
                    <a:pt x="17712" y="11553"/>
                  </a:cubicBezTo>
                  <a:cubicBezTo>
                    <a:pt x="18837" y="12222"/>
                    <a:pt x="20782" y="13408"/>
                    <a:pt x="22910" y="14715"/>
                  </a:cubicBezTo>
                  <a:cubicBezTo>
                    <a:pt x="24868" y="15918"/>
                    <a:pt x="26922" y="16188"/>
                    <a:pt x="28293" y="16188"/>
                  </a:cubicBezTo>
                  <a:cubicBezTo>
                    <a:pt x="29207" y="16188"/>
                    <a:pt x="29817" y="16068"/>
                    <a:pt x="29894" y="16026"/>
                  </a:cubicBezTo>
                  <a:lnTo>
                    <a:pt x="29894" y="16026"/>
                  </a:lnTo>
                  <a:cubicBezTo>
                    <a:pt x="29893" y="16026"/>
                    <a:pt x="29892" y="16026"/>
                    <a:pt x="29891" y="16026"/>
                  </a:cubicBezTo>
                  <a:cubicBezTo>
                    <a:pt x="29720" y="16026"/>
                    <a:pt x="27442" y="13809"/>
                    <a:pt x="24095" y="11736"/>
                  </a:cubicBezTo>
                  <a:cubicBezTo>
                    <a:pt x="22777" y="10918"/>
                    <a:pt x="21252" y="10490"/>
                    <a:pt x="19701" y="10490"/>
                  </a:cubicBezTo>
                  <a:cubicBezTo>
                    <a:pt x="19464" y="10490"/>
                    <a:pt x="19226" y="10500"/>
                    <a:pt x="18988" y="10520"/>
                  </a:cubicBezTo>
                  <a:cubicBezTo>
                    <a:pt x="20873" y="10003"/>
                    <a:pt x="22758" y="9578"/>
                    <a:pt x="24672" y="9213"/>
                  </a:cubicBezTo>
                  <a:lnTo>
                    <a:pt x="24855" y="9335"/>
                  </a:lnTo>
                  <a:cubicBezTo>
                    <a:pt x="25007" y="9426"/>
                    <a:pt x="25220" y="9578"/>
                    <a:pt x="25463" y="9730"/>
                  </a:cubicBezTo>
                  <a:cubicBezTo>
                    <a:pt x="26557" y="10520"/>
                    <a:pt x="28350" y="11888"/>
                    <a:pt x="30356" y="13408"/>
                  </a:cubicBezTo>
                  <a:cubicBezTo>
                    <a:pt x="32671" y="15200"/>
                    <a:pt x="35307" y="15502"/>
                    <a:pt x="36533" y="15502"/>
                  </a:cubicBezTo>
                  <a:cubicBezTo>
                    <a:pt x="36924" y="15502"/>
                    <a:pt x="37172" y="15471"/>
                    <a:pt x="37219" y="15448"/>
                  </a:cubicBezTo>
                  <a:lnTo>
                    <a:pt x="37219" y="15448"/>
                  </a:lnTo>
                  <a:cubicBezTo>
                    <a:pt x="37219" y="15448"/>
                    <a:pt x="37219" y="15448"/>
                    <a:pt x="37218" y="15448"/>
                  </a:cubicBezTo>
                  <a:cubicBezTo>
                    <a:pt x="37066" y="15448"/>
                    <a:pt x="34993" y="13015"/>
                    <a:pt x="31876" y="10581"/>
                  </a:cubicBezTo>
                  <a:cubicBezTo>
                    <a:pt x="30387" y="9486"/>
                    <a:pt x="28594" y="8879"/>
                    <a:pt x="26770" y="8848"/>
                  </a:cubicBezTo>
                  <a:lnTo>
                    <a:pt x="26952" y="8818"/>
                  </a:lnTo>
                  <a:cubicBezTo>
                    <a:pt x="27773" y="8666"/>
                    <a:pt x="28624" y="8575"/>
                    <a:pt x="29445" y="8453"/>
                  </a:cubicBezTo>
                  <a:cubicBezTo>
                    <a:pt x="29627" y="8514"/>
                    <a:pt x="29840" y="8575"/>
                    <a:pt x="30113" y="8635"/>
                  </a:cubicBezTo>
                  <a:lnTo>
                    <a:pt x="30235" y="8666"/>
                  </a:lnTo>
                  <a:cubicBezTo>
                    <a:pt x="32187" y="9125"/>
                    <a:pt x="34193" y="9367"/>
                    <a:pt x="36227" y="9367"/>
                  </a:cubicBezTo>
                  <a:cubicBezTo>
                    <a:pt x="36347" y="9367"/>
                    <a:pt x="36467" y="9367"/>
                    <a:pt x="36588" y="9365"/>
                  </a:cubicBezTo>
                  <a:cubicBezTo>
                    <a:pt x="39110" y="9243"/>
                    <a:pt x="41603" y="8787"/>
                    <a:pt x="44004" y="7936"/>
                  </a:cubicBezTo>
                  <a:cubicBezTo>
                    <a:pt x="41741" y="6776"/>
                    <a:pt x="39229" y="6169"/>
                    <a:pt x="36679" y="6169"/>
                  </a:cubicBezTo>
                  <a:cubicBezTo>
                    <a:pt x="36558" y="6169"/>
                    <a:pt x="36436" y="6171"/>
                    <a:pt x="36314" y="6173"/>
                  </a:cubicBezTo>
                  <a:cubicBezTo>
                    <a:pt x="34308" y="6234"/>
                    <a:pt x="32302" y="6690"/>
                    <a:pt x="30448" y="7541"/>
                  </a:cubicBezTo>
                  <a:cubicBezTo>
                    <a:pt x="29961" y="7784"/>
                    <a:pt x="29566" y="7967"/>
                    <a:pt x="29323" y="8119"/>
                  </a:cubicBezTo>
                  <a:lnTo>
                    <a:pt x="27803" y="8331"/>
                  </a:lnTo>
                  <a:cubicBezTo>
                    <a:pt x="27378" y="8392"/>
                    <a:pt x="26922" y="8453"/>
                    <a:pt x="26496" y="8544"/>
                  </a:cubicBezTo>
                  <a:cubicBezTo>
                    <a:pt x="28290" y="7936"/>
                    <a:pt x="29901" y="6903"/>
                    <a:pt x="31177" y="5505"/>
                  </a:cubicBezTo>
                  <a:cubicBezTo>
                    <a:pt x="33746" y="2548"/>
                    <a:pt x="35962" y="31"/>
                    <a:pt x="36096" y="31"/>
                  </a:cubicBezTo>
                  <a:cubicBezTo>
                    <a:pt x="36098" y="31"/>
                    <a:pt x="36100" y="32"/>
                    <a:pt x="36101" y="33"/>
                  </a:cubicBezTo>
                  <a:cubicBezTo>
                    <a:pt x="36092" y="15"/>
                    <a:pt x="35975" y="1"/>
                    <a:pt x="3577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83;p33"/>
            <p:cNvSpPr/>
            <p:nvPr/>
          </p:nvSpPr>
          <p:spPr>
            <a:xfrm>
              <a:off x="14557775" y="2134150"/>
              <a:ext cx="157250" cy="313700"/>
            </a:xfrm>
            <a:custGeom>
              <a:avLst/>
              <a:gdLst/>
              <a:ahLst/>
              <a:cxnLst/>
              <a:rect l="l" t="t" r="r" b="b"/>
              <a:pathLst>
                <a:path w="6290" h="12548" extrusionOk="0">
                  <a:moveTo>
                    <a:pt x="571" y="1"/>
                  </a:moveTo>
                  <a:cubicBezTo>
                    <a:pt x="232" y="1"/>
                    <a:pt x="1" y="515"/>
                    <a:pt x="363" y="722"/>
                  </a:cubicBezTo>
                  <a:cubicBezTo>
                    <a:pt x="2247" y="1786"/>
                    <a:pt x="3980" y="3457"/>
                    <a:pt x="4709" y="5524"/>
                  </a:cubicBezTo>
                  <a:cubicBezTo>
                    <a:pt x="5439" y="7561"/>
                    <a:pt x="4497" y="10023"/>
                    <a:pt x="3980" y="12059"/>
                  </a:cubicBezTo>
                  <a:cubicBezTo>
                    <a:pt x="3906" y="12353"/>
                    <a:pt x="4144" y="12547"/>
                    <a:pt x="4370" y="12547"/>
                  </a:cubicBezTo>
                  <a:cubicBezTo>
                    <a:pt x="4518" y="12547"/>
                    <a:pt x="4661" y="12464"/>
                    <a:pt x="4709" y="12272"/>
                  </a:cubicBezTo>
                  <a:cubicBezTo>
                    <a:pt x="5287" y="9992"/>
                    <a:pt x="6290" y="7348"/>
                    <a:pt x="5348" y="5038"/>
                  </a:cubicBezTo>
                  <a:cubicBezTo>
                    <a:pt x="4405" y="2910"/>
                    <a:pt x="2794" y="1178"/>
                    <a:pt x="758" y="53"/>
                  </a:cubicBezTo>
                  <a:cubicBezTo>
                    <a:pt x="694" y="17"/>
                    <a:pt x="631" y="1"/>
                    <a:pt x="571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84;p33"/>
            <p:cNvSpPr/>
            <p:nvPr/>
          </p:nvSpPr>
          <p:spPr>
            <a:xfrm>
              <a:off x="14619275" y="2169650"/>
              <a:ext cx="60800" cy="83625"/>
            </a:xfrm>
            <a:custGeom>
              <a:avLst/>
              <a:gdLst/>
              <a:ahLst/>
              <a:cxnLst/>
              <a:rect l="l" t="t" r="r" b="b"/>
              <a:pathLst>
                <a:path w="2432" h="3345" extrusionOk="0">
                  <a:moveTo>
                    <a:pt x="1034" y="1"/>
                  </a:moveTo>
                  <a:lnTo>
                    <a:pt x="0" y="1490"/>
                  </a:lnTo>
                  <a:cubicBezTo>
                    <a:pt x="760" y="1673"/>
                    <a:pt x="2432" y="3344"/>
                    <a:pt x="2432" y="3344"/>
                  </a:cubicBezTo>
                  <a:lnTo>
                    <a:pt x="1034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5;p33"/>
            <p:cNvSpPr/>
            <p:nvPr/>
          </p:nvSpPr>
          <p:spPr>
            <a:xfrm>
              <a:off x="14374575" y="1989925"/>
              <a:ext cx="280425" cy="225350"/>
            </a:xfrm>
            <a:custGeom>
              <a:avLst/>
              <a:gdLst/>
              <a:ahLst/>
              <a:cxnLst/>
              <a:rect l="l" t="t" r="r" b="b"/>
              <a:pathLst>
                <a:path w="11217" h="9014" extrusionOk="0">
                  <a:moveTo>
                    <a:pt x="1814" y="1"/>
                  </a:moveTo>
                  <a:cubicBezTo>
                    <a:pt x="1356" y="1"/>
                    <a:pt x="903" y="132"/>
                    <a:pt x="517" y="381"/>
                  </a:cubicBezTo>
                  <a:cubicBezTo>
                    <a:pt x="396" y="503"/>
                    <a:pt x="274" y="655"/>
                    <a:pt x="213" y="807"/>
                  </a:cubicBezTo>
                  <a:cubicBezTo>
                    <a:pt x="1" y="1324"/>
                    <a:pt x="244" y="1932"/>
                    <a:pt x="517" y="2418"/>
                  </a:cubicBezTo>
                  <a:cubicBezTo>
                    <a:pt x="2736" y="6278"/>
                    <a:pt x="6748" y="8740"/>
                    <a:pt x="11186" y="8983"/>
                  </a:cubicBezTo>
                  <a:lnTo>
                    <a:pt x="11217" y="9014"/>
                  </a:lnTo>
                  <a:cubicBezTo>
                    <a:pt x="10943" y="6673"/>
                    <a:pt x="9910" y="4515"/>
                    <a:pt x="8268" y="2843"/>
                  </a:cubicBezTo>
                  <a:cubicBezTo>
                    <a:pt x="6627" y="1263"/>
                    <a:pt x="4530" y="260"/>
                    <a:pt x="2280" y="47"/>
                  </a:cubicBezTo>
                  <a:cubicBezTo>
                    <a:pt x="2126" y="16"/>
                    <a:pt x="1969" y="1"/>
                    <a:pt x="181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86;p33"/>
            <p:cNvSpPr/>
            <p:nvPr/>
          </p:nvSpPr>
          <p:spPr>
            <a:xfrm>
              <a:off x="14374575" y="1999450"/>
              <a:ext cx="279675" cy="215075"/>
            </a:xfrm>
            <a:custGeom>
              <a:avLst/>
              <a:gdLst/>
              <a:ahLst/>
              <a:cxnLst/>
              <a:rect l="l" t="t" r="r" b="b"/>
              <a:pathLst>
                <a:path w="11187" h="8603" extrusionOk="0">
                  <a:moveTo>
                    <a:pt x="517" y="0"/>
                  </a:moveTo>
                  <a:cubicBezTo>
                    <a:pt x="396" y="92"/>
                    <a:pt x="274" y="243"/>
                    <a:pt x="213" y="426"/>
                  </a:cubicBezTo>
                  <a:cubicBezTo>
                    <a:pt x="1" y="943"/>
                    <a:pt x="244" y="1520"/>
                    <a:pt x="517" y="2006"/>
                  </a:cubicBezTo>
                  <a:cubicBezTo>
                    <a:pt x="2736" y="5867"/>
                    <a:pt x="6748" y="8359"/>
                    <a:pt x="11186" y="8602"/>
                  </a:cubicBezTo>
                  <a:lnTo>
                    <a:pt x="51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587;p33"/>
            <p:cNvSpPr/>
            <p:nvPr/>
          </p:nvSpPr>
          <p:spPr>
            <a:xfrm>
              <a:off x="14823100" y="2656200"/>
              <a:ext cx="237675" cy="427350"/>
            </a:xfrm>
            <a:custGeom>
              <a:avLst/>
              <a:gdLst/>
              <a:ahLst/>
              <a:cxnLst/>
              <a:rect l="l" t="t" r="r" b="b"/>
              <a:pathLst>
                <a:path w="9507" h="17094" extrusionOk="0">
                  <a:moveTo>
                    <a:pt x="567" y="1"/>
                  </a:moveTo>
                  <a:cubicBezTo>
                    <a:pt x="228" y="1"/>
                    <a:pt x="1" y="515"/>
                    <a:pt x="388" y="722"/>
                  </a:cubicBezTo>
                  <a:lnTo>
                    <a:pt x="358" y="722"/>
                  </a:lnTo>
                  <a:cubicBezTo>
                    <a:pt x="6103" y="3761"/>
                    <a:pt x="8686" y="10570"/>
                    <a:pt x="6437" y="16618"/>
                  </a:cubicBezTo>
                  <a:cubicBezTo>
                    <a:pt x="6327" y="16911"/>
                    <a:pt x="6547" y="17093"/>
                    <a:pt x="6780" y="17093"/>
                  </a:cubicBezTo>
                  <a:cubicBezTo>
                    <a:pt x="6934" y="17093"/>
                    <a:pt x="7094" y="17013"/>
                    <a:pt x="7166" y="16831"/>
                  </a:cubicBezTo>
                  <a:cubicBezTo>
                    <a:pt x="9507" y="10418"/>
                    <a:pt x="6771" y="3275"/>
                    <a:pt x="753" y="53"/>
                  </a:cubicBezTo>
                  <a:cubicBezTo>
                    <a:pt x="689" y="16"/>
                    <a:pt x="626" y="1"/>
                    <a:pt x="56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588;p33"/>
            <p:cNvSpPr/>
            <p:nvPr/>
          </p:nvSpPr>
          <p:spPr>
            <a:xfrm>
              <a:off x="14736025" y="1927475"/>
              <a:ext cx="567100" cy="598575"/>
            </a:xfrm>
            <a:custGeom>
              <a:avLst/>
              <a:gdLst/>
              <a:ahLst/>
              <a:cxnLst/>
              <a:rect l="l" t="t" r="r" b="b"/>
              <a:pathLst>
                <a:path w="22684" h="23943" extrusionOk="0">
                  <a:moveTo>
                    <a:pt x="22142" y="0"/>
                  </a:moveTo>
                  <a:cubicBezTo>
                    <a:pt x="22083" y="0"/>
                    <a:pt x="22021" y="16"/>
                    <a:pt x="21957" y="53"/>
                  </a:cubicBezTo>
                  <a:cubicBezTo>
                    <a:pt x="19525" y="1329"/>
                    <a:pt x="17397" y="3092"/>
                    <a:pt x="15665" y="5189"/>
                  </a:cubicBezTo>
                  <a:cubicBezTo>
                    <a:pt x="13811" y="7469"/>
                    <a:pt x="12747" y="10144"/>
                    <a:pt x="11409" y="12727"/>
                  </a:cubicBezTo>
                  <a:cubicBezTo>
                    <a:pt x="10194" y="14977"/>
                    <a:pt x="8613" y="17044"/>
                    <a:pt x="6698" y="18776"/>
                  </a:cubicBezTo>
                  <a:cubicBezTo>
                    <a:pt x="4874" y="20539"/>
                    <a:pt x="2777" y="22272"/>
                    <a:pt x="406" y="23184"/>
                  </a:cubicBezTo>
                  <a:cubicBezTo>
                    <a:pt x="0" y="23346"/>
                    <a:pt x="100" y="23942"/>
                    <a:pt x="449" y="23942"/>
                  </a:cubicBezTo>
                  <a:cubicBezTo>
                    <a:pt x="492" y="23942"/>
                    <a:pt x="539" y="23933"/>
                    <a:pt x="589" y="23913"/>
                  </a:cubicBezTo>
                  <a:cubicBezTo>
                    <a:pt x="2777" y="23092"/>
                    <a:pt x="4662" y="21633"/>
                    <a:pt x="6394" y="20083"/>
                  </a:cubicBezTo>
                  <a:cubicBezTo>
                    <a:pt x="8279" y="18472"/>
                    <a:pt x="9920" y="16588"/>
                    <a:pt x="11257" y="14521"/>
                  </a:cubicBezTo>
                  <a:cubicBezTo>
                    <a:pt x="12868" y="11907"/>
                    <a:pt x="13811" y="8958"/>
                    <a:pt x="15634" y="6466"/>
                  </a:cubicBezTo>
                  <a:cubicBezTo>
                    <a:pt x="17397" y="4065"/>
                    <a:pt x="19677" y="2089"/>
                    <a:pt x="22321" y="691"/>
                  </a:cubicBezTo>
                  <a:cubicBezTo>
                    <a:pt x="22683" y="510"/>
                    <a:pt x="22474" y="0"/>
                    <a:pt x="221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589;p33"/>
            <p:cNvSpPr/>
            <p:nvPr/>
          </p:nvSpPr>
          <p:spPr>
            <a:xfrm>
              <a:off x="15198300" y="1918900"/>
              <a:ext cx="102600" cy="76000"/>
            </a:xfrm>
            <a:custGeom>
              <a:avLst/>
              <a:gdLst/>
              <a:ahLst/>
              <a:cxnLst/>
              <a:rect l="l" t="t" r="r" b="b"/>
              <a:pathLst>
                <a:path w="4104" h="3040" extrusionOk="0">
                  <a:moveTo>
                    <a:pt x="2189" y="0"/>
                  </a:moveTo>
                  <a:lnTo>
                    <a:pt x="1" y="3040"/>
                  </a:lnTo>
                  <a:lnTo>
                    <a:pt x="4104" y="1277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590;p33"/>
            <p:cNvSpPr/>
            <p:nvPr/>
          </p:nvSpPr>
          <p:spPr>
            <a:xfrm>
              <a:off x="15227175" y="1660400"/>
              <a:ext cx="382250" cy="311725"/>
            </a:xfrm>
            <a:custGeom>
              <a:avLst/>
              <a:gdLst/>
              <a:ahLst/>
              <a:cxnLst/>
              <a:rect l="l" t="t" r="r" b="b"/>
              <a:pathLst>
                <a:path w="15290" h="12469" extrusionOk="0">
                  <a:moveTo>
                    <a:pt x="12783" y="1"/>
                  </a:moveTo>
                  <a:cubicBezTo>
                    <a:pt x="12571" y="1"/>
                    <a:pt x="12361" y="14"/>
                    <a:pt x="12159" y="36"/>
                  </a:cubicBezTo>
                  <a:cubicBezTo>
                    <a:pt x="9059" y="401"/>
                    <a:pt x="6171" y="1769"/>
                    <a:pt x="3982" y="3957"/>
                  </a:cubicBezTo>
                  <a:cubicBezTo>
                    <a:pt x="1794" y="6146"/>
                    <a:pt x="365" y="9398"/>
                    <a:pt x="1" y="12468"/>
                  </a:cubicBezTo>
                  <a:lnTo>
                    <a:pt x="61" y="12468"/>
                  </a:lnTo>
                  <a:cubicBezTo>
                    <a:pt x="6141" y="12073"/>
                    <a:pt x="11612" y="8608"/>
                    <a:pt x="14591" y="3289"/>
                  </a:cubicBezTo>
                  <a:cubicBezTo>
                    <a:pt x="14955" y="2590"/>
                    <a:pt x="15290" y="1799"/>
                    <a:pt x="14986" y="1070"/>
                  </a:cubicBezTo>
                  <a:cubicBezTo>
                    <a:pt x="14895" y="857"/>
                    <a:pt x="14743" y="644"/>
                    <a:pt x="14530" y="492"/>
                  </a:cubicBezTo>
                  <a:cubicBezTo>
                    <a:pt x="14094" y="125"/>
                    <a:pt x="13434" y="1"/>
                    <a:pt x="127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591;p33"/>
            <p:cNvSpPr/>
            <p:nvPr/>
          </p:nvSpPr>
          <p:spPr>
            <a:xfrm>
              <a:off x="15228700" y="1673450"/>
              <a:ext cx="380725" cy="298675"/>
            </a:xfrm>
            <a:custGeom>
              <a:avLst/>
              <a:gdLst/>
              <a:ahLst/>
              <a:cxnLst/>
              <a:rect l="l" t="t" r="r" b="b"/>
              <a:pathLst>
                <a:path w="15229" h="11947" extrusionOk="0">
                  <a:moveTo>
                    <a:pt x="14499" y="1"/>
                  </a:moveTo>
                  <a:lnTo>
                    <a:pt x="0" y="11946"/>
                  </a:lnTo>
                  <a:cubicBezTo>
                    <a:pt x="6080" y="11551"/>
                    <a:pt x="11551" y="8086"/>
                    <a:pt x="14530" y="2767"/>
                  </a:cubicBezTo>
                  <a:cubicBezTo>
                    <a:pt x="14894" y="2098"/>
                    <a:pt x="15229" y="1277"/>
                    <a:pt x="14925" y="578"/>
                  </a:cubicBezTo>
                  <a:cubicBezTo>
                    <a:pt x="14834" y="335"/>
                    <a:pt x="14682" y="153"/>
                    <a:pt x="144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592;p33"/>
            <p:cNvSpPr/>
            <p:nvPr/>
          </p:nvSpPr>
          <p:spPr>
            <a:xfrm>
              <a:off x="14825950" y="2201575"/>
              <a:ext cx="76775" cy="85125"/>
            </a:xfrm>
            <a:custGeom>
              <a:avLst/>
              <a:gdLst/>
              <a:ahLst/>
              <a:cxnLst/>
              <a:rect l="l" t="t" r="r" b="b"/>
              <a:pathLst>
                <a:path w="3071" h="3405" extrusionOk="0">
                  <a:moveTo>
                    <a:pt x="700" y="1"/>
                  </a:moveTo>
                  <a:cubicBezTo>
                    <a:pt x="700" y="1"/>
                    <a:pt x="761" y="2280"/>
                    <a:pt x="1" y="3405"/>
                  </a:cubicBezTo>
                  <a:cubicBezTo>
                    <a:pt x="1" y="3405"/>
                    <a:pt x="1764" y="3131"/>
                    <a:pt x="3071" y="700"/>
                  </a:cubicBezTo>
                  <a:lnTo>
                    <a:pt x="70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593;p33"/>
            <p:cNvSpPr/>
            <p:nvPr/>
          </p:nvSpPr>
          <p:spPr>
            <a:xfrm>
              <a:off x="15014400" y="2718300"/>
              <a:ext cx="96550" cy="63850"/>
            </a:xfrm>
            <a:custGeom>
              <a:avLst/>
              <a:gdLst/>
              <a:ahLst/>
              <a:cxnLst/>
              <a:rect l="l" t="t" r="r" b="b"/>
              <a:pathLst>
                <a:path w="3862" h="2554" extrusionOk="0">
                  <a:moveTo>
                    <a:pt x="1" y="1"/>
                  </a:moveTo>
                  <a:cubicBezTo>
                    <a:pt x="1" y="1"/>
                    <a:pt x="2676" y="1916"/>
                    <a:pt x="2858" y="2554"/>
                  </a:cubicBezTo>
                  <a:lnTo>
                    <a:pt x="3861" y="1064"/>
                  </a:lnTo>
                  <a:cubicBezTo>
                    <a:pt x="2524" y="912"/>
                    <a:pt x="1217" y="548"/>
                    <a:pt x="1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594;p33"/>
            <p:cNvSpPr/>
            <p:nvPr/>
          </p:nvSpPr>
          <p:spPr>
            <a:xfrm>
              <a:off x="14975650" y="2824675"/>
              <a:ext cx="41050" cy="76025"/>
            </a:xfrm>
            <a:custGeom>
              <a:avLst/>
              <a:gdLst/>
              <a:ahLst/>
              <a:cxnLst/>
              <a:rect l="l" t="t" r="r" b="b"/>
              <a:pathLst>
                <a:path w="1642" h="3041" extrusionOk="0">
                  <a:moveTo>
                    <a:pt x="609" y="1"/>
                  </a:moveTo>
                  <a:lnTo>
                    <a:pt x="609" y="1"/>
                  </a:lnTo>
                  <a:cubicBezTo>
                    <a:pt x="639" y="700"/>
                    <a:pt x="426" y="1369"/>
                    <a:pt x="1" y="1946"/>
                  </a:cubicBezTo>
                  <a:lnTo>
                    <a:pt x="1612" y="3040"/>
                  </a:lnTo>
                  <a:cubicBezTo>
                    <a:pt x="1642" y="1916"/>
                    <a:pt x="1308" y="852"/>
                    <a:pt x="609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95;p33"/>
            <p:cNvSpPr/>
            <p:nvPr/>
          </p:nvSpPr>
          <p:spPr>
            <a:xfrm>
              <a:off x="14805450" y="1702925"/>
              <a:ext cx="316875" cy="561750"/>
            </a:xfrm>
            <a:custGeom>
              <a:avLst/>
              <a:gdLst/>
              <a:ahLst/>
              <a:cxnLst/>
              <a:rect l="l" t="t" r="r" b="b"/>
              <a:pathLst>
                <a:path w="12675" h="22470" extrusionOk="0">
                  <a:moveTo>
                    <a:pt x="10499" y="0"/>
                  </a:moveTo>
                  <a:cubicBezTo>
                    <a:pt x="9632" y="0"/>
                    <a:pt x="8692" y="456"/>
                    <a:pt x="7933" y="980"/>
                  </a:cubicBezTo>
                  <a:cubicBezTo>
                    <a:pt x="4681" y="3259"/>
                    <a:pt x="2280" y="6603"/>
                    <a:pt x="1125" y="10433"/>
                  </a:cubicBezTo>
                  <a:cubicBezTo>
                    <a:pt x="0" y="14232"/>
                    <a:pt x="365" y="18792"/>
                    <a:pt x="1854" y="22469"/>
                  </a:cubicBezTo>
                  <a:lnTo>
                    <a:pt x="1915" y="22409"/>
                  </a:lnTo>
                  <a:cubicBezTo>
                    <a:pt x="8541" y="18214"/>
                    <a:pt x="12584" y="10980"/>
                    <a:pt x="12675" y="3138"/>
                  </a:cubicBezTo>
                  <a:cubicBezTo>
                    <a:pt x="12675" y="2135"/>
                    <a:pt x="12553" y="1041"/>
                    <a:pt x="11794" y="402"/>
                  </a:cubicBezTo>
                  <a:cubicBezTo>
                    <a:pt x="11520" y="220"/>
                    <a:pt x="11216" y="68"/>
                    <a:pt x="10912" y="37"/>
                  </a:cubicBezTo>
                  <a:cubicBezTo>
                    <a:pt x="10777" y="12"/>
                    <a:pt x="10639" y="0"/>
                    <a:pt x="104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96;p33"/>
            <p:cNvSpPr/>
            <p:nvPr/>
          </p:nvSpPr>
          <p:spPr>
            <a:xfrm>
              <a:off x="14853300" y="1703850"/>
              <a:ext cx="269025" cy="559300"/>
            </a:xfrm>
            <a:custGeom>
              <a:avLst/>
              <a:gdLst/>
              <a:ahLst/>
              <a:cxnLst/>
              <a:rect l="l" t="t" r="r" b="b"/>
              <a:pathLst>
                <a:path w="10761" h="22372" extrusionOk="0">
                  <a:moveTo>
                    <a:pt x="9028" y="0"/>
                  </a:moveTo>
                  <a:lnTo>
                    <a:pt x="1" y="22372"/>
                  </a:lnTo>
                  <a:cubicBezTo>
                    <a:pt x="6627" y="18177"/>
                    <a:pt x="10670" y="10943"/>
                    <a:pt x="10761" y="3101"/>
                  </a:cubicBezTo>
                  <a:cubicBezTo>
                    <a:pt x="10761" y="2098"/>
                    <a:pt x="10639" y="1004"/>
                    <a:pt x="9880" y="365"/>
                  </a:cubicBezTo>
                  <a:cubicBezTo>
                    <a:pt x="9636" y="183"/>
                    <a:pt x="9332" y="31"/>
                    <a:pt x="90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597;p33"/>
            <p:cNvSpPr/>
            <p:nvPr/>
          </p:nvSpPr>
          <p:spPr>
            <a:xfrm>
              <a:off x="14781875" y="2852050"/>
              <a:ext cx="263725" cy="480750"/>
            </a:xfrm>
            <a:custGeom>
              <a:avLst/>
              <a:gdLst/>
              <a:ahLst/>
              <a:cxnLst/>
              <a:rect l="l" t="t" r="r" b="b"/>
              <a:pathLst>
                <a:path w="10549" h="19230" extrusionOk="0">
                  <a:moveTo>
                    <a:pt x="8724" y="0"/>
                  </a:moveTo>
                  <a:lnTo>
                    <a:pt x="8664" y="31"/>
                  </a:lnTo>
                  <a:cubicBezTo>
                    <a:pt x="3223" y="3769"/>
                    <a:pt x="1" y="10000"/>
                    <a:pt x="153" y="16627"/>
                  </a:cubicBezTo>
                  <a:cubicBezTo>
                    <a:pt x="183" y="17478"/>
                    <a:pt x="335" y="18420"/>
                    <a:pt x="1004" y="18906"/>
                  </a:cubicBezTo>
                  <a:cubicBezTo>
                    <a:pt x="1217" y="19089"/>
                    <a:pt x="1490" y="19180"/>
                    <a:pt x="1733" y="19210"/>
                  </a:cubicBezTo>
                  <a:cubicBezTo>
                    <a:pt x="1823" y="19223"/>
                    <a:pt x="1913" y="19229"/>
                    <a:pt x="2005" y="19229"/>
                  </a:cubicBezTo>
                  <a:cubicBezTo>
                    <a:pt x="2780" y="19229"/>
                    <a:pt x="3600" y="18791"/>
                    <a:pt x="4226" y="18329"/>
                  </a:cubicBezTo>
                  <a:cubicBezTo>
                    <a:pt x="6931" y="16292"/>
                    <a:pt x="8846" y="13405"/>
                    <a:pt x="9727" y="10122"/>
                  </a:cubicBezTo>
                  <a:cubicBezTo>
                    <a:pt x="10548" y="6900"/>
                    <a:pt x="10092" y="3040"/>
                    <a:pt x="8724" y="0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598;p33"/>
            <p:cNvSpPr/>
            <p:nvPr/>
          </p:nvSpPr>
          <p:spPr>
            <a:xfrm>
              <a:off x="14781875" y="2852800"/>
              <a:ext cx="216600" cy="479525"/>
            </a:xfrm>
            <a:custGeom>
              <a:avLst/>
              <a:gdLst/>
              <a:ahLst/>
              <a:cxnLst/>
              <a:rect l="l" t="t" r="r" b="b"/>
              <a:pathLst>
                <a:path w="8664" h="19181" extrusionOk="0">
                  <a:moveTo>
                    <a:pt x="8664" y="1"/>
                  </a:moveTo>
                  <a:lnTo>
                    <a:pt x="8664" y="1"/>
                  </a:lnTo>
                  <a:cubicBezTo>
                    <a:pt x="3223" y="3739"/>
                    <a:pt x="1" y="9970"/>
                    <a:pt x="153" y="16597"/>
                  </a:cubicBezTo>
                  <a:cubicBezTo>
                    <a:pt x="183" y="17448"/>
                    <a:pt x="335" y="18390"/>
                    <a:pt x="1004" y="18876"/>
                  </a:cubicBezTo>
                  <a:cubicBezTo>
                    <a:pt x="1217" y="19059"/>
                    <a:pt x="1490" y="19150"/>
                    <a:pt x="1733" y="19180"/>
                  </a:cubicBezTo>
                  <a:lnTo>
                    <a:pt x="866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599;p33"/>
            <p:cNvSpPr/>
            <p:nvPr/>
          </p:nvSpPr>
          <p:spPr>
            <a:xfrm>
              <a:off x="15069875" y="2743375"/>
              <a:ext cx="398225" cy="291925"/>
            </a:xfrm>
            <a:custGeom>
              <a:avLst/>
              <a:gdLst/>
              <a:ahLst/>
              <a:cxnLst/>
              <a:rect l="l" t="t" r="r" b="b"/>
              <a:pathLst>
                <a:path w="15929" h="11677" extrusionOk="0">
                  <a:moveTo>
                    <a:pt x="1" y="1"/>
                  </a:moveTo>
                  <a:cubicBezTo>
                    <a:pt x="548" y="3040"/>
                    <a:pt x="2189" y="6201"/>
                    <a:pt x="4499" y="8238"/>
                  </a:cubicBezTo>
                  <a:cubicBezTo>
                    <a:pt x="6840" y="10305"/>
                    <a:pt x="9788" y="11521"/>
                    <a:pt x="12888" y="11673"/>
                  </a:cubicBezTo>
                  <a:cubicBezTo>
                    <a:pt x="12965" y="11675"/>
                    <a:pt x="13043" y="11677"/>
                    <a:pt x="13121" y="11677"/>
                  </a:cubicBezTo>
                  <a:cubicBezTo>
                    <a:pt x="13887" y="11677"/>
                    <a:pt x="14736" y="11533"/>
                    <a:pt x="15259" y="11065"/>
                  </a:cubicBezTo>
                  <a:cubicBezTo>
                    <a:pt x="15442" y="10913"/>
                    <a:pt x="15594" y="10700"/>
                    <a:pt x="15685" y="10457"/>
                  </a:cubicBezTo>
                  <a:cubicBezTo>
                    <a:pt x="15928" y="9727"/>
                    <a:pt x="15533" y="8937"/>
                    <a:pt x="15138" y="8299"/>
                  </a:cubicBezTo>
                  <a:cubicBezTo>
                    <a:pt x="11825" y="3162"/>
                    <a:pt x="6171" y="31"/>
                    <a:pt x="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600;p33"/>
            <p:cNvSpPr/>
            <p:nvPr/>
          </p:nvSpPr>
          <p:spPr>
            <a:xfrm>
              <a:off x="15071400" y="2743375"/>
              <a:ext cx="396700" cy="276625"/>
            </a:xfrm>
            <a:custGeom>
              <a:avLst/>
              <a:gdLst/>
              <a:ahLst/>
              <a:cxnLst/>
              <a:rect l="l" t="t" r="r" b="b"/>
              <a:pathLst>
                <a:path w="15868" h="11065" extrusionOk="0">
                  <a:moveTo>
                    <a:pt x="1" y="1"/>
                  </a:moveTo>
                  <a:lnTo>
                    <a:pt x="15198" y="11065"/>
                  </a:lnTo>
                  <a:cubicBezTo>
                    <a:pt x="15411" y="10913"/>
                    <a:pt x="15533" y="10700"/>
                    <a:pt x="15624" y="10457"/>
                  </a:cubicBezTo>
                  <a:cubicBezTo>
                    <a:pt x="15867" y="9727"/>
                    <a:pt x="15502" y="8937"/>
                    <a:pt x="15077" y="8299"/>
                  </a:cubicBezTo>
                  <a:cubicBezTo>
                    <a:pt x="11794" y="3162"/>
                    <a:pt x="6110" y="31"/>
                    <a:pt x="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601;p33"/>
            <p:cNvSpPr/>
            <p:nvPr/>
          </p:nvSpPr>
          <p:spPr>
            <a:xfrm>
              <a:off x="14755000" y="2212075"/>
              <a:ext cx="791325" cy="357400"/>
            </a:xfrm>
            <a:custGeom>
              <a:avLst/>
              <a:gdLst/>
              <a:ahLst/>
              <a:cxnLst/>
              <a:rect l="l" t="t" r="r" b="b"/>
              <a:pathLst>
                <a:path w="31653" h="14296" extrusionOk="0">
                  <a:moveTo>
                    <a:pt x="31150" y="0"/>
                  </a:moveTo>
                  <a:cubicBezTo>
                    <a:pt x="31088" y="0"/>
                    <a:pt x="31022" y="20"/>
                    <a:pt x="30955" y="67"/>
                  </a:cubicBezTo>
                  <a:cubicBezTo>
                    <a:pt x="26304" y="3441"/>
                    <a:pt x="21714" y="7362"/>
                    <a:pt x="16365" y="9611"/>
                  </a:cubicBezTo>
                  <a:cubicBezTo>
                    <a:pt x="11319" y="11769"/>
                    <a:pt x="5848" y="12651"/>
                    <a:pt x="468" y="13563"/>
                  </a:cubicBezTo>
                  <a:cubicBezTo>
                    <a:pt x="1" y="13621"/>
                    <a:pt x="178" y="14296"/>
                    <a:pt x="597" y="14296"/>
                  </a:cubicBezTo>
                  <a:cubicBezTo>
                    <a:pt x="614" y="14296"/>
                    <a:pt x="632" y="14294"/>
                    <a:pt x="650" y="14292"/>
                  </a:cubicBezTo>
                  <a:cubicBezTo>
                    <a:pt x="6091" y="13380"/>
                    <a:pt x="11562" y="12468"/>
                    <a:pt x="16669" y="10310"/>
                  </a:cubicBezTo>
                  <a:cubicBezTo>
                    <a:pt x="22049" y="8031"/>
                    <a:pt x="26639" y="4140"/>
                    <a:pt x="31350" y="736"/>
                  </a:cubicBezTo>
                  <a:cubicBezTo>
                    <a:pt x="31653" y="483"/>
                    <a:pt x="31453" y="0"/>
                    <a:pt x="31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602;p33"/>
            <p:cNvSpPr/>
            <p:nvPr/>
          </p:nvSpPr>
          <p:spPr>
            <a:xfrm>
              <a:off x="14813425" y="2518900"/>
              <a:ext cx="732825" cy="182050"/>
            </a:xfrm>
            <a:custGeom>
              <a:avLst/>
              <a:gdLst/>
              <a:ahLst/>
              <a:cxnLst/>
              <a:rect l="l" t="t" r="r" b="b"/>
              <a:pathLst>
                <a:path w="29313" h="7282" extrusionOk="0">
                  <a:moveTo>
                    <a:pt x="9169" y="1"/>
                  </a:moveTo>
                  <a:cubicBezTo>
                    <a:pt x="6249" y="1"/>
                    <a:pt x="3314" y="385"/>
                    <a:pt x="441" y="1168"/>
                  </a:cubicBezTo>
                  <a:cubicBezTo>
                    <a:pt x="0" y="1306"/>
                    <a:pt x="109" y="1918"/>
                    <a:pt x="495" y="1918"/>
                  </a:cubicBezTo>
                  <a:cubicBezTo>
                    <a:pt x="535" y="1918"/>
                    <a:pt x="578" y="1912"/>
                    <a:pt x="623" y="1897"/>
                  </a:cubicBezTo>
                  <a:lnTo>
                    <a:pt x="654" y="1928"/>
                  </a:lnTo>
                  <a:cubicBezTo>
                    <a:pt x="3479" y="1152"/>
                    <a:pt x="6361" y="772"/>
                    <a:pt x="9227" y="772"/>
                  </a:cubicBezTo>
                  <a:cubicBezTo>
                    <a:pt x="16136" y="772"/>
                    <a:pt x="22946" y="2984"/>
                    <a:pt x="28618" y="7217"/>
                  </a:cubicBezTo>
                  <a:cubicBezTo>
                    <a:pt x="28678" y="7262"/>
                    <a:pt x="28738" y="7281"/>
                    <a:pt x="28796" y="7281"/>
                  </a:cubicBezTo>
                  <a:cubicBezTo>
                    <a:pt x="29091" y="7281"/>
                    <a:pt x="29313" y="6777"/>
                    <a:pt x="28982" y="6548"/>
                  </a:cubicBezTo>
                  <a:cubicBezTo>
                    <a:pt x="23199" y="2248"/>
                    <a:pt x="16228" y="1"/>
                    <a:pt x="91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603;p33"/>
            <p:cNvSpPr/>
            <p:nvPr/>
          </p:nvSpPr>
          <p:spPr>
            <a:xfrm>
              <a:off x="14749975" y="2385825"/>
              <a:ext cx="1002400" cy="161550"/>
            </a:xfrm>
            <a:custGeom>
              <a:avLst/>
              <a:gdLst/>
              <a:ahLst/>
              <a:cxnLst/>
              <a:rect l="l" t="t" r="r" b="b"/>
              <a:pathLst>
                <a:path w="40096" h="6462" extrusionOk="0">
                  <a:moveTo>
                    <a:pt x="26455" y="0"/>
                  </a:moveTo>
                  <a:cubicBezTo>
                    <a:pt x="24524" y="0"/>
                    <a:pt x="22576" y="201"/>
                    <a:pt x="20639" y="594"/>
                  </a:cubicBezTo>
                  <a:cubicBezTo>
                    <a:pt x="13861" y="1992"/>
                    <a:pt x="7477" y="5184"/>
                    <a:pt x="486" y="5701"/>
                  </a:cubicBezTo>
                  <a:cubicBezTo>
                    <a:pt x="10" y="5730"/>
                    <a:pt x="0" y="6461"/>
                    <a:pt x="458" y="6461"/>
                  </a:cubicBezTo>
                  <a:cubicBezTo>
                    <a:pt x="468" y="6461"/>
                    <a:pt x="477" y="6461"/>
                    <a:pt x="486" y="6461"/>
                  </a:cubicBezTo>
                  <a:cubicBezTo>
                    <a:pt x="7113" y="5974"/>
                    <a:pt x="13192" y="3147"/>
                    <a:pt x="19575" y="1628"/>
                  </a:cubicBezTo>
                  <a:cubicBezTo>
                    <a:pt x="21885" y="1071"/>
                    <a:pt x="24210" y="780"/>
                    <a:pt x="26509" y="780"/>
                  </a:cubicBezTo>
                  <a:cubicBezTo>
                    <a:pt x="30986" y="780"/>
                    <a:pt x="35366" y="1882"/>
                    <a:pt x="39363" y="4272"/>
                  </a:cubicBezTo>
                  <a:cubicBezTo>
                    <a:pt x="39424" y="4303"/>
                    <a:pt x="39484" y="4316"/>
                    <a:pt x="39541" y="4316"/>
                  </a:cubicBezTo>
                  <a:cubicBezTo>
                    <a:pt x="39878" y="4316"/>
                    <a:pt x="40096" y="3837"/>
                    <a:pt x="39758" y="3603"/>
                  </a:cubicBezTo>
                  <a:lnTo>
                    <a:pt x="39758" y="3603"/>
                  </a:lnTo>
                  <a:lnTo>
                    <a:pt x="39758" y="3634"/>
                  </a:lnTo>
                  <a:cubicBezTo>
                    <a:pt x="35657" y="1165"/>
                    <a:pt x="31102" y="0"/>
                    <a:pt x="2645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604;p33"/>
            <p:cNvSpPr/>
            <p:nvPr/>
          </p:nvSpPr>
          <p:spPr>
            <a:xfrm>
              <a:off x="15471100" y="1928000"/>
              <a:ext cx="528925" cy="349700"/>
            </a:xfrm>
            <a:custGeom>
              <a:avLst/>
              <a:gdLst/>
              <a:ahLst/>
              <a:cxnLst/>
              <a:rect l="l" t="t" r="r" b="b"/>
              <a:pathLst>
                <a:path w="21157" h="13988" extrusionOk="0">
                  <a:moveTo>
                    <a:pt x="17282" y="1"/>
                  </a:moveTo>
                  <a:cubicBezTo>
                    <a:pt x="13347" y="1"/>
                    <a:pt x="9509" y="1306"/>
                    <a:pt x="6384" y="3740"/>
                  </a:cubicBezTo>
                  <a:cubicBezTo>
                    <a:pt x="3253" y="6171"/>
                    <a:pt x="913" y="10092"/>
                    <a:pt x="1" y="13953"/>
                  </a:cubicBezTo>
                  <a:lnTo>
                    <a:pt x="61" y="13953"/>
                  </a:lnTo>
                  <a:cubicBezTo>
                    <a:pt x="482" y="13976"/>
                    <a:pt x="902" y="13987"/>
                    <a:pt x="1321" y="13987"/>
                  </a:cubicBezTo>
                  <a:cubicBezTo>
                    <a:pt x="8674" y="13987"/>
                    <a:pt x="15631" y="10481"/>
                    <a:pt x="20031" y="4500"/>
                  </a:cubicBezTo>
                  <a:cubicBezTo>
                    <a:pt x="20609" y="3709"/>
                    <a:pt x="21156" y="2737"/>
                    <a:pt x="20882" y="1764"/>
                  </a:cubicBezTo>
                  <a:cubicBezTo>
                    <a:pt x="20791" y="1460"/>
                    <a:pt x="20609" y="1187"/>
                    <a:pt x="20396" y="943"/>
                  </a:cubicBezTo>
                  <a:cubicBezTo>
                    <a:pt x="19697" y="244"/>
                    <a:pt x="18481" y="1"/>
                    <a:pt x="17417" y="1"/>
                  </a:cubicBezTo>
                  <a:cubicBezTo>
                    <a:pt x="17372" y="1"/>
                    <a:pt x="17327" y="1"/>
                    <a:pt x="1728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605;p33"/>
            <p:cNvSpPr/>
            <p:nvPr/>
          </p:nvSpPr>
          <p:spPr>
            <a:xfrm>
              <a:off x="15472625" y="1951575"/>
              <a:ext cx="527400" cy="326125"/>
            </a:xfrm>
            <a:custGeom>
              <a:avLst/>
              <a:gdLst/>
              <a:ahLst/>
              <a:cxnLst/>
              <a:rect l="l" t="t" r="r" b="b"/>
              <a:pathLst>
                <a:path w="21096" h="13045" extrusionOk="0">
                  <a:moveTo>
                    <a:pt x="20335" y="0"/>
                  </a:moveTo>
                  <a:lnTo>
                    <a:pt x="0" y="13010"/>
                  </a:lnTo>
                  <a:cubicBezTo>
                    <a:pt x="423" y="13033"/>
                    <a:pt x="844" y="13044"/>
                    <a:pt x="1265" y="13044"/>
                  </a:cubicBezTo>
                  <a:cubicBezTo>
                    <a:pt x="8643" y="13044"/>
                    <a:pt x="15599" y="9538"/>
                    <a:pt x="19970" y="3557"/>
                  </a:cubicBezTo>
                  <a:cubicBezTo>
                    <a:pt x="20548" y="2766"/>
                    <a:pt x="21095" y="1763"/>
                    <a:pt x="20821" y="821"/>
                  </a:cubicBezTo>
                  <a:cubicBezTo>
                    <a:pt x="20730" y="517"/>
                    <a:pt x="20548" y="244"/>
                    <a:pt x="2033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606;p33"/>
            <p:cNvSpPr/>
            <p:nvPr/>
          </p:nvSpPr>
          <p:spPr>
            <a:xfrm>
              <a:off x="15577500" y="2396550"/>
              <a:ext cx="449875" cy="215750"/>
            </a:xfrm>
            <a:custGeom>
              <a:avLst/>
              <a:gdLst/>
              <a:ahLst/>
              <a:cxnLst/>
              <a:rect l="l" t="t" r="r" b="b"/>
              <a:pathLst>
                <a:path w="17995" h="8630" extrusionOk="0">
                  <a:moveTo>
                    <a:pt x="5037" y="0"/>
                  </a:moveTo>
                  <a:cubicBezTo>
                    <a:pt x="3364" y="0"/>
                    <a:pt x="1679" y="234"/>
                    <a:pt x="30" y="712"/>
                  </a:cubicBezTo>
                  <a:lnTo>
                    <a:pt x="0" y="712"/>
                  </a:lnTo>
                  <a:cubicBezTo>
                    <a:pt x="1368" y="3448"/>
                    <a:pt x="3830" y="6032"/>
                    <a:pt x="6626" y="7339"/>
                  </a:cubicBezTo>
                  <a:cubicBezTo>
                    <a:pt x="8449" y="8191"/>
                    <a:pt x="10441" y="8629"/>
                    <a:pt x="12448" y="8629"/>
                  </a:cubicBezTo>
                  <a:cubicBezTo>
                    <a:pt x="13520" y="8629"/>
                    <a:pt x="14596" y="8504"/>
                    <a:pt x="15654" y="8250"/>
                  </a:cubicBezTo>
                  <a:cubicBezTo>
                    <a:pt x="16444" y="8068"/>
                    <a:pt x="17326" y="7673"/>
                    <a:pt x="17721" y="7035"/>
                  </a:cubicBezTo>
                  <a:cubicBezTo>
                    <a:pt x="17873" y="6822"/>
                    <a:pt x="17934" y="6579"/>
                    <a:pt x="17964" y="6305"/>
                  </a:cubicBezTo>
                  <a:cubicBezTo>
                    <a:pt x="17994" y="5545"/>
                    <a:pt x="17417" y="4907"/>
                    <a:pt x="16809" y="4390"/>
                  </a:cubicBezTo>
                  <a:cubicBezTo>
                    <a:pt x="13509" y="1528"/>
                    <a:pt x="9314" y="0"/>
                    <a:pt x="50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607;p33"/>
            <p:cNvSpPr/>
            <p:nvPr/>
          </p:nvSpPr>
          <p:spPr>
            <a:xfrm>
              <a:off x="15578250" y="2396550"/>
              <a:ext cx="449125" cy="175875"/>
            </a:xfrm>
            <a:custGeom>
              <a:avLst/>
              <a:gdLst/>
              <a:ahLst/>
              <a:cxnLst/>
              <a:rect l="l" t="t" r="r" b="b"/>
              <a:pathLst>
                <a:path w="17965" h="7035" extrusionOk="0">
                  <a:moveTo>
                    <a:pt x="5007" y="0"/>
                  </a:moveTo>
                  <a:cubicBezTo>
                    <a:pt x="3334" y="0"/>
                    <a:pt x="1649" y="234"/>
                    <a:pt x="0" y="712"/>
                  </a:cubicBezTo>
                  <a:lnTo>
                    <a:pt x="17691" y="7035"/>
                  </a:lnTo>
                  <a:cubicBezTo>
                    <a:pt x="17843" y="6822"/>
                    <a:pt x="17904" y="6579"/>
                    <a:pt x="17934" y="6335"/>
                  </a:cubicBezTo>
                  <a:cubicBezTo>
                    <a:pt x="17964" y="5576"/>
                    <a:pt x="17387" y="4907"/>
                    <a:pt x="16779" y="4390"/>
                  </a:cubicBezTo>
                  <a:cubicBezTo>
                    <a:pt x="13479" y="1528"/>
                    <a:pt x="9284" y="0"/>
                    <a:pt x="5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608;p33"/>
            <p:cNvSpPr/>
            <p:nvPr/>
          </p:nvSpPr>
          <p:spPr>
            <a:xfrm>
              <a:off x="15432350" y="2639275"/>
              <a:ext cx="506100" cy="381025"/>
            </a:xfrm>
            <a:custGeom>
              <a:avLst/>
              <a:gdLst/>
              <a:ahLst/>
              <a:cxnLst/>
              <a:rect l="l" t="t" r="r" b="b"/>
              <a:pathLst>
                <a:path w="20244" h="15241" extrusionOk="0">
                  <a:moveTo>
                    <a:pt x="0" y="0"/>
                  </a:moveTo>
                  <a:lnTo>
                    <a:pt x="0" y="0"/>
                  </a:lnTo>
                  <a:cubicBezTo>
                    <a:pt x="639" y="3921"/>
                    <a:pt x="2675" y="7994"/>
                    <a:pt x="5593" y="10669"/>
                  </a:cubicBezTo>
                  <a:cubicBezTo>
                    <a:pt x="8572" y="13344"/>
                    <a:pt x="12341" y="14955"/>
                    <a:pt x="16323" y="15229"/>
                  </a:cubicBezTo>
                  <a:cubicBezTo>
                    <a:pt x="16463" y="15237"/>
                    <a:pt x="16606" y="15241"/>
                    <a:pt x="16750" y="15241"/>
                  </a:cubicBezTo>
                  <a:cubicBezTo>
                    <a:pt x="17699" y="15241"/>
                    <a:pt x="18703" y="15053"/>
                    <a:pt x="19363" y="14499"/>
                  </a:cubicBezTo>
                  <a:cubicBezTo>
                    <a:pt x="19606" y="14286"/>
                    <a:pt x="19788" y="14043"/>
                    <a:pt x="19910" y="13739"/>
                  </a:cubicBezTo>
                  <a:cubicBezTo>
                    <a:pt x="20244" y="12827"/>
                    <a:pt x="19788" y="11794"/>
                    <a:pt x="19271" y="10943"/>
                  </a:cubicBezTo>
                  <a:cubicBezTo>
                    <a:pt x="15138" y="4286"/>
                    <a:pt x="7903" y="183"/>
                    <a:pt x="61" y="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609;p33"/>
            <p:cNvSpPr/>
            <p:nvPr/>
          </p:nvSpPr>
          <p:spPr>
            <a:xfrm>
              <a:off x="15434625" y="2639275"/>
              <a:ext cx="503825" cy="362500"/>
            </a:xfrm>
            <a:custGeom>
              <a:avLst/>
              <a:gdLst/>
              <a:ahLst/>
              <a:cxnLst/>
              <a:rect l="l" t="t" r="r" b="b"/>
              <a:pathLst>
                <a:path w="20153" h="14500" extrusionOk="0">
                  <a:moveTo>
                    <a:pt x="1" y="0"/>
                  </a:moveTo>
                  <a:lnTo>
                    <a:pt x="19272" y="14499"/>
                  </a:lnTo>
                  <a:cubicBezTo>
                    <a:pt x="19515" y="14286"/>
                    <a:pt x="19697" y="14013"/>
                    <a:pt x="19819" y="13739"/>
                  </a:cubicBezTo>
                  <a:cubicBezTo>
                    <a:pt x="20153" y="12797"/>
                    <a:pt x="19697" y="11794"/>
                    <a:pt x="19180" y="10943"/>
                  </a:cubicBezTo>
                  <a:cubicBezTo>
                    <a:pt x="15047" y="4286"/>
                    <a:pt x="7812" y="15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610;p33"/>
            <p:cNvSpPr/>
            <p:nvPr/>
          </p:nvSpPr>
          <p:spPr>
            <a:xfrm>
              <a:off x="13654950" y="2996425"/>
              <a:ext cx="598825" cy="1120100"/>
            </a:xfrm>
            <a:custGeom>
              <a:avLst/>
              <a:gdLst/>
              <a:ahLst/>
              <a:cxnLst/>
              <a:rect l="l" t="t" r="r" b="b"/>
              <a:pathLst>
                <a:path w="23953" h="44804" extrusionOk="0">
                  <a:moveTo>
                    <a:pt x="6990" y="13248"/>
                  </a:moveTo>
                  <a:lnTo>
                    <a:pt x="6990" y="13248"/>
                  </a:lnTo>
                  <a:cubicBezTo>
                    <a:pt x="6990" y="13250"/>
                    <a:pt x="6990" y="13252"/>
                    <a:pt x="6992" y="13253"/>
                  </a:cubicBezTo>
                  <a:cubicBezTo>
                    <a:pt x="6991" y="13252"/>
                    <a:pt x="6991" y="13250"/>
                    <a:pt x="6990" y="13248"/>
                  </a:cubicBezTo>
                  <a:close/>
                  <a:moveTo>
                    <a:pt x="5531" y="20573"/>
                  </a:moveTo>
                  <a:cubicBezTo>
                    <a:pt x="5531" y="20575"/>
                    <a:pt x="5531" y="20577"/>
                    <a:pt x="5533" y="20578"/>
                  </a:cubicBezTo>
                  <a:cubicBezTo>
                    <a:pt x="5532" y="20577"/>
                    <a:pt x="5531" y="20575"/>
                    <a:pt x="5531" y="20573"/>
                  </a:cubicBezTo>
                  <a:close/>
                  <a:moveTo>
                    <a:pt x="3101" y="28051"/>
                  </a:moveTo>
                  <a:cubicBezTo>
                    <a:pt x="3100" y="28053"/>
                    <a:pt x="3100" y="28054"/>
                    <a:pt x="3101" y="28055"/>
                  </a:cubicBezTo>
                  <a:cubicBezTo>
                    <a:pt x="3101" y="28054"/>
                    <a:pt x="3101" y="28053"/>
                    <a:pt x="3101" y="28051"/>
                  </a:cubicBezTo>
                  <a:close/>
                  <a:moveTo>
                    <a:pt x="1" y="34950"/>
                  </a:moveTo>
                  <a:cubicBezTo>
                    <a:pt x="1" y="34952"/>
                    <a:pt x="0" y="34954"/>
                    <a:pt x="1" y="34955"/>
                  </a:cubicBezTo>
                  <a:cubicBezTo>
                    <a:pt x="1" y="34954"/>
                    <a:pt x="1" y="34952"/>
                    <a:pt x="1" y="34950"/>
                  </a:cubicBezTo>
                  <a:close/>
                  <a:moveTo>
                    <a:pt x="15746" y="0"/>
                  </a:moveTo>
                  <a:cubicBezTo>
                    <a:pt x="15655" y="0"/>
                    <a:pt x="15564" y="61"/>
                    <a:pt x="15564" y="183"/>
                  </a:cubicBezTo>
                  <a:cubicBezTo>
                    <a:pt x="15533" y="791"/>
                    <a:pt x="15533" y="1368"/>
                    <a:pt x="15564" y="1976"/>
                  </a:cubicBezTo>
                  <a:lnTo>
                    <a:pt x="15472" y="2067"/>
                  </a:lnTo>
                  <a:cubicBezTo>
                    <a:pt x="15320" y="2219"/>
                    <a:pt x="15138" y="2402"/>
                    <a:pt x="14925" y="2614"/>
                  </a:cubicBezTo>
                  <a:cubicBezTo>
                    <a:pt x="13922" y="3557"/>
                    <a:pt x="12220" y="5107"/>
                    <a:pt x="10305" y="6809"/>
                  </a:cubicBezTo>
                  <a:cubicBezTo>
                    <a:pt x="7362" y="9421"/>
                    <a:pt x="6941" y="13072"/>
                    <a:pt x="6990" y="13248"/>
                  </a:cubicBezTo>
                  <a:lnTo>
                    <a:pt x="6990" y="13248"/>
                  </a:lnTo>
                  <a:cubicBezTo>
                    <a:pt x="7007" y="13133"/>
                    <a:pt x="9876" y="11532"/>
                    <a:pt x="12949" y="8876"/>
                  </a:cubicBezTo>
                  <a:cubicBezTo>
                    <a:pt x="14287" y="7660"/>
                    <a:pt x="15199" y="6079"/>
                    <a:pt x="15594" y="4317"/>
                  </a:cubicBezTo>
                  <a:lnTo>
                    <a:pt x="15594" y="4317"/>
                  </a:lnTo>
                  <a:cubicBezTo>
                    <a:pt x="15594" y="5380"/>
                    <a:pt x="15533" y="6444"/>
                    <a:pt x="15472" y="7508"/>
                  </a:cubicBezTo>
                  <a:cubicBezTo>
                    <a:pt x="15442" y="8420"/>
                    <a:pt x="15351" y="9301"/>
                    <a:pt x="15260" y="10213"/>
                  </a:cubicBezTo>
                  <a:cubicBezTo>
                    <a:pt x="15108" y="10335"/>
                    <a:pt x="14864" y="10548"/>
                    <a:pt x="14560" y="10791"/>
                  </a:cubicBezTo>
                  <a:cubicBezTo>
                    <a:pt x="13466" y="11642"/>
                    <a:pt x="11582" y="13010"/>
                    <a:pt x="9515" y="14499"/>
                  </a:cubicBezTo>
                  <a:cubicBezTo>
                    <a:pt x="6305" y="16809"/>
                    <a:pt x="5493" y="20391"/>
                    <a:pt x="5531" y="20573"/>
                  </a:cubicBezTo>
                  <a:lnTo>
                    <a:pt x="5531" y="20573"/>
                  </a:lnTo>
                  <a:cubicBezTo>
                    <a:pt x="5542" y="20444"/>
                    <a:pt x="8567" y="19141"/>
                    <a:pt x="11886" y="16809"/>
                  </a:cubicBezTo>
                  <a:cubicBezTo>
                    <a:pt x="13345" y="15745"/>
                    <a:pt x="14439" y="14256"/>
                    <a:pt x="15016" y="12523"/>
                  </a:cubicBezTo>
                  <a:lnTo>
                    <a:pt x="15016" y="12523"/>
                  </a:lnTo>
                  <a:cubicBezTo>
                    <a:pt x="14925" y="13283"/>
                    <a:pt x="14834" y="14043"/>
                    <a:pt x="14712" y="14773"/>
                  </a:cubicBezTo>
                  <a:cubicBezTo>
                    <a:pt x="14500" y="16110"/>
                    <a:pt x="14256" y="17447"/>
                    <a:pt x="13983" y="18754"/>
                  </a:cubicBezTo>
                  <a:lnTo>
                    <a:pt x="13953" y="18754"/>
                  </a:lnTo>
                  <a:lnTo>
                    <a:pt x="13892" y="18785"/>
                  </a:lnTo>
                  <a:cubicBezTo>
                    <a:pt x="13709" y="18906"/>
                    <a:pt x="13466" y="19089"/>
                    <a:pt x="13193" y="19271"/>
                  </a:cubicBezTo>
                  <a:cubicBezTo>
                    <a:pt x="12007" y="19970"/>
                    <a:pt x="10001" y="21125"/>
                    <a:pt x="7752" y="22402"/>
                  </a:cubicBezTo>
                  <a:cubicBezTo>
                    <a:pt x="4291" y="24358"/>
                    <a:pt x="3095" y="27862"/>
                    <a:pt x="3101" y="28051"/>
                  </a:cubicBezTo>
                  <a:lnTo>
                    <a:pt x="3101" y="28051"/>
                  </a:lnTo>
                  <a:cubicBezTo>
                    <a:pt x="3136" y="27935"/>
                    <a:pt x="6286" y="26961"/>
                    <a:pt x="9849" y="24955"/>
                  </a:cubicBezTo>
                  <a:cubicBezTo>
                    <a:pt x="11460" y="24043"/>
                    <a:pt x="12737" y="22645"/>
                    <a:pt x="13497" y="20943"/>
                  </a:cubicBezTo>
                  <a:lnTo>
                    <a:pt x="13497" y="20943"/>
                  </a:lnTo>
                  <a:cubicBezTo>
                    <a:pt x="13010" y="22888"/>
                    <a:pt x="12494" y="24803"/>
                    <a:pt x="11855" y="26718"/>
                  </a:cubicBezTo>
                  <a:lnTo>
                    <a:pt x="11673" y="26809"/>
                  </a:lnTo>
                  <a:cubicBezTo>
                    <a:pt x="11490" y="26931"/>
                    <a:pt x="11247" y="27052"/>
                    <a:pt x="10974" y="27174"/>
                  </a:cubicBezTo>
                  <a:cubicBezTo>
                    <a:pt x="9758" y="27782"/>
                    <a:pt x="7600" y="28694"/>
                    <a:pt x="5259" y="29758"/>
                  </a:cubicBezTo>
                  <a:cubicBezTo>
                    <a:pt x="1592" y="31381"/>
                    <a:pt x="35" y="34758"/>
                    <a:pt x="1" y="34950"/>
                  </a:cubicBezTo>
                  <a:lnTo>
                    <a:pt x="1" y="34950"/>
                  </a:lnTo>
                  <a:cubicBezTo>
                    <a:pt x="59" y="34816"/>
                    <a:pt x="3275" y="34173"/>
                    <a:pt x="7053" y="32524"/>
                  </a:cubicBezTo>
                  <a:cubicBezTo>
                    <a:pt x="8785" y="31764"/>
                    <a:pt x="10214" y="30426"/>
                    <a:pt x="11156" y="28785"/>
                  </a:cubicBezTo>
                  <a:lnTo>
                    <a:pt x="11156" y="28785"/>
                  </a:lnTo>
                  <a:lnTo>
                    <a:pt x="11095" y="28998"/>
                  </a:lnTo>
                  <a:cubicBezTo>
                    <a:pt x="10791" y="29788"/>
                    <a:pt x="10487" y="30609"/>
                    <a:pt x="10183" y="31399"/>
                  </a:cubicBezTo>
                  <a:cubicBezTo>
                    <a:pt x="10031" y="31551"/>
                    <a:pt x="9880" y="31733"/>
                    <a:pt x="9697" y="31916"/>
                  </a:cubicBezTo>
                  <a:lnTo>
                    <a:pt x="9606" y="32007"/>
                  </a:lnTo>
                  <a:cubicBezTo>
                    <a:pt x="8147" y="33648"/>
                    <a:pt x="6870" y="35442"/>
                    <a:pt x="5867" y="37387"/>
                  </a:cubicBezTo>
                  <a:cubicBezTo>
                    <a:pt x="4682" y="39727"/>
                    <a:pt x="3892" y="42220"/>
                    <a:pt x="3496" y="44803"/>
                  </a:cubicBezTo>
                  <a:cubicBezTo>
                    <a:pt x="5746" y="43253"/>
                    <a:pt x="7600" y="41186"/>
                    <a:pt x="8876" y="38755"/>
                  </a:cubicBezTo>
                  <a:cubicBezTo>
                    <a:pt x="9819" y="36870"/>
                    <a:pt x="10366" y="34834"/>
                    <a:pt x="10518" y="32767"/>
                  </a:cubicBezTo>
                  <a:cubicBezTo>
                    <a:pt x="10548" y="32189"/>
                    <a:pt x="10548" y="31764"/>
                    <a:pt x="10548" y="31460"/>
                  </a:cubicBezTo>
                  <a:cubicBezTo>
                    <a:pt x="10731" y="30943"/>
                    <a:pt x="10943" y="30457"/>
                    <a:pt x="11126" y="29970"/>
                  </a:cubicBezTo>
                  <a:cubicBezTo>
                    <a:pt x="11278" y="29545"/>
                    <a:pt x="11430" y="29089"/>
                    <a:pt x="11582" y="28663"/>
                  </a:cubicBezTo>
                  <a:lnTo>
                    <a:pt x="11582" y="28663"/>
                  </a:lnTo>
                  <a:cubicBezTo>
                    <a:pt x="11217" y="30578"/>
                    <a:pt x="11369" y="32584"/>
                    <a:pt x="12007" y="34408"/>
                  </a:cubicBezTo>
                  <a:cubicBezTo>
                    <a:pt x="13436" y="38268"/>
                    <a:pt x="14621" y="41551"/>
                    <a:pt x="14530" y="41551"/>
                  </a:cubicBezTo>
                  <a:cubicBezTo>
                    <a:pt x="14652" y="41551"/>
                    <a:pt x="16962" y="37265"/>
                    <a:pt x="15412" y="33314"/>
                  </a:cubicBezTo>
                  <a:cubicBezTo>
                    <a:pt x="14652" y="31369"/>
                    <a:pt x="13770" y="29484"/>
                    <a:pt x="12706" y="27660"/>
                  </a:cubicBezTo>
                  <a:lnTo>
                    <a:pt x="12372" y="27022"/>
                  </a:lnTo>
                  <a:lnTo>
                    <a:pt x="12250" y="26779"/>
                  </a:lnTo>
                  <a:cubicBezTo>
                    <a:pt x="12676" y="25502"/>
                    <a:pt x="13041" y="24226"/>
                    <a:pt x="13375" y="22919"/>
                  </a:cubicBezTo>
                  <a:cubicBezTo>
                    <a:pt x="13588" y="22219"/>
                    <a:pt x="13770" y="21490"/>
                    <a:pt x="13953" y="20761"/>
                  </a:cubicBezTo>
                  <a:lnTo>
                    <a:pt x="13953" y="20761"/>
                  </a:lnTo>
                  <a:cubicBezTo>
                    <a:pt x="13801" y="22675"/>
                    <a:pt x="14165" y="24590"/>
                    <a:pt x="14986" y="26323"/>
                  </a:cubicBezTo>
                  <a:cubicBezTo>
                    <a:pt x="16840" y="30001"/>
                    <a:pt x="18421" y="33101"/>
                    <a:pt x="18299" y="33162"/>
                  </a:cubicBezTo>
                  <a:cubicBezTo>
                    <a:pt x="18421" y="33162"/>
                    <a:pt x="20244" y="28663"/>
                    <a:pt x="18299" y="24925"/>
                  </a:cubicBezTo>
                  <a:cubicBezTo>
                    <a:pt x="17296" y="23071"/>
                    <a:pt x="16171" y="21308"/>
                    <a:pt x="14925" y="19636"/>
                  </a:cubicBezTo>
                  <a:lnTo>
                    <a:pt x="14500" y="19028"/>
                  </a:lnTo>
                  <a:lnTo>
                    <a:pt x="14408" y="18846"/>
                  </a:lnTo>
                  <a:lnTo>
                    <a:pt x="14378" y="18815"/>
                  </a:lnTo>
                  <a:cubicBezTo>
                    <a:pt x="14834" y="16688"/>
                    <a:pt x="15199" y="14529"/>
                    <a:pt x="15472" y="12371"/>
                  </a:cubicBezTo>
                  <a:cubicBezTo>
                    <a:pt x="15564" y="14256"/>
                    <a:pt x="16141" y="16080"/>
                    <a:pt x="17144" y="17660"/>
                  </a:cubicBezTo>
                  <a:cubicBezTo>
                    <a:pt x="19424" y="21095"/>
                    <a:pt x="21339" y="24043"/>
                    <a:pt x="21217" y="24074"/>
                  </a:cubicBezTo>
                  <a:cubicBezTo>
                    <a:pt x="21339" y="24074"/>
                    <a:pt x="22646" y="19423"/>
                    <a:pt x="20244" y="15897"/>
                  </a:cubicBezTo>
                  <a:cubicBezTo>
                    <a:pt x="19059" y="14165"/>
                    <a:pt x="17752" y="12523"/>
                    <a:pt x="16323" y="10973"/>
                  </a:cubicBezTo>
                  <a:lnTo>
                    <a:pt x="15837" y="10365"/>
                  </a:lnTo>
                  <a:lnTo>
                    <a:pt x="15715" y="10244"/>
                  </a:lnTo>
                  <a:cubicBezTo>
                    <a:pt x="15776" y="9666"/>
                    <a:pt x="15807" y="9089"/>
                    <a:pt x="15867" y="8511"/>
                  </a:cubicBezTo>
                  <a:cubicBezTo>
                    <a:pt x="15959" y="7174"/>
                    <a:pt x="16019" y="5836"/>
                    <a:pt x="16050" y="4468"/>
                  </a:cubicBezTo>
                  <a:lnTo>
                    <a:pt x="16050" y="4165"/>
                  </a:lnTo>
                  <a:cubicBezTo>
                    <a:pt x="16354" y="6019"/>
                    <a:pt x="17114" y="7751"/>
                    <a:pt x="18269" y="9210"/>
                  </a:cubicBezTo>
                  <a:cubicBezTo>
                    <a:pt x="20913" y="12402"/>
                    <a:pt x="23132" y="15137"/>
                    <a:pt x="23041" y="15198"/>
                  </a:cubicBezTo>
                  <a:cubicBezTo>
                    <a:pt x="23162" y="15137"/>
                    <a:pt x="23953" y="10396"/>
                    <a:pt x="21187" y="7143"/>
                  </a:cubicBezTo>
                  <a:cubicBezTo>
                    <a:pt x="19819" y="5502"/>
                    <a:pt x="18330" y="3982"/>
                    <a:pt x="16719" y="2584"/>
                  </a:cubicBezTo>
                  <a:lnTo>
                    <a:pt x="16050" y="1946"/>
                  </a:lnTo>
                  <a:cubicBezTo>
                    <a:pt x="16050" y="1338"/>
                    <a:pt x="16019" y="760"/>
                    <a:pt x="15928" y="183"/>
                  </a:cubicBezTo>
                  <a:cubicBezTo>
                    <a:pt x="15928" y="61"/>
                    <a:pt x="15837" y="0"/>
                    <a:pt x="1574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611;p33"/>
            <p:cNvSpPr/>
            <p:nvPr/>
          </p:nvSpPr>
          <p:spPr>
            <a:xfrm>
              <a:off x="13154200" y="2648350"/>
              <a:ext cx="795500" cy="955250"/>
            </a:xfrm>
            <a:custGeom>
              <a:avLst/>
              <a:gdLst/>
              <a:ahLst/>
              <a:cxnLst/>
              <a:rect l="l" t="t" r="r" b="b"/>
              <a:pathLst>
                <a:path w="31820" h="38210" extrusionOk="0">
                  <a:moveTo>
                    <a:pt x="15016" y="9087"/>
                  </a:moveTo>
                  <a:cubicBezTo>
                    <a:pt x="15015" y="9088"/>
                    <a:pt x="15015" y="9089"/>
                    <a:pt x="15016" y="9090"/>
                  </a:cubicBezTo>
                  <a:cubicBezTo>
                    <a:pt x="15016" y="9090"/>
                    <a:pt x="15016" y="9088"/>
                    <a:pt x="15016" y="9087"/>
                  </a:cubicBezTo>
                  <a:close/>
                  <a:moveTo>
                    <a:pt x="10913" y="15347"/>
                  </a:moveTo>
                  <a:lnTo>
                    <a:pt x="10913" y="15347"/>
                  </a:lnTo>
                  <a:cubicBezTo>
                    <a:pt x="10912" y="15348"/>
                    <a:pt x="10912" y="15350"/>
                    <a:pt x="10912" y="15352"/>
                  </a:cubicBezTo>
                  <a:cubicBezTo>
                    <a:pt x="10912" y="15351"/>
                    <a:pt x="10912" y="15349"/>
                    <a:pt x="10913" y="15347"/>
                  </a:cubicBezTo>
                  <a:close/>
                  <a:moveTo>
                    <a:pt x="29212" y="16811"/>
                  </a:moveTo>
                  <a:lnTo>
                    <a:pt x="29212" y="16811"/>
                  </a:lnTo>
                  <a:cubicBezTo>
                    <a:pt x="29211" y="16811"/>
                    <a:pt x="29211" y="16811"/>
                    <a:pt x="29210" y="16811"/>
                  </a:cubicBezTo>
                  <a:cubicBezTo>
                    <a:pt x="29211" y="16811"/>
                    <a:pt x="29211" y="16811"/>
                    <a:pt x="29212" y="16811"/>
                  </a:cubicBezTo>
                  <a:close/>
                  <a:moveTo>
                    <a:pt x="5867" y="21395"/>
                  </a:moveTo>
                  <a:lnTo>
                    <a:pt x="5867" y="21395"/>
                  </a:lnTo>
                  <a:cubicBezTo>
                    <a:pt x="5866" y="21397"/>
                    <a:pt x="5866" y="21399"/>
                    <a:pt x="5867" y="21401"/>
                  </a:cubicBezTo>
                  <a:cubicBezTo>
                    <a:pt x="5867" y="21399"/>
                    <a:pt x="5867" y="21397"/>
                    <a:pt x="5867" y="21395"/>
                  </a:cubicBezTo>
                  <a:close/>
                  <a:moveTo>
                    <a:pt x="11459" y="38209"/>
                  </a:moveTo>
                  <a:cubicBezTo>
                    <a:pt x="11460" y="38209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0" y="38210"/>
                    <a:pt x="11460" y="38209"/>
                    <a:pt x="11459" y="38209"/>
                  </a:cubicBezTo>
                  <a:close/>
                  <a:moveTo>
                    <a:pt x="28011" y="1"/>
                  </a:moveTo>
                  <a:cubicBezTo>
                    <a:pt x="27942" y="1"/>
                    <a:pt x="27875" y="37"/>
                    <a:pt x="27843" y="124"/>
                  </a:cubicBezTo>
                  <a:cubicBezTo>
                    <a:pt x="27599" y="671"/>
                    <a:pt x="27387" y="1218"/>
                    <a:pt x="27174" y="1765"/>
                  </a:cubicBezTo>
                  <a:lnTo>
                    <a:pt x="27052" y="1826"/>
                  </a:lnTo>
                  <a:cubicBezTo>
                    <a:pt x="26870" y="1917"/>
                    <a:pt x="26627" y="2008"/>
                    <a:pt x="26323" y="2130"/>
                  </a:cubicBezTo>
                  <a:cubicBezTo>
                    <a:pt x="25077" y="2647"/>
                    <a:pt x="22888" y="3437"/>
                    <a:pt x="20487" y="4318"/>
                  </a:cubicBezTo>
                  <a:cubicBezTo>
                    <a:pt x="16747" y="5676"/>
                    <a:pt x="15042" y="8919"/>
                    <a:pt x="15016" y="9087"/>
                  </a:cubicBezTo>
                  <a:lnTo>
                    <a:pt x="15016" y="9087"/>
                  </a:lnTo>
                  <a:cubicBezTo>
                    <a:pt x="15062" y="8990"/>
                    <a:pt x="18314" y="8588"/>
                    <a:pt x="22159" y="7236"/>
                  </a:cubicBezTo>
                  <a:cubicBezTo>
                    <a:pt x="23861" y="6598"/>
                    <a:pt x="25289" y="5473"/>
                    <a:pt x="26292" y="3984"/>
                  </a:cubicBezTo>
                  <a:lnTo>
                    <a:pt x="26292" y="3984"/>
                  </a:lnTo>
                  <a:cubicBezTo>
                    <a:pt x="25897" y="4957"/>
                    <a:pt x="25472" y="5929"/>
                    <a:pt x="25016" y="6902"/>
                  </a:cubicBezTo>
                  <a:cubicBezTo>
                    <a:pt x="24621" y="7723"/>
                    <a:pt x="24226" y="8513"/>
                    <a:pt x="23830" y="9334"/>
                  </a:cubicBezTo>
                  <a:cubicBezTo>
                    <a:pt x="23618" y="9394"/>
                    <a:pt x="23314" y="9486"/>
                    <a:pt x="22919" y="9607"/>
                  </a:cubicBezTo>
                  <a:cubicBezTo>
                    <a:pt x="21611" y="10002"/>
                    <a:pt x="19362" y="10549"/>
                    <a:pt x="16870" y="11157"/>
                  </a:cubicBezTo>
                  <a:cubicBezTo>
                    <a:pt x="13023" y="12119"/>
                    <a:pt x="10959" y="15160"/>
                    <a:pt x="10913" y="15347"/>
                  </a:cubicBezTo>
                  <a:lnTo>
                    <a:pt x="10913" y="15347"/>
                  </a:lnTo>
                  <a:cubicBezTo>
                    <a:pt x="10979" y="15228"/>
                    <a:pt x="14254" y="15155"/>
                    <a:pt x="18238" y="14197"/>
                  </a:cubicBezTo>
                  <a:cubicBezTo>
                    <a:pt x="19970" y="13741"/>
                    <a:pt x="21551" y="12768"/>
                    <a:pt x="22706" y="11400"/>
                  </a:cubicBezTo>
                  <a:lnTo>
                    <a:pt x="22706" y="11400"/>
                  </a:lnTo>
                  <a:cubicBezTo>
                    <a:pt x="22341" y="12069"/>
                    <a:pt x="21946" y="12708"/>
                    <a:pt x="21581" y="13376"/>
                  </a:cubicBezTo>
                  <a:cubicBezTo>
                    <a:pt x="20882" y="14531"/>
                    <a:pt x="20183" y="15656"/>
                    <a:pt x="19423" y="16781"/>
                  </a:cubicBezTo>
                  <a:lnTo>
                    <a:pt x="19393" y="16781"/>
                  </a:lnTo>
                  <a:lnTo>
                    <a:pt x="19301" y="16811"/>
                  </a:lnTo>
                  <a:cubicBezTo>
                    <a:pt x="19119" y="16841"/>
                    <a:pt x="18815" y="16902"/>
                    <a:pt x="18481" y="16993"/>
                  </a:cubicBezTo>
                  <a:cubicBezTo>
                    <a:pt x="17143" y="17206"/>
                    <a:pt x="14833" y="17540"/>
                    <a:pt x="12280" y="17875"/>
                  </a:cubicBezTo>
                  <a:cubicBezTo>
                    <a:pt x="8344" y="18416"/>
                    <a:pt x="5923" y="21213"/>
                    <a:pt x="5867" y="21395"/>
                  </a:cubicBezTo>
                  <a:lnTo>
                    <a:pt x="5867" y="21395"/>
                  </a:lnTo>
                  <a:cubicBezTo>
                    <a:pt x="5884" y="21371"/>
                    <a:pt x="6070" y="21365"/>
                    <a:pt x="6395" y="21365"/>
                  </a:cubicBezTo>
                  <a:cubicBezTo>
                    <a:pt x="6662" y="21365"/>
                    <a:pt x="7023" y="21369"/>
                    <a:pt x="7461" y="21369"/>
                  </a:cubicBezTo>
                  <a:cubicBezTo>
                    <a:pt x="8821" y="21369"/>
                    <a:pt x="10927" y="21333"/>
                    <a:pt x="13283" y="21036"/>
                  </a:cubicBezTo>
                  <a:cubicBezTo>
                    <a:pt x="15107" y="20762"/>
                    <a:pt x="16809" y="19942"/>
                    <a:pt x="18146" y="18665"/>
                  </a:cubicBezTo>
                  <a:lnTo>
                    <a:pt x="18146" y="18665"/>
                  </a:lnTo>
                  <a:cubicBezTo>
                    <a:pt x="16991" y="20276"/>
                    <a:pt x="15776" y="21887"/>
                    <a:pt x="14499" y="23407"/>
                  </a:cubicBezTo>
                  <a:lnTo>
                    <a:pt x="14286" y="23437"/>
                  </a:lnTo>
                  <a:cubicBezTo>
                    <a:pt x="14073" y="23468"/>
                    <a:pt x="13800" y="23498"/>
                    <a:pt x="13526" y="23528"/>
                  </a:cubicBezTo>
                  <a:cubicBezTo>
                    <a:pt x="12158" y="23589"/>
                    <a:pt x="9818" y="23680"/>
                    <a:pt x="7234" y="23771"/>
                  </a:cubicBezTo>
                  <a:cubicBezTo>
                    <a:pt x="3222" y="23923"/>
                    <a:pt x="457" y="26537"/>
                    <a:pt x="456" y="26659"/>
                  </a:cubicBezTo>
                  <a:lnTo>
                    <a:pt x="456" y="26659"/>
                  </a:lnTo>
                  <a:cubicBezTo>
                    <a:pt x="456" y="26648"/>
                    <a:pt x="484" y="26643"/>
                    <a:pt x="537" y="26643"/>
                  </a:cubicBezTo>
                  <a:cubicBezTo>
                    <a:pt x="1012" y="26643"/>
                    <a:pt x="3527" y="27040"/>
                    <a:pt x="6758" y="27040"/>
                  </a:cubicBezTo>
                  <a:cubicBezTo>
                    <a:pt x="7121" y="27040"/>
                    <a:pt x="7493" y="27035"/>
                    <a:pt x="7873" y="27024"/>
                  </a:cubicBezTo>
                  <a:cubicBezTo>
                    <a:pt x="9788" y="26933"/>
                    <a:pt x="11611" y="26264"/>
                    <a:pt x="13101" y="25079"/>
                  </a:cubicBezTo>
                  <a:lnTo>
                    <a:pt x="13101" y="25079"/>
                  </a:lnTo>
                  <a:lnTo>
                    <a:pt x="12949" y="25230"/>
                  </a:lnTo>
                  <a:cubicBezTo>
                    <a:pt x="12371" y="25869"/>
                    <a:pt x="11794" y="26507"/>
                    <a:pt x="11186" y="27145"/>
                  </a:cubicBezTo>
                  <a:cubicBezTo>
                    <a:pt x="11034" y="27206"/>
                    <a:pt x="10821" y="27328"/>
                    <a:pt x="10547" y="27419"/>
                  </a:cubicBezTo>
                  <a:lnTo>
                    <a:pt x="10456" y="27480"/>
                  </a:lnTo>
                  <a:cubicBezTo>
                    <a:pt x="8481" y="28452"/>
                    <a:pt x="6626" y="29668"/>
                    <a:pt x="4985" y="31066"/>
                  </a:cubicBezTo>
                  <a:cubicBezTo>
                    <a:pt x="3009" y="32829"/>
                    <a:pt x="1338" y="34835"/>
                    <a:pt x="0" y="37085"/>
                  </a:cubicBezTo>
                  <a:cubicBezTo>
                    <a:pt x="2675" y="36477"/>
                    <a:pt x="5167" y="35261"/>
                    <a:pt x="7265" y="33468"/>
                  </a:cubicBezTo>
                  <a:cubicBezTo>
                    <a:pt x="8845" y="32100"/>
                    <a:pt x="10122" y="30398"/>
                    <a:pt x="11034" y="28544"/>
                  </a:cubicBezTo>
                  <a:cubicBezTo>
                    <a:pt x="11277" y="28027"/>
                    <a:pt x="11429" y="27601"/>
                    <a:pt x="11520" y="27328"/>
                  </a:cubicBezTo>
                  <a:lnTo>
                    <a:pt x="12614" y="26173"/>
                  </a:lnTo>
                  <a:cubicBezTo>
                    <a:pt x="12918" y="25838"/>
                    <a:pt x="13222" y="25474"/>
                    <a:pt x="13526" y="25139"/>
                  </a:cubicBezTo>
                  <a:lnTo>
                    <a:pt x="13526" y="25139"/>
                  </a:lnTo>
                  <a:cubicBezTo>
                    <a:pt x="12493" y="26781"/>
                    <a:pt x="11885" y="28696"/>
                    <a:pt x="11794" y="30641"/>
                  </a:cubicBezTo>
                  <a:cubicBezTo>
                    <a:pt x="11703" y="34727"/>
                    <a:pt x="11582" y="38210"/>
                    <a:pt x="11461" y="38210"/>
                  </a:cubicBezTo>
                  <a:cubicBezTo>
                    <a:pt x="11461" y="38210"/>
                    <a:pt x="11460" y="38210"/>
                    <a:pt x="11460" y="38210"/>
                  </a:cubicBezTo>
                  <a:lnTo>
                    <a:pt x="11460" y="38210"/>
                  </a:lnTo>
                  <a:cubicBezTo>
                    <a:pt x="11461" y="38210"/>
                    <a:pt x="11461" y="38210"/>
                    <a:pt x="11461" y="38210"/>
                  </a:cubicBezTo>
                  <a:cubicBezTo>
                    <a:pt x="11617" y="38210"/>
                    <a:pt x="15320" y="35089"/>
                    <a:pt x="15350" y="30884"/>
                  </a:cubicBezTo>
                  <a:cubicBezTo>
                    <a:pt x="15380" y="28787"/>
                    <a:pt x="15228" y="26689"/>
                    <a:pt x="14955" y="24623"/>
                  </a:cubicBezTo>
                  <a:cubicBezTo>
                    <a:pt x="14924" y="24319"/>
                    <a:pt x="14894" y="24075"/>
                    <a:pt x="14864" y="23893"/>
                  </a:cubicBezTo>
                  <a:cubicBezTo>
                    <a:pt x="14864" y="23771"/>
                    <a:pt x="14864" y="23680"/>
                    <a:pt x="14833" y="23620"/>
                  </a:cubicBezTo>
                  <a:cubicBezTo>
                    <a:pt x="15715" y="22586"/>
                    <a:pt x="16535" y="21553"/>
                    <a:pt x="17356" y="20458"/>
                  </a:cubicBezTo>
                  <a:cubicBezTo>
                    <a:pt x="17782" y="19881"/>
                    <a:pt x="18238" y="19273"/>
                    <a:pt x="18663" y="18665"/>
                  </a:cubicBezTo>
                  <a:lnTo>
                    <a:pt x="18663" y="18665"/>
                  </a:lnTo>
                  <a:cubicBezTo>
                    <a:pt x="17812" y="20398"/>
                    <a:pt x="17447" y="22313"/>
                    <a:pt x="17569" y="24227"/>
                  </a:cubicBezTo>
                  <a:cubicBezTo>
                    <a:pt x="17934" y="28331"/>
                    <a:pt x="18207" y="31796"/>
                    <a:pt x="18086" y="31796"/>
                  </a:cubicBezTo>
                  <a:cubicBezTo>
                    <a:pt x="18086" y="31796"/>
                    <a:pt x="18087" y="31796"/>
                    <a:pt x="18087" y="31796"/>
                  </a:cubicBezTo>
                  <a:cubicBezTo>
                    <a:pt x="18236" y="31796"/>
                    <a:pt x="21579" y="28313"/>
                    <a:pt x="21125" y="24136"/>
                  </a:cubicBezTo>
                  <a:cubicBezTo>
                    <a:pt x="20912" y="22039"/>
                    <a:pt x="20548" y="19972"/>
                    <a:pt x="20031" y="17936"/>
                  </a:cubicBezTo>
                  <a:cubicBezTo>
                    <a:pt x="19970" y="17662"/>
                    <a:pt x="19909" y="17419"/>
                    <a:pt x="19879" y="17236"/>
                  </a:cubicBezTo>
                  <a:lnTo>
                    <a:pt x="19849" y="17024"/>
                  </a:lnTo>
                  <a:lnTo>
                    <a:pt x="19849" y="16963"/>
                  </a:lnTo>
                  <a:cubicBezTo>
                    <a:pt x="21064" y="15170"/>
                    <a:pt x="22189" y="13315"/>
                    <a:pt x="23253" y="11400"/>
                  </a:cubicBezTo>
                  <a:lnTo>
                    <a:pt x="23253" y="11400"/>
                  </a:lnTo>
                  <a:cubicBezTo>
                    <a:pt x="22675" y="13194"/>
                    <a:pt x="22523" y="15078"/>
                    <a:pt x="22858" y="16932"/>
                  </a:cubicBezTo>
                  <a:cubicBezTo>
                    <a:pt x="23678" y="20975"/>
                    <a:pt x="24377" y="24410"/>
                    <a:pt x="24256" y="24410"/>
                  </a:cubicBezTo>
                  <a:cubicBezTo>
                    <a:pt x="24256" y="24410"/>
                    <a:pt x="24257" y="24410"/>
                    <a:pt x="24257" y="24410"/>
                  </a:cubicBezTo>
                  <a:cubicBezTo>
                    <a:pt x="24400" y="24410"/>
                    <a:pt x="27292" y="20594"/>
                    <a:pt x="26384" y="16446"/>
                  </a:cubicBezTo>
                  <a:cubicBezTo>
                    <a:pt x="25928" y="14410"/>
                    <a:pt x="25289" y="12373"/>
                    <a:pt x="24560" y="10397"/>
                  </a:cubicBezTo>
                  <a:cubicBezTo>
                    <a:pt x="24438" y="10093"/>
                    <a:pt x="24377" y="9850"/>
                    <a:pt x="24286" y="9668"/>
                  </a:cubicBezTo>
                  <a:lnTo>
                    <a:pt x="24256" y="9516"/>
                  </a:lnTo>
                  <a:cubicBezTo>
                    <a:pt x="24499" y="8999"/>
                    <a:pt x="24773" y="8483"/>
                    <a:pt x="25016" y="7966"/>
                  </a:cubicBezTo>
                  <a:cubicBezTo>
                    <a:pt x="25624" y="6750"/>
                    <a:pt x="26171" y="5504"/>
                    <a:pt x="26688" y="4288"/>
                  </a:cubicBezTo>
                  <a:lnTo>
                    <a:pt x="26809" y="3984"/>
                  </a:lnTo>
                  <a:lnTo>
                    <a:pt x="26809" y="3984"/>
                  </a:lnTo>
                  <a:cubicBezTo>
                    <a:pt x="26414" y="5808"/>
                    <a:pt x="26505" y="7723"/>
                    <a:pt x="27022" y="9516"/>
                  </a:cubicBezTo>
                  <a:cubicBezTo>
                    <a:pt x="28263" y="13453"/>
                    <a:pt x="29324" y="16786"/>
                    <a:pt x="29212" y="16811"/>
                  </a:cubicBezTo>
                  <a:lnTo>
                    <a:pt x="29212" y="16811"/>
                  </a:lnTo>
                  <a:cubicBezTo>
                    <a:pt x="29349" y="16783"/>
                    <a:pt x="31820" y="12694"/>
                    <a:pt x="30487" y="8665"/>
                  </a:cubicBezTo>
                  <a:cubicBezTo>
                    <a:pt x="29818" y="6659"/>
                    <a:pt x="28998" y="4683"/>
                    <a:pt x="28055" y="2799"/>
                  </a:cubicBezTo>
                  <a:cubicBezTo>
                    <a:pt x="27873" y="2403"/>
                    <a:pt x="27751" y="2130"/>
                    <a:pt x="27660" y="1947"/>
                  </a:cubicBezTo>
                  <a:cubicBezTo>
                    <a:pt x="27873" y="1400"/>
                    <a:pt x="28055" y="823"/>
                    <a:pt x="28207" y="276"/>
                  </a:cubicBezTo>
                  <a:cubicBezTo>
                    <a:pt x="28266" y="119"/>
                    <a:pt x="28136" y="1"/>
                    <a:pt x="2801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612;p33"/>
            <p:cNvSpPr/>
            <p:nvPr/>
          </p:nvSpPr>
          <p:spPr>
            <a:xfrm>
              <a:off x="12830475" y="2531425"/>
              <a:ext cx="1077375" cy="621725"/>
            </a:xfrm>
            <a:custGeom>
              <a:avLst/>
              <a:gdLst/>
              <a:ahLst/>
              <a:cxnLst/>
              <a:rect l="l" t="t" r="r" b="b"/>
              <a:pathLst>
                <a:path w="43095" h="24869" extrusionOk="0">
                  <a:moveTo>
                    <a:pt x="27116" y="1544"/>
                  </a:moveTo>
                  <a:cubicBezTo>
                    <a:pt x="27114" y="1545"/>
                    <a:pt x="27114" y="1547"/>
                    <a:pt x="27114" y="1548"/>
                  </a:cubicBezTo>
                  <a:cubicBezTo>
                    <a:pt x="27114" y="1547"/>
                    <a:pt x="27115" y="1546"/>
                    <a:pt x="27116" y="1544"/>
                  </a:cubicBezTo>
                  <a:close/>
                  <a:moveTo>
                    <a:pt x="20430" y="4856"/>
                  </a:moveTo>
                  <a:cubicBezTo>
                    <a:pt x="20428" y="4857"/>
                    <a:pt x="20426" y="4859"/>
                    <a:pt x="20426" y="4862"/>
                  </a:cubicBezTo>
                  <a:cubicBezTo>
                    <a:pt x="20427" y="4860"/>
                    <a:pt x="20428" y="4858"/>
                    <a:pt x="20430" y="4856"/>
                  </a:cubicBezTo>
                  <a:close/>
                  <a:moveTo>
                    <a:pt x="13013" y="7593"/>
                  </a:moveTo>
                  <a:cubicBezTo>
                    <a:pt x="13011" y="7594"/>
                    <a:pt x="13010" y="7595"/>
                    <a:pt x="13010" y="7597"/>
                  </a:cubicBezTo>
                  <a:cubicBezTo>
                    <a:pt x="13011" y="7596"/>
                    <a:pt x="13011" y="7595"/>
                    <a:pt x="13013" y="7593"/>
                  </a:cubicBezTo>
                  <a:close/>
                  <a:moveTo>
                    <a:pt x="5688" y="9327"/>
                  </a:moveTo>
                  <a:cubicBezTo>
                    <a:pt x="5686" y="9327"/>
                    <a:pt x="5685" y="9328"/>
                    <a:pt x="5685" y="9330"/>
                  </a:cubicBezTo>
                  <a:cubicBezTo>
                    <a:pt x="5685" y="9329"/>
                    <a:pt x="5686" y="9328"/>
                    <a:pt x="5688" y="9327"/>
                  </a:cubicBezTo>
                  <a:close/>
                  <a:moveTo>
                    <a:pt x="27326" y="19391"/>
                  </a:moveTo>
                  <a:cubicBezTo>
                    <a:pt x="27327" y="19391"/>
                    <a:pt x="27327" y="19391"/>
                    <a:pt x="27327" y="19391"/>
                  </a:cubicBezTo>
                  <a:lnTo>
                    <a:pt x="27327" y="19391"/>
                  </a:lnTo>
                  <a:cubicBezTo>
                    <a:pt x="27327" y="19391"/>
                    <a:pt x="27327" y="19391"/>
                    <a:pt x="27326" y="19391"/>
                  </a:cubicBezTo>
                  <a:close/>
                  <a:moveTo>
                    <a:pt x="9362" y="24862"/>
                  </a:moveTo>
                  <a:cubicBezTo>
                    <a:pt x="9363" y="24862"/>
                    <a:pt x="9363" y="24862"/>
                    <a:pt x="9363" y="24863"/>
                  </a:cubicBezTo>
                  <a:lnTo>
                    <a:pt x="9363" y="24863"/>
                  </a:lnTo>
                  <a:cubicBezTo>
                    <a:pt x="9363" y="24862"/>
                    <a:pt x="9363" y="24862"/>
                    <a:pt x="9362" y="24862"/>
                  </a:cubicBezTo>
                  <a:close/>
                  <a:moveTo>
                    <a:pt x="32525" y="1"/>
                  </a:moveTo>
                  <a:cubicBezTo>
                    <a:pt x="29468" y="1"/>
                    <a:pt x="27197" y="1409"/>
                    <a:pt x="27116" y="1544"/>
                  </a:cubicBezTo>
                  <a:lnTo>
                    <a:pt x="27116" y="1544"/>
                  </a:lnTo>
                  <a:cubicBezTo>
                    <a:pt x="27118" y="1542"/>
                    <a:pt x="27123" y="1540"/>
                    <a:pt x="27131" y="1540"/>
                  </a:cubicBezTo>
                  <a:cubicBezTo>
                    <a:pt x="27382" y="1540"/>
                    <a:pt x="30332" y="2769"/>
                    <a:pt x="34226" y="3524"/>
                  </a:cubicBezTo>
                  <a:cubicBezTo>
                    <a:pt x="34716" y="3609"/>
                    <a:pt x="35210" y="3651"/>
                    <a:pt x="35703" y="3651"/>
                  </a:cubicBezTo>
                  <a:cubicBezTo>
                    <a:pt x="36986" y="3651"/>
                    <a:pt x="38260" y="3365"/>
                    <a:pt x="39424" y="2795"/>
                  </a:cubicBezTo>
                  <a:lnTo>
                    <a:pt x="39424" y="2795"/>
                  </a:lnTo>
                  <a:cubicBezTo>
                    <a:pt x="38573" y="3433"/>
                    <a:pt x="37722" y="4071"/>
                    <a:pt x="36840" y="4679"/>
                  </a:cubicBezTo>
                  <a:cubicBezTo>
                    <a:pt x="36111" y="5196"/>
                    <a:pt x="35351" y="5682"/>
                    <a:pt x="34591" y="6169"/>
                  </a:cubicBezTo>
                  <a:cubicBezTo>
                    <a:pt x="34378" y="6138"/>
                    <a:pt x="34074" y="6077"/>
                    <a:pt x="33679" y="5956"/>
                  </a:cubicBezTo>
                  <a:cubicBezTo>
                    <a:pt x="32372" y="5621"/>
                    <a:pt x="30123" y="4983"/>
                    <a:pt x="27661" y="4254"/>
                  </a:cubicBezTo>
                  <a:cubicBezTo>
                    <a:pt x="26690" y="3969"/>
                    <a:pt x="25749" y="3861"/>
                    <a:pt x="24884" y="3861"/>
                  </a:cubicBezTo>
                  <a:cubicBezTo>
                    <a:pt x="22388" y="3861"/>
                    <a:pt x="20528" y="4755"/>
                    <a:pt x="20430" y="4856"/>
                  </a:cubicBezTo>
                  <a:lnTo>
                    <a:pt x="20430" y="4856"/>
                  </a:lnTo>
                  <a:cubicBezTo>
                    <a:pt x="20432" y="4855"/>
                    <a:pt x="20434" y="4855"/>
                    <a:pt x="20437" y="4855"/>
                  </a:cubicBezTo>
                  <a:cubicBezTo>
                    <a:pt x="20634" y="4855"/>
                    <a:pt x="23484" y="6423"/>
                    <a:pt x="27296" y="7567"/>
                  </a:cubicBezTo>
                  <a:cubicBezTo>
                    <a:pt x="28080" y="7801"/>
                    <a:pt x="28890" y="7916"/>
                    <a:pt x="29699" y="7916"/>
                  </a:cubicBezTo>
                  <a:cubicBezTo>
                    <a:pt x="30676" y="7916"/>
                    <a:pt x="31653" y="7747"/>
                    <a:pt x="32585" y="7415"/>
                  </a:cubicBezTo>
                  <a:lnTo>
                    <a:pt x="32585" y="7415"/>
                  </a:lnTo>
                  <a:cubicBezTo>
                    <a:pt x="31946" y="7780"/>
                    <a:pt x="31278" y="8175"/>
                    <a:pt x="30609" y="8539"/>
                  </a:cubicBezTo>
                  <a:cubicBezTo>
                    <a:pt x="29454" y="9208"/>
                    <a:pt x="28269" y="9816"/>
                    <a:pt x="27053" y="10424"/>
                  </a:cubicBezTo>
                  <a:lnTo>
                    <a:pt x="27022" y="10424"/>
                  </a:lnTo>
                  <a:lnTo>
                    <a:pt x="26931" y="10394"/>
                  </a:lnTo>
                  <a:cubicBezTo>
                    <a:pt x="26718" y="10333"/>
                    <a:pt x="26475" y="10242"/>
                    <a:pt x="26141" y="10120"/>
                  </a:cubicBezTo>
                  <a:cubicBezTo>
                    <a:pt x="24864" y="9634"/>
                    <a:pt x="22706" y="8752"/>
                    <a:pt x="20335" y="7780"/>
                  </a:cubicBezTo>
                  <a:cubicBezTo>
                    <a:pt x="18924" y="7206"/>
                    <a:pt x="17542" y="7022"/>
                    <a:pt x="16367" y="7022"/>
                  </a:cubicBezTo>
                  <a:cubicBezTo>
                    <a:pt x="14458" y="7022"/>
                    <a:pt x="13091" y="7506"/>
                    <a:pt x="13013" y="7593"/>
                  </a:cubicBezTo>
                  <a:lnTo>
                    <a:pt x="13013" y="7593"/>
                  </a:lnTo>
                  <a:cubicBezTo>
                    <a:pt x="13014" y="7592"/>
                    <a:pt x="13017" y="7592"/>
                    <a:pt x="13020" y="7592"/>
                  </a:cubicBezTo>
                  <a:cubicBezTo>
                    <a:pt x="13208" y="7592"/>
                    <a:pt x="15892" y="9439"/>
                    <a:pt x="19606" y="11001"/>
                  </a:cubicBezTo>
                  <a:cubicBezTo>
                    <a:pt x="20653" y="11432"/>
                    <a:pt x="21769" y="11643"/>
                    <a:pt x="22891" y="11643"/>
                  </a:cubicBezTo>
                  <a:cubicBezTo>
                    <a:pt x="23592" y="11643"/>
                    <a:pt x="24296" y="11560"/>
                    <a:pt x="24986" y="11397"/>
                  </a:cubicBezTo>
                  <a:lnTo>
                    <a:pt x="24986" y="11397"/>
                  </a:lnTo>
                  <a:cubicBezTo>
                    <a:pt x="23162" y="12217"/>
                    <a:pt x="21308" y="12977"/>
                    <a:pt x="19454" y="13676"/>
                  </a:cubicBezTo>
                  <a:lnTo>
                    <a:pt x="19271" y="13555"/>
                  </a:lnTo>
                  <a:cubicBezTo>
                    <a:pt x="19059" y="13463"/>
                    <a:pt x="18846" y="13342"/>
                    <a:pt x="18542" y="13220"/>
                  </a:cubicBezTo>
                  <a:cubicBezTo>
                    <a:pt x="17326" y="12612"/>
                    <a:pt x="15259" y="11518"/>
                    <a:pt x="12980" y="10272"/>
                  </a:cubicBezTo>
                  <a:cubicBezTo>
                    <a:pt x="11159" y="9307"/>
                    <a:pt x="9316" y="9060"/>
                    <a:pt x="7937" y="9060"/>
                  </a:cubicBezTo>
                  <a:cubicBezTo>
                    <a:pt x="6645" y="9060"/>
                    <a:pt x="5762" y="9277"/>
                    <a:pt x="5688" y="9327"/>
                  </a:cubicBezTo>
                  <a:lnTo>
                    <a:pt x="5688" y="9327"/>
                  </a:lnTo>
                  <a:cubicBezTo>
                    <a:pt x="5688" y="9327"/>
                    <a:pt x="5689" y="9327"/>
                    <a:pt x="5689" y="9327"/>
                  </a:cubicBezTo>
                  <a:cubicBezTo>
                    <a:pt x="5819" y="9327"/>
                    <a:pt x="8342" y="11467"/>
                    <a:pt x="11916" y="13403"/>
                  </a:cubicBezTo>
                  <a:cubicBezTo>
                    <a:pt x="13207" y="14084"/>
                    <a:pt x="14625" y="14438"/>
                    <a:pt x="16072" y="14438"/>
                  </a:cubicBezTo>
                  <a:cubicBezTo>
                    <a:pt x="16499" y="14438"/>
                    <a:pt x="16928" y="14407"/>
                    <a:pt x="17357" y="14345"/>
                  </a:cubicBezTo>
                  <a:lnTo>
                    <a:pt x="17357" y="14345"/>
                  </a:lnTo>
                  <a:lnTo>
                    <a:pt x="17174" y="14436"/>
                  </a:lnTo>
                  <a:cubicBezTo>
                    <a:pt x="16353" y="14679"/>
                    <a:pt x="15502" y="14953"/>
                    <a:pt x="14682" y="15196"/>
                  </a:cubicBezTo>
                  <a:cubicBezTo>
                    <a:pt x="14499" y="15166"/>
                    <a:pt x="14256" y="15135"/>
                    <a:pt x="13983" y="15105"/>
                  </a:cubicBezTo>
                  <a:lnTo>
                    <a:pt x="13861" y="15105"/>
                  </a:lnTo>
                  <a:cubicBezTo>
                    <a:pt x="13253" y="15063"/>
                    <a:pt x="12645" y="15042"/>
                    <a:pt x="12038" y="15042"/>
                  </a:cubicBezTo>
                  <a:cubicBezTo>
                    <a:pt x="10459" y="15042"/>
                    <a:pt x="8885" y="15184"/>
                    <a:pt x="7326" y="15470"/>
                  </a:cubicBezTo>
                  <a:cubicBezTo>
                    <a:pt x="4773" y="15986"/>
                    <a:pt x="2311" y="16898"/>
                    <a:pt x="1" y="18144"/>
                  </a:cubicBezTo>
                  <a:cubicBezTo>
                    <a:pt x="1664" y="18686"/>
                    <a:pt x="3401" y="18957"/>
                    <a:pt x="5142" y="18957"/>
                  </a:cubicBezTo>
                  <a:cubicBezTo>
                    <a:pt x="6137" y="18957"/>
                    <a:pt x="7133" y="18868"/>
                    <a:pt x="8116" y="18692"/>
                  </a:cubicBezTo>
                  <a:cubicBezTo>
                    <a:pt x="10153" y="18266"/>
                    <a:pt x="12098" y="17476"/>
                    <a:pt x="13831" y="16290"/>
                  </a:cubicBezTo>
                  <a:cubicBezTo>
                    <a:pt x="14317" y="15986"/>
                    <a:pt x="14651" y="15713"/>
                    <a:pt x="14894" y="15530"/>
                  </a:cubicBezTo>
                  <a:lnTo>
                    <a:pt x="16414" y="15074"/>
                  </a:lnTo>
                  <a:cubicBezTo>
                    <a:pt x="16840" y="14922"/>
                    <a:pt x="17296" y="14770"/>
                    <a:pt x="17721" y="14649"/>
                  </a:cubicBezTo>
                  <a:lnTo>
                    <a:pt x="17721" y="14649"/>
                  </a:lnTo>
                  <a:cubicBezTo>
                    <a:pt x="15989" y="15530"/>
                    <a:pt x="14530" y="16868"/>
                    <a:pt x="13466" y="18479"/>
                  </a:cubicBezTo>
                  <a:cubicBezTo>
                    <a:pt x="11340" y="21922"/>
                    <a:pt x="9509" y="24864"/>
                    <a:pt x="9368" y="24864"/>
                  </a:cubicBezTo>
                  <a:cubicBezTo>
                    <a:pt x="9366" y="24864"/>
                    <a:pt x="9365" y="24863"/>
                    <a:pt x="9363" y="24863"/>
                  </a:cubicBezTo>
                  <a:lnTo>
                    <a:pt x="9363" y="24863"/>
                  </a:lnTo>
                  <a:cubicBezTo>
                    <a:pt x="9369" y="24866"/>
                    <a:pt x="9383" y="24868"/>
                    <a:pt x="9407" y="24868"/>
                  </a:cubicBezTo>
                  <a:cubicBezTo>
                    <a:pt x="9905" y="24868"/>
                    <a:pt x="14359" y="23960"/>
                    <a:pt x="16414" y="20515"/>
                  </a:cubicBezTo>
                  <a:cubicBezTo>
                    <a:pt x="17478" y="18692"/>
                    <a:pt x="18420" y="16837"/>
                    <a:pt x="19211" y="14892"/>
                  </a:cubicBezTo>
                  <a:lnTo>
                    <a:pt x="19515" y="14223"/>
                  </a:lnTo>
                  <a:lnTo>
                    <a:pt x="19636" y="13980"/>
                  </a:lnTo>
                  <a:cubicBezTo>
                    <a:pt x="20913" y="13524"/>
                    <a:pt x="22159" y="13038"/>
                    <a:pt x="23375" y="12521"/>
                  </a:cubicBezTo>
                  <a:cubicBezTo>
                    <a:pt x="24074" y="12248"/>
                    <a:pt x="24743" y="11944"/>
                    <a:pt x="25411" y="11640"/>
                  </a:cubicBezTo>
                  <a:lnTo>
                    <a:pt x="25411" y="11640"/>
                  </a:lnTo>
                  <a:cubicBezTo>
                    <a:pt x="23831" y="12704"/>
                    <a:pt x="22524" y="14163"/>
                    <a:pt x="21673" y="15895"/>
                  </a:cubicBezTo>
                  <a:cubicBezTo>
                    <a:pt x="19927" y="19568"/>
                    <a:pt x="18449" y="22674"/>
                    <a:pt x="18332" y="22674"/>
                  </a:cubicBezTo>
                  <a:cubicBezTo>
                    <a:pt x="18331" y="22674"/>
                    <a:pt x="18330" y="22674"/>
                    <a:pt x="18329" y="22673"/>
                  </a:cubicBezTo>
                  <a:lnTo>
                    <a:pt x="18329" y="22673"/>
                  </a:lnTo>
                  <a:cubicBezTo>
                    <a:pt x="18331" y="22676"/>
                    <a:pt x="18338" y="22678"/>
                    <a:pt x="18349" y="22678"/>
                  </a:cubicBezTo>
                  <a:cubicBezTo>
                    <a:pt x="18688" y="22678"/>
                    <a:pt x="23127" y="21333"/>
                    <a:pt x="24803" y="17597"/>
                  </a:cubicBezTo>
                  <a:cubicBezTo>
                    <a:pt x="25685" y="15682"/>
                    <a:pt x="26414" y="13707"/>
                    <a:pt x="26992" y="11701"/>
                  </a:cubicBezTo>
                  <a:lnTo>
                    <a:pt x="27205" y="11001"/>
                  </a:lnTo>
                  <a:lnTo>
                    <a:pt x="27266" y="10789"/>
                  </a:lnTo>
                  <a:lnTo>
                    <a:pt x="27266" y="10758"/>
                  </a:lnTo>
                  <a:cubicBezTo>
                    <a:pt x="29241" y="9816"/>
                    <a:pt x="31156" y="8783"/>
                    <a:pt x="33010" y="7658"/>
                  </a:cubicBezTo>
                  <a:lnTo>
                    <a:pt x="33010" y="7658"/>
                  </a:lnTo>
                  <a:cubicBezTo>
                    <a:pt x="31612" y="8904"/>
                    <a:pt x="30548" y="10454"/>
                    <a:pt x="29880" y="12217"/>
                  </a:cubicBezTo>
                  <a:cubicBezTo>
                    <a:pt x="28584" y="16103"/>
                    <a:pt x="27438" y="19391"/>
                    <a:pt x="27329" y="19391"/>
                  </a:cubicBezTo>
                  <a:cubicBezTo>
                    <a:pt x="27328" y="19391"/>
                    <a:pt x="27328" y="19391"/>
                    <a:pt x="27327" y="19391"/>
                  </a:cubicBezTo>
                  <a:lnTo>
                    <a:pt x="27327" y="19391"/>
                  </a:lnTo>
                  <a:cubicBezTo>
                    <a:pt x="27329" y="19392"/>
                    <a:pt x="27331" y="19392"/>
                    <a:pt x="27334" y="19392"/>
                  </a:cubicBezTo>
                  <a:cubicBezTo>
                    <a:pt x="27561" y="19392"/>
                    <a:pt x="31907" y="17563"/>
                    <a:pt x="33193" y="13585"/>
                  </a:cubicBezTo>
                  <a:cubicBezTo>
                    <a:pt x="33831" y="11579"/>
                    <a:pt x="34348" y="9542"/>
                    <a:pt x="34712" y="7476"/>
                  </a:cubicBezTo>
                  <a:cubicBezTo>
                    <a:pt x="34773" y="7141"/>
                    <a:pt x="34804" y="6898"/>
                    <a:pt x="34864" y="6716"/>
                  </a:cubicBezTo>
                  <a:lnTo>
                    <a:pt x="34895" y="6533"/>
                  </a:lnTo>
                  <a:cubicBezTo>
                    <a:pt x="35381" y="6229"/>
                    <a:pt x="35868" y="5895"/>
                    <a:pt x="36354" y="5591"/>
                  </a:cubicBezTo>
                  <a:cubicBezTo>
                    <a:pt x="37478" y="4831"/>
                    <a:pt x="38573" y="4041"/>
                    <a:pt x="39637" y="3251"/>
                  </a:cubicBezTo>
                  <a:lnTo>
                    <a:pt x="39880" y="3038"/>
                  </a:lnTo>
                  <a:lnTo>
                    <a:pt x="39880" y="3038"/>
                  </a:lnTo>
                  <a:cubicBezTo>
                    <a:pt x="38634" y="4436"/>
                    <a:pt x="37752" y="6108"/>
                    <a:pt x="37296" y="7931"/>
                  </a:cubicBezTo>
                  <a:cubicBezTo>
                    <a:pt x="36388" y="11956"/>
                    <a:pt x="35631" y="15348"/>
                    <a:pt x="35504" y="15348"/>
                  </a:cubicBezTo>
                  <a:cubicBezTo>
                    <a:pt x="35504" y="15348"/>
                    <a:pt x="35503" y="15348"/>
                    <a:pt x="35503" y="15348"/>
                  </a:cubicBezTo>
                  <a:lnTo>
                    <a:pt x="35503" y="15348"/>
                  </a:lnTo>
                  <a:cubicBezTo>
                    <a:pt x="35504" y="15350"/>
                    <a:pt x="35508" y="15351"/>
                    <a:pt x="35512" y="15351"/>
                  </a:cubicBezTo>
                  <a:cubicBezTo>
                    <a:pt x="35754" y="15351"/>
                    <a:pt x="39836" y="13049"/>
                    <a:pt x="40700" y="8935"/>
                  </a:cubicBezTo>
                  <a:cubicBezTo>
                    <a:pt x="41126" y="6868"/>
                    <a:pt x="41430" y="4740"/>
                    <a:pt x="41551" y="2643"/>
                  </a:cubicBezTo>
                  <a:cubicBezTo>
                    <a:pt x="41582" y="2217"/>
                    <a:pt x="41612" y="1913"/>
                    <a:pt x="41643" y="1700"/>
                  </a:cubicBezTo>
                  <a:cubicBezTo>
                    <a:pt x="42099" y="1336"/>
                    <a:pt x="42524" y="940"/>
                    <a:pt x="42950" y="545"/>
                  </a:cubicBezTo>
                  <a:cubicBezTo>
                    <a:pt x="43095" y="400"/>
                    <a:pt x="42990" y="197"/>
                    <a:pt x="42833" y="197"/>
                  </a:cubicBezTo>
                  <a:cubicBezTo>
                    <a:pt x="42793" y="197"/>
                    <a:pt x="42750" y="210"/>
                    <a:pt x="42707" y="241"/>
                  </a:cubicBezTo>
                  <a:cubicBezTo>
                    <a:pt x="42220" y="576"/>
                    <a:pt x="41764" y="940"/>
                    <a:pt x="41308" y="1336"/>
                  </a:cubicBezTo>
                  <a:lnTo>
                    <a:pt x="41156" y="1336"/>
                  </a:lnTo>
                  <a:cubicBezTo>
                    <a:pt x="40974" y="1305"/>
                    <a:pt x="40700" y="1275"/>
                    <a:pt x="40396" y="1244"/>
                  </a:cubicBezTo>
                  <a:cubicBezTo>
                    <a:pt x="39029" y="1032"/>
                    <a:pt x="36749" y="637"/>
                    <a:pt x="34226" y="150"/>
                  </a:cubicBezTo>
                  <a:cubicBezTo>
                    <a:pt x="33639" y="46"/>
                    <a:pt x="33070" y="1"/>
                    <a:pt x="325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613;p33"/>
            <p:cNvSpPr/>
            <p:nvPr/>
          </p:nvSpPr>
          <p:spPr>
            <a:xfrm>
              <a:off x="12877600" y="2030600"/>
              <a:ext cx="730275" cy="723275"/>
            </a:xfrm>
            <a:custGeom>
              <a:avLst/>
              <a:gdLst/>
              <a:ahLst/>
              <a:cxnLst/>
              <a:rect l="l" t="t" r="r" b="b"/>
              <a:pathLst>
                <a:path w="29211" h="28931" extrusionOk="0">
                  <a:moveTo>
                    <a:pt x="0" y="1"/>
                  </a:moveTo>
                  <a:cubicBezTo>
                    <a:pt x="1155" y="2189"/>
                    <a:pt x="2037" y="4499"/>
                    <a:pt x="2614" y="6900"/>
                  </a:cubicBezTo>
                  <a:cubicBezTo>
                    <a:pt x="3222" y="9271"/>
                    <a:pt x="3891" y="11672"/>
                    <a:pt x="5471" y="13466"/>
                  </a:cubicBezTo>
                  <a:cubicBezTo>
                    <a:pt x="6383" y="14469"/>
                    <a:pt x="7599" y="15290"/>
                    <a:pt x="8085" y="16566"/>
                  </a:cubicBezTo>
                  <a:cubicBezTo>
                    <a:pt x="8450" y="17417"/>
                    <a:pt x="8420" y="18390"/>
                    <a:pt x="8602" y="19302"/>
                  </a:cubicBezTo>
                  <a:cubicBezTo>
                    <a:pt x="8967" y="21156"/>
                    <a:pt x="10183" y="22706"/>
                    <a:pt x="11854" y="23496"/>
                  </a:cubicBezTo>
                  <a:cubicBezTo>
                    <a:pt x="12341" y="23679"/>
                    <a:pt x="12766" y="23891"/>
                    <a:pt x="13222" y="24135"/>
                  </a:cubicBezTo>
                  <a:cubicBezTo>
                    <a:pt x="14225" y="24834"/>
                    <a:pt x="14620" y="26171"/>
                    <a:pt x="15411" y="27113"/>
                  </a:cubicBezTo>
                  <a:cubicBezTo>
                    <a:pt x="16231" y="27995"/>
                    <a:pt x="17326" y="28572"/>
                    <a:pt x="18511" y="28755"/>
                  </a:cubicBezTo>
                  <a:cubicBezTo>
                    <a:pt x="19390" y="28867"/>
                    <a:pt x="20286" y="28930"/>
                    <a:pt x="21174" y="28930"/>
                  </a:cubicBezTo>
                  <a:cubicBezTo>
                    <a:pt x="21483" y="28930"/>
                    <a:pt x="21792" y="28922"/>
                    <a:pt x="22098" y="28907"/>
                  </a:cubicBezTo>
                  <a:cubicBezTo>
                    <a:pt x="22182" y="28911"/>
                    <a:pt x="22266" y="28912"/>
                    <a:pt x="22350" y="28912"/>
                  </a:cubicBezTo>
                  <a:cubicBezTo>
                    <a:pt x="24260" y="28912"/>
                    <a:pt x="26031" y="27922"/>
                    <a:pt x="26991" y="26262"/>
                  </a:cubicBezTo>
                  <a:cubicBezTo>
                    <a:pt x="27721" y="25198"/>
                    <a:pt x="28329" y="24043"/>
                    <a:pt x="28754" y="22828"/>
                  </a:cubicBezTo>
                  <a:cubicBezTo>
                    <a:pt x="29210" y="21490"/>
                    <a:pt x="29180" y="20062"/>
                    <a:pt x="28663" y="18724"/>
                  </a:cubicBezTo>
                  <a:cubicBezTo>
                    <a:pt x="28116" y="17356"/>
                    <a:pt x="26931" y="16232"/>
                    <a:pt x="26536" y="14803"/>
                  </a:cubicBezTo>
                  <a:cubicBezTo>
                    <a:pt x="26384" y="14226"/>
                    <a:pt x="26292" y="13648"/>
                    <a:pt x="26232" y="13040"/>
                  </a:cubicBezTo>
                  <a:cubicBezTo>
                    <a:pt x="25776" y="10791"/>
                    <a:pt x="24317" y="8846"/>
                    <a:pt x="22250" y="7812"/>
                  </a:cubicBezTo>
                  <a:cubicBezTo>
                    <a:pt x="21247" y="7326"/>
                    <a:pt x="20183" y="7113"/>
                    <a:pt x="19210" y="6536"/>
                  </a:cubicBezTo>
                  <a:cubicBezTo>
                    <a:pt x="17842" y="5745"/>
                    <a:pt x="16870" y="4317"/>
                    <a:pt x="15623" y="3283"/>
                  </a:cubicBezTo>
                  <a:cubicBezTo>
                    <a:pt x="13465" y="1429"/>
                    <a:pt x="10578" y="852"/>
                    <a:pt x="7903" y="608"/>
                  </a:cubicBezTo>
                  <a:cubicBezTo>
                    <a:pt x="5259" y="396"/>
                    <a:pt x="2645" y="274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614;p33"/>
            <p:cNvSpPr/>
            <p:nvPr/>
          </p:nvSpPr>
          <p:spPr>
            <a:xfrm>
              <a:off x="12939900" y="2063400"/>
              <a:ext cx="610975" cy="727300"/>
            </a:xfrm>
            <a:custGeom>
              <a:avLst/>
              <a:gdLst/>
              <a:ahLst/>
              <a:cxnLst/>
              <a:rect l="l" t="t" r="r" b="b"/>
              <a:pathLst>
                <a:path w="24439" h="29092" extrusionOk="0">
                  <a:moveTo>
                    <a:pt x="1671" y="1"/>
                  </a:moveTo>
                  <a:cubicBezTo>
                    <a:pt x="1645" y="1"/>
                    <a:pt x="1620" y="44"/>
                    <a:pt x="1642" y="87"/>
                  </a:cubicBezTo>
                  <a:cubicBezTo>
                    <a:pt x="1885" y="482"/>
                    <a:pt x="2098" y="938"/>
                    <a:pt x="2250" y="1394"/>
                  </a:cubicBezTo>
                  <a:cubicBezTo>
                    <a:pt x="2311" y="1576"/>
                    <a:pt x="2341" y="1759"/>
                    <a:pt x="2402" y="1941"/>
                  </a:cubicBezTo>
                  <a:cubicBezTo>
                    <a:pt x="1885" y="1546"/>
                    <a:pt x="1338" y="1211"/>
                    <a:pt x="791" y="877"/>
                  </a:cubicBezTo>
                  <a:cubicBezTo>
                    <a:pt x="764" y="857"/>
                    <a:pt x="740" y="849"/>
                    <a:pt x="718" y="849"/>
                  </a:cubicBezTo>
                  <a:cubicBezTo>
                    <a:pt x="638" y="849"/>
                    <a:pt x="598" y="958"/>
                    <a:pt x="669" y="1029"/>
                  </a:cubicBezTo>
                  <a:cubicBezTo>
                    <a:pt x="1156" y="1424"/>
                    <a:pt x="1642" y="1850"/>
                    <a:pt x="2128" y="2245"/>
                  </a:cubicBezTo>
                  <a:lnTo>
                    <a:pt x="1581" y="2245"/>
                  </a:lnTo>
                  <a:cubicBezTo>
                    <a:pt x="1064" y="2214"/>
                    <a:pt x="578" y="2154"/>
                    <a:pt x="92" y="2032"/>
                  </a:cubicBezTo>
                  <a:cubicBezTo>
                    <a:pt x="61" y="2032"/>
                    <a:pt x="1" y="2093"/>
                    <a:pt x="61" y="2093"/>
                  </a:cubicBezTo>
                  <a:cubicBezTo>
                    <a:pt x="456" y="2245"/>
                    <a:pt x="852" y="2336"/>
                    <a:pt x="1247" y="2397"/>
                  </a:cubicBezTo>
                  <a:cubicBezTo>
                    <a:pt x="1642" y="2427"/>
                    <a:pt x="2037" y="2458"/>
                    <a:pt x="2432" y="2518"/>
                  </a:cubicBezTo>
                  <a:cubicBezTo>
                    <a:pt x="3162" y="3126"/>
                    <a:pt x="3891" y="3734"/>
                    <a:pt x="4621" y="4342"/>
                  </a:cubicBezTo>
                  <a:cubicBezTo>
                    <a:pt x="4165" y="4342"/>
                    <a:pt x="3739" y="4342"/>
                    <a:pt x="3283" y="4312"/>
                  </a:cubicBezTo>
                  <a:cubicBezTo>
                    <a:pt x="2675" y="4251"/>
                    <a:pt x="2037" y="4160"/>
                    <a:pt x="1429" y="4008"/>
                  </a:cubicBezTo>
                  <a:cubicBezTo>
                    <a:pt x="1368" y="4008"/>
                    <a:pt x="1368" y="4069"/>
                    <a:pt x="1429" y="4099"/>
                  </a:cubicBezTo>
                  <a:cubicBezTo>
                    <a:pt x="2327" y="4330"/>
                    <a:pt x="3377" y="4582"/>
                    <a:pt x="4359" y="4582"/>
                  </a:cubicBezTo>
                  <a:cubicBezTo>
                    <a:pt x="4540" y="4582"/>
                    <a:pt x="4719" y="4574"/>
                    <a:pt x="4894" y="4555"/>
                  </a:cubicBezTo>
                  <a:cubicBezTo>
                    <a:pt x="5563" y="5132"/>
                    <a:pt x="6262" y="5740"/>
                    <a:pt x="6900" y="6348"/>
                  </a:cubicBezTo>
                  <a:cubicBezTo>
                    <a:pt x="5875" y="6622"/>
                    <a:pt x="4832" y="6759"/>
                    <a:pt x="3784" y="6759"/>
                  </a:cubicBezTo>
                  <a:cubicBezTo>
                    <a:pt x="3435" y="6759"/>
                    <a:pt x="3086" y="6743"/>
                    <a:pt x="2736" y="6713"/>
                  </a:cubicBezTo>
                  <a:cubicBezTo>
                    <a:pt x="2675" y="6713"/>
                    <a:pt x="2645" y="6804"/>
                    <a:pt x="2706" y="6835"/>
                  </a:cubicBezTo>
                  <a:cubicBezTo>
                    <a:pt x="3184" y="6904"/>
                    <a:pt x="3669" y="6938"/>
                    <a:pt x="4156" y="6938"/>
                  </a:cubicBezTo>
                  <a:cubicBezTo>
                    <a:pt x="5152" y="6938"/>
                    <a:pt x="6153" y="6796"/>
                    <a:pt x="7113" y="6531"/>
                  </a:cubicBezTo>
                  <a:lnTo>
                    <a:pt x="7508" y="6895"/>
                  </a:lnTo>
                  <a:cubicBezTo>
                    <a:pt x="8147" y="7503"/>
                    <a:pt x="8785" y="8142"/>
                    <a:pt x="9423" y="8780"/>
                  </a:cubicBezTo>
                  <a:cubicBezTo>
                    <a:pt x="9028" y="8871"/>
                    <a:pt x="8663" y="8993"/>
                    <a:pt x="8268" y="9053"/>
                  </a:cubicBezTo>
                  <a:cubicBezTo>
                    <a:pt x="7691" y="9145"/>
                    <a:pt x="7083" y="9175"/>
                    <a:pt x="6475" y="9175"/>
                  </a:cubicBezTo>
                  <a:cubicBezTo>
                    <a:pt x="6353" y="9175"/>
                    <a:pt x="6353" y="9357"/>
                    <a:pt x="6475" y="9357"/>
                  </a:cubicBezTo>
                  <a:cubicBezTo>
                    <a:pt x="6718" y="9365"/>
                    <a:pt x="6984" y="9373"/>
                    <a:pt x="7260" y="9373"/>
                  </a:cubicBezTo>
                  <a:cubicBezTo>
                    <a:pt x="8052" y="9373"/>
                    <a:pt x="8929" y="9308"/>
                    <a:pt x="9606" y="8993"/>
                  </a:cubicBezTo>
                  <a:cubicBezTo>
                    <a:pt x="10031" y="9449"/>
                    <a:pt x="10457" y="9905"/>
                    <a:pt x="10882" y="10360"/>
                  </a:cubicBezTo>
                  <a:cubicBezTo>
                    <a:pt x="9367" y="10940"/>
                    <a:pt x="7770" y="11241"/>
                    <a:pt x="6163" y="11241"/>
                  </a:cubicBezTo>
                  <a:cubicBezTo>
                    <a:pt x="5578" y="11241"/>
                    <a:pt x="4992" y="11201"/>
                    <a:pt x="4408" y="11120"/>
                  </a:cubicBezTo>
                  <a:cubicBezTo>
                    <a:pt x="4347" y="11120"/>
                    <a:pt x="4317" y="11212"/>
                    <a:pt x="4378" y="11242"/>
                  </a:cubicBezTo>
                  <a:cubicBezTo>
                    <a:pt x="5121" y="11383"/>
                    <a:pt x="5872" y="11454"/>
                    <a:pt x="6620" y="11454"/>
                  </a:cubicBezTo>
                  <a:cubicBezTo>
                    <a:pt x="8135" y="11454"/>
                    <a:pt x="9641" y="11163"/>
                    <a:pt x="11065" y="10573"/>
                  </a:cubicBezTo>
                  <a:cubicBezTo>
                    <a:pt x="11612" y="11181"/>
                    <a:pt x="12159" y="11819"/>
                    <a:pt x="12706" y="12488"/>
                  </a:cubicBezTo>
                  <a:cubicBezTo>
                    <a:pt x="12607" y="12481"/>
                    <a:pt x="12510" y="12477"/>
                    <a:pt x="12414" y="12477"/>
                  </a:cubicBezTo>
                  <a:cubicBezTo>
                    <a:pt x="12127" y="12477"/>
                    <a:pt x="11847" y="12511"/>
                    <a:pt x="11551" y="12579"/>
                  </a:cubicBezTo>
                  <a:cubicBezTo>
                    <a:pt x="10669" y="12792"/>
                    <a:pt x="9788" y="12944"/>
                    <a:pt x="8906" y="13005"/>
                  </a:cubicBezTo>
                  <a:cubicBezTo>
                    <a:pt x="8846" y="13005"/>
                    <a:pt x="8846" y="13096"/>
                    <a:pt x="8906" y="13096"/>
                  </a:cubicBezTo>
                  <a:cubicBezTo>
                    <a:pt x="9020" y="13101"/>
                    <a:pt x="9133" y="13104"/>
                    <a:pt x="9246" y="13104"/>
                  </a:cubicBezTo>
                  <a:cubicBezTo>
                    <a:pt x="9770" y="13104"/>
                    <a:pt x="10291" y="13050"/>
                    <a:pt x="10791" y="12974"/>
                  </a:cubicBezTo>
                  <a:cubicBezTo>
                    <a:pt x="11270" y="12906"/>
                    <a:pt x="11885" y="12718"/>
                    <a:pt x="12432" y="12718"/>
                  </a:cubicBezTo>
                  <a:cubicBezTo>
                    <a:pt x="12615" y="12718"/>
                    <a:pt x="12790" y="12739"/>
                    <a:pt x="12949" y="12792"/>
                  </a:cubicBezTo>
                  <a:cubicBezTo>
                    <a:pt x="13192" y="13096"/>
                    <a:pt x="13466" y="13400"/>
                    <a:pt x="13679" y="13704"/>
                  </a:cubicBezTo>
                  <a:cubicBezTo>
                    <a:pt x="13891" y="13947"/>
                    <a:pt x="14104" y="14190"/>
                    <a:pt x="14287" y="14464"/>
                  </a:cubicBezTo>
                  <a:cubicBezTo>
                    <a:pt x="14096" y="14437"/>
                    <a:pt x="13904" y="14425"/>
                    <a:pt x="13711" y="14425"/>
                  </a:cubicBezTo>
                  <a:cubicBezTo>
                    <a:pt x="12831" y="14425"/>
                    <a:pt x="11938" y="14668"/>
                    <a:pt x="11065" y="14768"/>
                  </a:cubicBezTo>
                  <a:cubicBezTo>
                    <a:pt x="10545" y="14844"/>
                    <a:pt x="10021" y="14881"/>
                    <a:pt x="9497" y="14881"/>
                  </a:cubicBezTo>
                  <a:cubicBezTo>
                    <a:pt x="8552" y="14881"/>
                    <a:pt x="7607" y="14759"/>
                    <a:pt x="6688" y="14525"/>
                  </a:cubicBezTo>
                  <a:cubicBezTo>
                    <a:pt x="6627" y="14525"/>
                    <a:pt x="6566" y="14616"/>
                    <a:pt x="6657" y="14646"/>
                  </a:cubicBezTo>
                  <a:cubicBezTo>
                    <a:pt x="7549" y="14928"/>
                    <a:pt x="8477" y="15083"/>
                    <a:pt x="9413" y="15083"/>
                  </a:cubicBezTo>
                  <a:cubicBezTo>
                    <a:pt x="9689" y="15083"/>
                    <a:pt x="9967" y="15069"/>
                    <a:pt x="10244" y="15041"/>
                  </a:cubicBezTo>
                  <a:cubicBezTo>
                    <a:pt x="11445" y="14990"/>
                    <a:pt x="12624" y="14703"/>
                    <a:pt x="13818" y="14703"/>
                  </a:cubicBezTo>
                  <a:cubicBezTo>
                    <a:pt x="14045" y="14703"/>
                    <a:pt x="14272" y="14713"/>
                    <a:pt x="14499" y="14737"/>
                  </a:cubicBezTo>
                  <a:cubicBezTo>
                    <a:pt x="15138" y="15558"/>
                    <a:pt x="15746" y="16379"/>
                    <a:pt x="16353" y="17230"/>
                  </a:cubicBezTo>
                  <a:cubicBezTo>
                    <a:pt x="16075" y="17171"/>
                    <a:pt x="15798" y="17146"/>
                    <a:pt x="15522" y="17146"/>
                  </a:cubicBezTo>
                  <a:cubicBezTo>
                    <a:pt x="14654" y="17146"/>
                    <a:pt x="13795" y="17394"/>
                    <a:pt x="12919" y="17625"/>
                  </a:cubicBezTo>
                  <a:cubicBezTo>
                    <a:pt x="11751" y="17917"/>
                    <a:pt x="10569" y="18166"/>
                    <a:pt x="9392" y="18166"/>
                  </a:cubicBezTo>
                  <a:cubicBezTo>
                    <a:pt x="8854" y="18166"/>
                    <a:pt x="8316" y="18114"/>
                    <a:pt x="7782" y="17990"/>
                  </a:cubicBezTo>
                  <a:cubicBezTo>
                    <a:pt x="7776" y="17987"/>
                    <a:pt x="7771" y="17986"/>
                    <a:pt x="7766" y="17986"/>
                  </a:cubicBezTo>
                  <a:cubicBezTo>
                    <a:pt x="7711" y="17986"/>
                    <a:pt x="7668" y="18114"/>
                    <a:pt x="7751" y="18142"/>
                  </a:cubicBezTo>
                  <a:cubicBezTo>
                    <a:pt x="8435" y="18309"/>
                    <a:pt x="9134" y="18392"/>
                    <a:pt x="9834" y="18392"/>
                  </a:cubicBezTo>
                  <a:cubicBezTo>
                    <a:pt x="10533" y="18392"/>
                    <a:pt x="11232" y="18309"/>
                    <a:pt x="11916" y="18142"/>
                  </a:cubicBezTo>
                  <a:cubicBezTo>
                    <a:pt x="13059" y="17890"/>
                    <a:pt x="14254" y="17415"/>
                    <a:pt x="15436" y="17415"/>
                  </a:cubicBezTo>
                  <a:cubicBezTo>
                    <a:pt x="15825" y="17415"/>
                    <a:pt x="16213" y="17467"/>
                    <a:pt x="16597" y="17595"/>
                  </a:cubicBezTo>
                  <a:cubicBezTo>
                    <a:pt x="17144" y="18354"/>
                    <a:pt x="17660" y="19114"/>
                    <a:pt x="18147" y="19905"/>
                  </a:cubicBezTo>
                  <a:cubicBezTo>
                    <a:pt x="17899" y="19865"/>
                    <a:pt x="17653" y="19848"/>
                    <a:pt x="17408" y="19848"/>
                  </a:cubicBezTo>
                  <a:cubicBezTo>
                    <a:pt x="15660" y="19848"/>
                    <a:pt x="13974" y="20731"/>
                    <a:pt x="12265" y="20731"/>
                  </a:cubicBezTo>
                  <a:cubicBezTo>
                    <a:pt x="12007" y="20731"/>
                    <a:pt x="11749" y="20711"/>
                    <a:pt x="11490" y="20665"/>
                  </a:cubicBezTo>
                  <a:cubicBezTo>
                    <a:pt x="11399" y="20665"/>
                    <a:pt x="11369" y="20786"/>
                    <a:pt x="11460" y="20817"/>
                  </a:cubicBezTo>
                  <a:cubicBezTo>
                    <a:pt x="11776" y="20887"/>
                    <a:pt x="12092" y="20917"/>
                    <a:pt x="12407" y="20917"/>
                  </a:cubicBezTo>
                  <a:cubicBezTo>
                    <a:pt x="14042" y="20917"/>
                    <a:pt x="15654" y="20116"/>
                    <a:pt x="17288" y="20116"/>
                  </a:cubicBezTo>
                  <a:cubicBezTo>
                    <a:pt x="17634" y="20116"/>
                    <a:pt x="17981" y="20152"/>
                    <a:pt x="18329" y="20239"/>
                  </a:cubicBezTo>
                  <a:cubicBezTo>
                    <a:pt x="18542" y="20573"/>
                    <a:pt x="18755" y="20908"/>
                    <a:pt x="18967" y="21272"/>
                  </a:cubicBezTo>
                  <a:cubicBezTo>
                    <a:pt x="19302" y="21850"/>
                    <a:pt x="19667" y="22427"/>
                    <a:pt x="20001" y="23035"/>
                  </a:cubicBezTo>
                  <a:cubicBezTo>
                    <a:pt x="19648" y="22900"/>
                    <a:pt x="19266" y="22855"/>
                    <a:pt x="18877" y="22855"/>
                  </a:cubicBezTo>
                  <a:cubicBezTo>
                    <a:pt x="18394" y="22855"/>
                    <a:pt x="17902" y="22924"/>
                    <a:pt x="17448" y="22975"/>
                  </a:cubicBezTo>
                  <a:cubicBezTo>
                    <a:pt x="16825" y="23066"/>
                    <a:pt x="16194" y="23149"/>
                    <a:pt x="15575" y="23149"/>
                  </a:cubicBezTo>
                  <a:cubicBezTo>
                    <a:pt x="14955" y="23149"/>
                    <a:pt x="14347" y="23066"/>
                    <a:pt x="13770" y="22823"/>
                  </a:cubicBezTo>
                  <a:cubicBezTo>
                    <a:pt x="13760" y="22819"/>
                    <a:pt x="13750" y="22818"/>
                    <a:pt x="13740" y="22818"/>
                  </a:cubicBezTo>
                  <a:cubicBezTo>
                    <a:pt x="13661" y="22818"/>
                    <a:pt x="13597" y="22917"/>
                    <a:pt x="13679" y="22944"/>
                  </a:cubicBezTo>
                  <a:cubicBezTo>
                    <a:pt x="14379" y="23238"/>
                    <a:pt x="15130" y="23397"/>
                    <a:pt x="15881" y="23397"/>
                  </a:cubicBezTo>
                  <a:cubicBezTo>
                    <a:pt x="16141" y="23397"/>
                    <a:pt x="16400" y="23378"/>
                    <a:pt x="16657" y="23339"/>
                  </a:cubicBezTo>
                  <a:cubicBezTo>
                    <a:pt x="17358" y="23269"/>
                    <a:pt x="18018" y="23179"/>
                    <a:pt x="18684" y="23179"/>
                  </a:cubicBezTo>
                  <a:cubicBezTo>
                    <a:pt x="19174" y="23179"/>
                    <a:pt x="19668" y="23228"/>
                    <a:pt x="20183" y="23370"/>
                  </a:cubicBezTo>
                  <a:cubicBezTo>
                    <a:pt x="20518" y="24008"/>
                    <a:pt x="20852" y="24616"/>
                    <a:pt x="21186" y="25285"/>
                  </a:cubicBezTo>
                  <a:lnTo>
                    <a:pt x="21278" y="25406"/>
                  </a:lnTo>
                  <a:cubicBezTo>
                    <a:pt x="20859" y="25305"/>
                    <a:pt x="20438" y="25271"/>
                    <a:pt x="20015" y="25271"/>
                  </a:cubicBezTo>
                  <a:cubicBezTo>
                    <a:pt x="19122" y="25271"/>
                    <a:pt x="18223" y="25424"/>
                    <a:pt x="17337" y="25424"/>
                  </a:cubicBezTo>
                  <a:cubicBezTo>
                    <a:pt x="16873" y="25424"/>
                    <a:pt x="16413" y="25382"/>
                    <a:pt x="15958" y="25254"/>
                  </a:cubicBezTo>
                  <a:cubicBezTo>
                    <a:pt x="15898" y="25254"/>
                    <a:pt x="15867" y="25345"/>
                    <a:pt x="15928" y="25345"/>
                  </a:cubicBezTo>
                  <a:cubicBezTo>
                    <a:pt x="16476" y="25534"/>
                    <a:pt x="17036" y="25588"/>
                    <a:pt x="17602" y="25588"/>
                  </a:cubicBezTo>
                  <a:cubicBezTo>
                    <a:pt x="18352" y="25588"/>
                    <a:pt x="19113" y="25494"/>
                    <a:pt x="19872" y="25494"/>
                  </a:cubicBezTo>
                  <a:cubicBezTo>
                    <a:pt x="20383" y="25494"/>
                    <a:pt x="20894" y="25537"/>
                    <a:pt x="21399" y="25680"/>
                  </a:cubicBezTo>
                  <a:cubicBezTo>
                    <a:pt x="21916" y="26804"/>
                    <a:pt x="22402" y="28051"/>
                    <a:pt x="23101" y="29023"/>
                  </a:cubicBezTo>
                  <a:cubicBezTo>
                    <a:pt x="23139" y="29070"/>
                    <a:pt x="23188" y="29091"/>
                    <a:pt x="23238" y="29091"/>
                  </a:cubicBezTo>
                  <a:cubicBezTo>
                    <a:pt x="23347" y="29091"/>
                    <a:pt x="23457" y="28988"/>
                    <a:pt x="23436" y="28841"/>
                  </a:cubicBezTo>
                  <a:cubicBezTo>
                    <a:pt x="23192" y="27625"/>
                    <a:pt x="22524" y="26470"/>
                    <a:pt x="21946" y="25376"/>
                  </a:cubicBezTo>
                  <a:cubicBezTo>
                    <a:pt x="22524" y="23491"/>
                    <a:pt x="24135" y="22215"/>
                    <a:pt x="24439" y="20148"/>
                  </a:cubicBezTo>
                  <a:cubicBezTo>
                    <a:pt x="24439" y="20110"/>
                    <a:pt x="24404" y="20084"/>
                    <a:pt x="24370" y="20084"/>
                  </a:cubicBezTo>
                  <a:cubicBezTo>
                    <a:pt x="24349" y="20084"/>
                    <a:pt x="24329" y="20094"/>
                    <a:pt x="24317" y="20117"/>
                  </a:cubicBezTo>
                  <a:cubicBezTo>
                    <a:pt x="23952" y="22063"/>
                    <a:pt x="22402" y="23309"/>
                    <a:pt x="21794" y="25102"/>
                  </a:cubicBezTo>
                  <a:lnTo>
                    <a:pt x="21703" y="24950"/>
                  </a:lnTo>
                  <a:cubicBezTo>
                    <a:pt x="21399" y="24312"/>
                    <a:pt x="21034" y="23674"/>
                    <a:pt x="20700" y="23066"/>
                  </a:cubicBezTo>
                  <a:cubicBezTo>
                    <a:pt x="21034" y="21789"/>
                    <a:pt x="21673" y="20877"/>
                    <a:pt x="22311" y="19753"/>
                  </a:cubicBezTo>
                  <a:cubicBezTo>
                    <a:pt x="22889" y="18810"/>
                    <a:pt x="23192" y="17747"/>
                    <a:pt x="23162" y="16652"/>
                  </a:cubicBezTo>
                  <a:cubicBezTo>
                    <a:pt x="23162" y="16592"/>
                    <a:pt x="23124" y="16561"/>
                    <a:pt x="23086" y="16561"/>
                  </a:cubicBezTo>
                  <a:cubicBezTo>
                    <a:pt x="23048" y="16561"/>
                    <a:pt x="23010" y="16592"/>
                    <a:pt x="23010" y="16652"/>
                  </a:cubicBezTo>
                  <a:cubicBezTo>
                    <a:pt x="23040" y="18081"/>
                    <a:pt x="22341" y="19236"/>
                    <a:pt x="21642" y="20361"/>
                  </a:cubicBezTo>
                  <a:cubicBezTo>
                    <a:pt x="21217" y="21060"/>
                    <a:pt x="20670" y="21880"/>
                    <a:pt x="20518" y="22731"/>
                  </a:cubicBezTo>
                  <a:cubicBezTo>
                    <a:pt x="20183" y="22124"/>
                    <a:pt x="19819" y="21546"/>
                    <a:pt x="19484" y="20938"/>
                  </a:cubicBezTo>
                  <a:cubicBezTo>
                    <a:pt x="19271" y="20604"/>
                    <a:pt x="19059" y="20239"/>
                    <a:pt x="18846" y="19905"/>
                  </a:cubicBezTo>
                  <a:cubicBezTo>
                    <a:pt x="19271" y="17473"/>
                    <a:pt x="21612" y="15953"/>
                    <a:pt x="21733" y="13339"/>
                  </a:cubicBezTo>
                  <a:cubicBezTo>
                    <a:pt x="21733" y="13286"/>
                    <a:pt x="21692" y="13254"/>
                    <a:pt x="21658" y="13254"/>
                  </a:cubicBezTo>
                  <a:cubicBezTo>
                    <a:pt x="21633" y="13254"/>
                    <a:pt x="21612" y="13271"/>
                    <a:pt x="21612" y="13309"/>
                  </a:cubicBezTo>
                  <a:cubicBezTo>
                    <a:pt x="21369" y="15801"/>
                    <a:pt x="19180" y="17291"/>
                    <a:pt x="18664" y="19601"/>
                  </a:cubicBezTo>
                  <a:cubicBezTo>
                    <a:pt x="18147" y="18810"/>
                    <a:pt x="17630" y="18020"/>
                    <a:pt x="17083" y="17260"/>
                  </a:cubicBezTo>
                  <a:cubicBezTo>
                    <a:pt x="17144" y="15588"/>
                    <a:pt x="18268" y="14221"/>
                    <a:pt x="18937" y="12762"/>
                  </a:cubicBezTo>
                  <a:cubicBezTo>
                    <a:pt x="19636" y="11424"/>
                    <a:pt x="19910" y="9905"/>
                    <a:pt x="19697" y="8385"/>
                  </a:cubicBezTo>
                  <a:cubicBezTo>
                    <a:pt x="19737" y="8304"/>
                    <a:pt x="19670" y="8250"/>
                    <a:pt x="19611" y="8250"/>
                  </a:cubicBezTo>
                  <a:cubicBezTo>
                    <a:pt x="19582" y="8250"/>
                    <a:pt x="19555" y="8263"/>
                    <a:pt x="19545" y="8294"/>
                  </a:cubicBezTo>
                  <a:cubicBezTo>
                    <a:pt x="19727" y="10239"/>
                    <a:pt x="19028" y="11971"/>
                    <a:pt x="18177" y="13552"/>
                  </a:cubicBezTo>
                  <a:cubicBezTo>
                    <a:pt x="17600" y="14585"/>
                    <a:pt x="16961" y="15619"/>
                    <a:pt x="16840" y="16835"/>
                  </a:cubicBezTo>
                  <a:cubicBezTo>
                    <a:pt x="16232" y="15953"/>
                    <a:pt x="15624" y="15133"/>
                    <a:pt x="14986" y="14312"/>
                  </a:cubicBezTo>
                  <a:cubicBezTo>
                    <a:pt x="15198" y="12853"/>
                    <a:pt x="15837" y="11546"/>
                    <a:pt x="16110" y="10087"/>
                  </a:cubicBezTo>
                  <a:cubicBezTo>
                    <a:pt x="16384" y="8810"/>
                    <a:pt x="16353" y="7473"/>
                    <a:pt x="15989" y="6196"/>
                  </a:cubicBezTo>
                  <a:cubicBezTo>
                    <a:pt x="15976" y="6171"/>
                    <a:pt x="15952" y="6161"/>
                    <a:pt x="15931" y="6161"/>
                  </a:cubicBezTo>
                  <a:cubicBezTo>
                    <a:pt x="15903" y="6161"/>
                    <a:pt x="15880" y="6179"/>
                    <a:pt x="15898" y="6196"/>
                  </a:cubicBezTo>
                  <a:cubicBezTo>
                    <a:pt x="16232" y="7746"/>
                    <a:pt x="16171" y="9327"/>
                    <a:pt x="15715" y="10847"/>
                  </a:cubicBezTo>
                  <a:cubicBezTo>
                    <a:pt x="15411" y="11880"/>
                    <a:pt x="14864" y="12914"/>
                    <a:pt x="14773" y="14008"/>
                  </a:cubicBezTo>
                  <a:lnTo>
                    <a:pt x="14135" y="13248"/>
                  </a:lnTo>
                  <a:cubicBezTo>
                    <a:pt x="13891" y="12944"/>
                    <a:pt x="13648" y="12640"/>
                    <a:pt x="13375" y="12336"/>
                  </a:cubicBezTo>
                  <a:cubicBezTo>
                    <a:pt x="13283" y="11667"/>
                    <a:pt x="13709" y="10847"/>
                    <a:pt x="13891" y="10208"/>
                  </a:cubicBezTo>
                  <a:cubicBezTo>
                    <a:pt x="14074" y="9601"/>
                    <a:pt x="14195" y="8932"/>
                    <a:pt x="14195" y="8294"/>
                  </a:cubicBezTo>
                  <a:cubicBezTo>
                    <a:pt x="14195" y="8263"/>
                    <a:pt x="14173" y="8248"/>
                    <a:pt x="14150" y="8248"/>
                  </a:cubicBezTo>
                  <a:cubicBezTo>
                    <a:pt x="14127" y="8248"/>
                    <a:pt x="14104" y="8263"/>
                    <a:pt x="14104" y="8294"/>
                  </a:cubicBezTo>
                  <a:cubicBezTo>
                    <a:pt x="13983" y="9175"/>
                    <a:pt x="13739" y="10056"/>
                    <a:pt x="13405" y="10908"/>
                  </a:cubicBezTo>
                  <a:cubicBezTo>
                    <a:pt x="13253" y="11272"/>
                    <a:pt x="13162" y="11667"/>
                    <a:pt x="13131" y="12032"/>
                  </a:cubicBezTo>
                  <a:cubicBezTo>
                    <a:pt x="12584" y="11394"/>
                    <a:pt x="12037" y="10756"/>
                    <a:pt x="11460" y="10148"/>
                  </a:cubicBezTo>
                  <a:cubicBezTo>
                    <a:pt x="12584" y="8081"/>
                    <a:pt x="12858" y="5649"/>
                    <a:pt x="12220" y="3369"/>
                  </a:cubicBezTo>
                  <a:cubicBezTo>
                    <a:pt x="12207" y="3331"/>
                    <a:pt x="12178" y="3314"/>
                    <a:pt x="12151" y="3314"/>
                  </a:cubicBezTo>
                  <a:cubicBezTo>
                    <a:pt x="12114" y="3314"/>
                    <a:pt x="12080" y="3347"/>
                    <a:pt x="12098" y="3400"/>
                  </a:cubicBezTo>
                  <a:cubicBezTo>
                    <a:pt x="12584" y="5619"/>
                    <a:pt x="12280" y="7929"/>
                    <a:pt x="11247" y="9935"/>
                  </a:cubicBezTo>
                  <a:cubicBezTo>
                    <a:pt x="10852" y="9479"/>
                    <a:pt x="10396" y="9023"/>
                    <a:pt x="9970" y="8567"/>
                  </a:cubicBezTo>
                  <a:cubicBezTo>
                    <a:pt x="10426" y="7686"/>
                    <a:pt x="10426" y="6409"/>
                    <a:pt x="10365" y="5436"/>
                  </a:cubicBezTo>
                  <a:cubicBezTo>
                    <a:pt x="10365" y="5376"/>
                    <a:pt x="10320" y="5345"/>
                    <a:pt x="10274" y="5345"/>
                  </a:cubicBezTo>
                  <a:cubicBezTo>
                    <a:pt x="10229" y="5345"/>
                    <a:pt x="10183" y="5376"/>
                    <a:pt x="10183" y="5436"/>
                  </a:cubicBezTo>
                  <a:cubicBezTo>
                    <a:pt x="10214" y="6044"/>
                    <a:pt x="10183" y="6652"/>
                    <a:pt x="10062" y="7260"/>
                  </a:cubicBezTo>
                  <a:cubicBezTo>
                    <a:pt x="10001" y="7625"/>
                    <a:pt x="9879" y="8020"/>
                    <a:pt x="9788" y="8385"/>
                  </a:cubicBezTo>
                  <a:cubicBezTo>
                    <a:pt x="9150" y="7746"/>
                    <a:pt x="8511" y="7108"/>
                    <a:pt x="7843" y="6500"/>
                  </a:cubicBezTo>
                  <a:lnTo>
                    <a:pt x="7448" y="6135"/>
                  </a:lnTo>
                  <a:cubicBezTo>
                    <a:pt x="7782" y="4676"/>
                    <a:pt x="7721" y="3157"/>
                    <a:pt x="7235" y="1728"/>
                  </a:cubicBezTo>
                  <a:cubicBezTo>
                    <a:pt x="7226" y="1719"/>
                    <a:pt x="7214" y="1716"/>
                    <a:pt x="7202" y="1716"/>
                  </a:cubicBezTo>
                  <a:cubicBezTo>
                    <a:pt x="7174" y="1716"/>
                    <a:pt x="7144" y="1737"/>
                    <a:pt x="7144" y="1759"/>
                  </a:cubicBezTo>
                  <a:cubicBezTo>
                    <a:pt x="7508" y="3126"/>
                    <a:pt x="7539" y="4555"/>
                    <a:pt x="7235" y="5953"/>
                  </a:cubicBezTo>
                  <a:cubicBezTo>
                    <a:pt x="6596" y="5345"/>
                    <a:pt x="5897" y="4737"/>
                    <a:pt x="5229" y="4160"/>
                  </a:cubicBezTo>
                  <a:cubicBezTo>
                    <a:pt x="5198" y="3035"/>
                    <a:pt x="4651" y="1850"/>
                    <a:pt x="4104" y="877"/>
                  </a:cubicBezTo>
                  <a:cubicBezTo>
                    <a:pt x="4092" y="854"/>
                    <a:pt x="4072" y="844"/>
                    <a:pt x="4053" y="844"/>
                  </a:cubicBezTo>
                  <a:cubicBezTo>
                    <a:pt x="4022" y="844"/>
                    <a:pt x="3994" y="870"/>
                    <a:pt x="4013" y="907"/>
                  </a:cubicBezTo>
                  <a:cubicBezTo>
                    <a:pt x="4317" y="1455"/>
                    <a:pt x="4530" y="2062"/>
                    <a:pt x="4712" y="2640"/>
                  </a:cubicBezTo>
                  <a:cubicBezTo>
                    <a:pt x="4833" y="3066"/>
                    <a:pt x="4864" y="3491"/>
                    <a:pt x="4955" y="3917"/>
                  </a:cubicBezTo>
                  <a:cubicBezTo>
                    <a:pt x="4226" y="3309"/>
                    <a:pt x="3496" y="2731"/>
                    <a:pt x="2706" y="2154"/>
                  </a:cubicBezTo>
                  <a:cubicBezTo>
                    <a:pt x="2523" y="1819"/>
                    <a:pt x="2463" y="1424"/>
                    <a:pt x="2341" y="1059"/>
                  </a:cubicBezTo>
                  <a:cubicBezTo>
                    <a:pt x="2159" y="695"/>
                    <a:pt x="1946" y="330"/>
                    <a:pt x="1703" y="26"/>
                  </a:cubicBezTo>
                  <a:cubicBezTo>
                    <a:pt x="1694" y="8"/>
                    <a:pt x="1682" y="1"/>
                    <a:pt x="16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615;p33"/>
            <p:cNvSpPr/>
            <p:nvPr/>
          </p:nvSpPr>
          <p:spPr>
            <a:xfrm>
              <a:off x="13945625" y="2916625"/>
              <a:ext cx="206375" cy="267700"/>
            </a:xfrm>
            <a:custGeom>
              <a:avLst/>
              <a:gdLst/>
              <a:ahLst/>
              <a:cxnLst/>
              <a:rect l="l" t="t" r="r" b="b"/>
              <a:pathLst>
                <a:path w="8255" h="10708" extrusionOk="0">
                  <a:moveTo>
                    <a:pt x="373" y="1"/>
                  </a:moveTo>
                  <a:cubicBezTo>
                    <a:pt x="183" y="1"/>
                    <a:pt x="0" y="122"/>
                    <a:pt x="15" y="366"/>
                  </a:cubicBezTo>
                  <a:cubicBezTo>
                    <a:pt x="167" y="2554"/>
                    <a:pt x="76" y="5138"/>
                    <a:pt x="1383" y="7022"/>
                  </a:cubicBezTo>
                  <a:cubicBezTo>
                    <a:pt x="2751" y="9028"/>
                    <a:pt x="5274" y="10275"/>
                    <a:pt x="7584" y="10700"/>
                  </a:cubicBezTo>
                  <a:cubicBezTo>
                    <a:pt x="7612" y="10705"/>
                    <a:pt x="7640" y="10708"/>
                    <a:pt x="7667" y="10708"/>
                  </a:cubicBezTo>
                  <a:cubicBezTo>
                    <a:pt x="8093" y="10708"/>
                    <a:pt x="8255" y="10056"/>
                    <a:pt x="7797" y="9971"/>
                  </a:cubicBezTo>
                  <a:lnTo>
                    <a:pt x="7797" y="9971"/>
                  </a:lnTo>
                  <a:lnTo>
                    <a:pt x="7797" y="10001"/>
                  </a:lnTo>
                  <a:cubicBezTo>
                    <a:pt x="5608" y="9575"/>
                    <a:pt x="3146" y="8390"/>
                    <a:pt x="1900" y="6445"/>
                  </a:cubicBezTo>
                  <a:cubicBezTo>
                    <a:pt x="806" y="4712"/>
                    <a:pt x="927" y="2372"/>
                    <a:pt x="775" y="366"/>
                  </a:cubicBezTo>
                  <a:cubicBezTo>
                    <a:pt x="760" y="122"/>
                    <a:pt x="563" y="1"/>
                    <a:pt x="373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616;p33"/>
            <p:cNvSpPr/>
            <p:nvPr/>
          </p:nvSpPr>
          <p:spPr>
            <a:xfrm>
              <a:off x="14001475" y="3106600"/>
              <a:ext cx="72200" cy="68425"/>
            </a:xfrm>
            <a:custGeom>
              <a:avLst/>
              <a:gdLst/>
              <a:ahLst/>
              <a:cxnLst/>
              <a:rect l="l" t="t" r="r" b="b"/>
              <a:pathLst>
                <a:path w="2888" h="2737" extrusionOk="0">
                  <a:moveTo>
                    <a:pt x="0" y="1"/>
                  </a:moveTo>
                  <a:lnTo>
                    <a:pt x="2371" y="2736"/>
                  </a:lnTo>
                  <a:lnTo>
                    <a:pt x="2888" y="1004"/>
                  </a:lnTo>
                  <a:lnTo>
                    <a:pt x="2888" y="1004"/>
                  </a:lnTo>
                  <a:cubicBezTo>
                    <a:pt x="2866" y="1005"/>
                    <a:pt x="2843" y="1006"/>
                    <a:pt x="2819" y="1006"/>
                  </a:cubicBezTo>
                  <a:cubicBezTo>
                    <a:pt x="1983" y="1006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617;p33"/>
            <p:cNvSpPr/>
            <p:nvPr/>
          </p:nvSpPr>
          <p:spPr>
            <a:xfrm>
              <a:off x="14036425" y="3122975"/>
              <a:ext cx="327550" cy="160525"/>
            </a:xfrm>
            <a:custGeom>
              <a:avLst/>
              <a:gdLst/>
              <a:ahLst/>
              <a:cxnLst/>
              <a:rect l="l" t="t" r="r" b="b"/>
              <a:pathLst>
                <a:path w="13102" h="6421" extrusionOk="0">
                  <a:moveTo>
                    <a:pt x="3518" y="1"/>
                  </a:moveTo>
                  <a:cubicBezTo>
                    <a:pt x="2364" y="1"/>
                    <a:pt x="1202" y="155"/>
                    <a:pt x="61" y="470"/>
                  </a:cubicBezTo>
                  <a:lnTo>
                    <a:pt x="1" y="470"/>
                  </a:lnTo>
                  <a:cubicBezTo>
                    <a:pt x="1004" y="2598"/>
                    <a:pt x="2675" y="4331"/>
                    <a:pt x="4773" y="5425"/>
                  </a:cubicBezTo>
                  <a:cubicBezTo>
                    <a:pt x="6149" y="6082"/>
                    <a:pt x="7650" y="6420"/>
                    <a:pt x="9164" y="6420"/>
                  </a:cubicBezTo>
                  <a:cubicBezTo>
                    <a:pt x="9890" y="6420"/>
                    <a:pt x="10619" y="6342"/>
                    <a:pt x="11338" y="6185"/>
                  </a:cubicBezTo>
                  <a:cubicBezTo>
                    <a:pt x="11946" y="6063"/>
                    <a:pt x="12493" y="5759"/>
                    <a:pt x="12888" y="5303"/>
                  </a:cubicBezTo>
                  <a:cubicBezTo>
                    <a:pt x="12980" y="5121"/>
                    <a:pt x="13040" y="4969"/>
                    <a:pt x="13040" y="4786"/>
                  </a:cubicBezTo>
                  <a:cubicBezTo>
                    <a:pt x="13101" y="4209"/>
                    <a:pt x="12676" y="3753"/>
                    <a:pt x="12250" y="3358"/>
                  </a:cubicBezTo>
                  <a:cubicBezTo>
                    <a:pt x="9819" y="1172"/>
                    <a:pt x="6700" y="1"/>
                    <a:pt x="351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618;p33"/>
            <p:cNvSpPr/>
            <p:nvPr/>
          </p:nvSpPr>
          <p:spPr>
            <a:xfrm>
              <a:off x="14037950" y="3122975"/>
              <a:ext cx="326025" cy="132600"/>
            </a:xfrm>
            <a:custGeom>
              <a:avLst/>
              <a:gdLst/>
              <a:ahLst/>
              <a:cxnLst/>
              <a:rect l="l" t="t" r="r" b="b"/>
              <a:pathLst>
                <a:path w="13041" h="5304" extrusionOk="0">
                  <a:moveTo>
                    <a:pt x="3457" y="1"/>
                  </a:moveTo>
                  <a:cubicBezTo>
                    <a:pt x="2303" y="1"/>
                    <a:pt x="1141" y="155"/>
                    <a:pt x="0" y="470"/>
                  </a:cubicBezTo>
                  <a:lnTo>
                    <a:pt x="12827" y="5303"/>
                  </a:lnTo>
                  <a:cubicBezTo>
                    <a:pt x="12919" y="5121"/>
                    <a:pt x="12979" y="4969"/>
                    <a:pt x="12979" y="4786"/>
                  </a:cubicBezTo>
                  <a:cubicBezTo>
                    <a:pt x="13040" y="4209"/>
                    <a:pt x="12615" y="3753"/>
                    <a:pt x="12189" y="3358"/>
                  </a:cubicBezTo>
                  <a:cubicBezTo>
                    <a:pt x="9758" y="1172"/>
                    <a:pt x="6639" y="1"/>
                    <a:pt x="34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619;p33"/>
            <p:cNvSpPr/>
            <p:nvPr/>
          </p:nvSpPr>
          <p:spPr>
            <a:xfrm>
              <a:off x="13430800" y="2415300"/>
              <a:ext cx="305550" cy="357925"/>
            </a:xfrm>
            <a:custGeom>
              <a:avLst/>
              <a:gdLst/>
              <a:ahLst/>
              <a:cxnLst/>
              <a:rect l="l" t="t" r="r" b="b"/>
              <a:pathLst>
                <a:path w="12222" h="14317" extrusionOk="0">
                  <a:moveTo>
                    <a:pt x="623" y="0"/>
                  </a:moveTo>
                  <a:cubicBezTo>
                    <a:pt x="433" y="0"/>
                    <a:pt x="243" y="129"/>
                    <a:pt x="243" y="388"/>
                  </a:cubicBezTo>
                  <a:cubicBezTo>
                    <a:pt x="0" y="7196"/>
                    <a:pt x="4833" y="13154"/>
                    <a:pt x="11551" y="14309"/>
                  </a:cubicBezTo>
                  <a:cubicBezTo>
                    <a:pt x="11579" y="14314"/>
                    <a:pt x="11607" y="14317"/>
                    <a:pt x="11633" y="14317"/>
                  </a:cubicBezTo>
                  <a:cubicBezTo>
                    <a:pt x="12059" y="14317"/>
                    <a:pt x="12221" y="13665"/>
                    <a:pt x="11763" y="13580"/>
                  </a:cubicBezTo>
                  <a:cubicBezTo>
                    <a:pt x="5380" y="12516"/>
                    <a:pt x="760" y="6862"/>
                    <a:pt x="1003" y="388"/>
                  </a:cubicBezTo>
                  <a:cubicBezTo>
                    <a:pt x="1003" y="129"/>
                    <a:pt x="813" y="0"/>
                    <a:pt x="623" y="0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620;p33"/>
            <p:cNvSpPr/>
            <p:nvPr/>
          </p:nvSpPr>
          <p:spPr>
            <a:xfrm>
              <a:off x="13509500" y="2868800"/>
              <a:ext cx="358650" cy="738575"/>
            </a:xfrm>
            <a:custGeom>
              <a:avLst/>
              <a:gdLst/>
              <a:ahLst/>
              <a:cxnLst/>
              <a:rect l="l" t="t" r="r" b="b"/>
              <a:pathLst>
                <a:path w="14346" h="29543" extrusionOk="0">
                  <a:moveTo>
                    <a:pt x="13748" y="1"/>
                  </a:moveTo>
                  <a:cubicBezTo>
                    <a:pt x="13667" y="1"/>
                    <a:pt x="13584" y="28"/>
                    <a:pt x="13509" y="90"/>
                  </a:cubicBezTo>
                  <a:cubicBezTo>
                    <a:pt x="11746" y="1549"/>
                    <a:pt x="10409" y="3525"/>
                    <a:pt x="9284" y="5500"/>
                  </a:cubicBezTo>
                  <a:cubicBezTo>
                    <a:pt x="8038" y="7537"/>
                    <a:pt x="7096" y="9756"/>
                    <a:pt x="6457" y="12066"/>
                  </a:cubicBezTo>
                  <a:cubicBezTo>
                    <a:pt x="5697" y="15075"/>
                    <a:pt x="5758" y="18175"/>
                    <a:pt x="4846" y="21124"/>
                  </a:cubicBezTo>
                  <a:cubicBezTo>
                    <a:pt x="3934" y="24042"/>
                    <a:pt x="2354" y="26686"/>
                    <a:pt x="256" y="28905"/>
                  </a:cubicBezTo>
                  <a:cubicBezTo>
                    <a:pt x="0" y="29161"/>
                    <a:pt x="244" y="29542"/>
                    <a:pt x="522" y="29542"/>
                  </a:cubicBezTo>
                  <a:cubicBezTo>
                    <a:pt x="607" y="29542"/>
                    <a:pt x="695" y="29507"/>
                    <a:pt x="773" y="29422"/>
                  </a:cubicBezTo>
                  <a:cubicBezTo>
                    <a:pt x="2627" y="27476"/>
                    <a:pt x="4117" y="25197"/>
                    <a:pt x="5089" y="22674"/>
                  </a:cubicBezTo>
                  <a:cubicBezTo>
                    <a:pt x="6275" y="19695"/>
                    <a:pt x="6366" y="16595"/>
                    <a:pt x="6913" y="13464"/>
                  </a:cubicBezTo>
                  <a:cubicBezTo>
                    <a:pt x="7430" y="11032"/>
                    <a:pt x="8311" y="8662"/>
                    <a:pt x="9588" y="6504"/>
                  </a:cubicBezTo>
                  <a:cubicBezTo>
                    <a:pt x="10743" y="4376"/>
                    <a:pt x="12141" y="2218"/>
                    <a:pt x="14056" y="637"/>
                  </a:cubicBezTo>
                  <a:cubicBezTo>
                    <a:pt x="14346" y="396"/>
                    <a:pt x="14060" y="1"/>
                    <a:pt x="137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621;p33"/>
            <p:cNvSpPr/>
            <p:nvPr/>
          </p:nvSpPr>
          <p:spPr>
            <a:xfrm>
              <a:off x="13506775" y="3514675"/>
              <a:ext cx="83625" cy="89675"/>
            </a:xfrm>
            <a:custGeom>
              <a:avLst/>
              <a:gdLst/>
              <a:ahLst/>
              <a:cxnLst/>
              <a:rect l="l" t="t" r="r" b="b"/>
              <a:pathLst>
                <a:path w="3345" h="3587" extrusionOk="0">
                  <a:moveTo>
                    <a:pt x="3344" y="0"/>
                  </a:moveTo>
                  <a:lnTo>
                    <a:pt x="1" y="2979"/>
                  </a:lnTo>
                  <a:lnTo>
                    <a:pt x="2220" y="3587"/>
                  </a:lnTo>
                  <a:lnTo>
                    <a:pt x="3344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622;p33"/>
            <p:cNvSpPr/>
            <p:nvPr/>
          </p:nvSpPr>
          <p:spPr>
            <a:xfrm>
              <a:off x="13290975" y="3545050"/>
              <a:ext cx="294850" cy="401575"/>
            </a:xfrm>
            <a:custGeom>
              <a:avLst/>
              <a:gdLst/>
              <a:ahLst/>
              <a:cxnLst/>
              <a:rect l="l" t="t" r="r" b="b"/>
              <a:pathLst>
                <a:path w="11794" h="16063" extrusionOk="0">
                  <a:moveTo>
                    <a:pt x="11156" y="1"/>
                  </a:moveTo>
                  <a:lnTo>
                    <a:pt x="11125" y="31"/>
                  </a:lnTo>
                  <a:cubicBezTo>
                    <a:pt x="5472" y="2311"/>
                    <a:pt x="1368" y="7326"/>
                    <a:pt x="213" y="13314"/>
                  </a:cubicBezTo>
                  <a:cubicBezTo>
                    <a:pt x="61" y="14074"/>
                    <a:pt x="0" y="14956"/>
                    <a:pt x="517" y="15533"/>
                  </a:cubicBezTo>
                  <a:cubicBezTo>
                    <a:pt x="669" y="15715"/>
                    <a:pt x="882" y="15867"/>
                    <a:pt x="1125" y="15959"/>
                  </a:cubicBezTo>
                  <a:cubicBezTo>
                    <a:pt x="1341" y="16031"/>
                    <a:pt x="1573" y="16063"/>
                    <a:pt x="1812" y="16063"/>
                  </a:cubicBezTo>
                  <a:cubicBezTo>
                    <a:pt x="2381" y="16063"/>
                    <a:pt x="2991" y="15881"/>
                    <a:pt x="3526" y="15624"/>
                  </a:cubicBezTo>
                  <a:cubicBezTo>
                    <a:pt x="6353" y="14317"/>
                    <a:pt x="8663" y="12098"/>
                    <a:pt x="10061" y="9332"/>
                  </a:cubicBezTo>
                  <a:cubicBezTo>
                    <a:pt x="11460" y="6566"/>
                    <a:pt x="11794" y="3040"/>
                    <a:pt x="111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623;p33"/>
            <p:cNvSpPr/>
            <p:nvPr/>
          </p:nvSpPr>
          <p:spPr>
            <a:xfrm>
              <a:off x="13290975" y="3545825"/>
              <a:ext cx="277375" cy="398200"/>
            </a:xfrm>
            <a:custGeom>
              <a:avLst/>
              <a:gdLst/>
              <a:ahLst/>
              <a:cxnLst/>
              <a:rect l="l" t="t" r="r" b="b"/>
              <a:pathLst>
                <a:path w="11095" h="15928" extrusionOk="0">
                  <a:moveTo>
                    <a:pt x="11095" y="0"/>
                  </a:moveTo>
                  <a:cubicBezTo>
                    <a:pt x="5441" y="2310"/>
                    <a:pt x="1338" y="7295"/>
                    <a:pt x="183" y="13283"/>
                  </a:cubicBezTo>
                  <a:cubicBezTo>
                    <a:pt x="61" y="14043"/>
                    <a:pt x="0" y="14925"/>
                    <a:pt x="517" y="15502"/>
                  </a:cubicBezTo>
                  <a:cubicBezTo>
                    <a:pt x="669" y="15684"/>
                    <a:pt x="882" y="15836"/>
                    <a:pt x="1125" y="15928"/>
                  </a:cubicBezTo>
                  <a:lnTo>
                    <a:pt x="1109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624;p33"/>
            <p:cNvSpPr/>
            <p:nvPr/>
          </p:nvSpPr>
          <p:spPr>
            <a:xfrm>
              <a:off x="13800100" y="3120275"/>
              <a:ext cx="63100" cy="88175"/>
            </a:xfrm>
            <a:custGeom>
              <a:avLst/>
              <a:gdLst/>
              <a:ahLst/>
              <a:cxnLst/>
              <a:rect l="l" t="t" r="r" b="b"/>
              <a:pathLst>
                <a:path w="2524" h="3527" extrusionOk="0">
                  <a:moveTo>
                    <a:pt x="2098" y="1"/>
                  </a:moveTo>
                  <a:cubicBezTo>
                    <a:pt x="2098" y="1"/>
                    <a:pt x="517" y="822"/>
                    <a:pt x="0" y="3527"/>
                  </a:cubicBezTo>
                  <a:lnTo>
                    <a:pt x="2523" y="3466"/>
                  </a:lnTo>
                  <a:cubicBezTo>
                    <a:pt x="2523" y="3466"/>
                    <a:pt x="1703" y="1338"/>
                    <a:pt x="2098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625;p33"/>
            <p:cNvSpPr/>
            <p:nvPr/>
          </p:nvSpPr>
          <p:spPr>
            <a:xfrm>
              <a:off x="13437625" y="2731975"/>
              <a:ext cx="100325" cy="43350"/>
            </a:xfrm>
            <a:custGeom>
              <a:avLst/>
              <a:gdLst/>
              <a:ahLst/>
              <a:cxnLst/>
              <a:rect l="l" t="t" r="r" b="b"/>
              <a:pathLst>
                <a:path w="4013" h="1734" extrusionOk="0">
                  <a:moveTo>
                    <a:pt x="487" y="1"/>
                  </a:moveTo>
                  <a:lnTo>
                    <a:pt x="1" y="1733"/>
                  </a:lnTo>
                  <a:cubicBezTo>
                    <a:pt x="882" y="1549"/>
                    <a:pt x="1791" y="1447"/>
                    <a:pt x="2699" y="1447"/>
                  </a:cubicBezTo>
                  <a:cubicBezTo>
                    <a:pt x="3138" y="1447"/>
                    <a:pt x="3577" y="1471"/>
                    <a:pt x="4013" y="1520"/>
                  </a:cubicBezTo>
                  <a:cubicBezTo>
                    <a:pt x="4013" y="1520"/>
                    <a:pt x="852" y="578"/>
                    <a:pt x="487" y="1"/>
                  </a:cubicBez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626;p33"/>
            <p:cNvSpPr/>
            <p:nvPr/>
          </p:nvSpPr>
          <p:spPr>
            <a:xfrm>
              <a:off x="13478675" y="2597475"/>
              <a:ext cx="47900" cy="64625"/>
            </a:xfrm>
            <a:custGeom>
              <a:avLst/>
              <a:gdLst/>
              <a:ahLst/>
              <a:cxnLst/>
              <a:rect l="l" t="t" r="r" b="b"/>
              <a:pathLst>
                <a:path w="1916" h="2585" extrusionOk="0">
                  <a:moveTo>
                    <a:pt x="0" y="1"/>
                  </a:moveTo>
                  <a:lnTo>
                    <a:pt x="0" y="1"/>
                  </a:lnTo>
                  <a:cubicBezTo>
                    <a:pt x="304" y="1064"/>
                    <a:pt x="973" y="1976"/>
                    <a:pt x="1915" y="2584"/>
                  </a:cubicBezTo>
                  <a:cubicBezTo>
                    <a:pt x="1641" y="1916"/>
                    <a:pt x="1641" y="1186"/>
                    <a:pt x="1885" y="51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17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627;p33"/>
            <p:cNvSpPr/>
            <p:nvPr/>
          </p:nvSpPr>
          <p:spPr>
            <a:xfrm>
              <a:off x="13670150" y="3149925"/>
              <a:ext cx="278925" cy="604125"/>
            </a:xfrm>
            <a:custGeom>
              <a:avLst/>
              <a:gdLst/>
              <a:ahLst/>
              <a:cxnLst/>
              <a:rect l="l" t="t" r="r" b="b"/>
              <a:pathLst>
                <a:path w="11157" h="24165" extrusionOk="0">
                  <a:moveTo>
                    <a:pt x="6566" y="0"/>
                  </a:moveTo>
                  <a:lnTo>
                    <a:pt x="6506" y="61"/>
                  </a:lnTo>
                  <a:cubicBezTo>
                    <a:pt x="1551" y="6110"/>
                    <a:pt x="1" y="14286"/>
                    <a:pt x="2372" y="21733"/>
                  </a:cubicBezTo>
                  <a:cubicBezTo>
                    <a:pt x="2676" y="22675"/>
                    <a:pt x="3132" y="23709"/>
                    <a:pt x="4074" y="24043"/>
                  </a:cubicBezTo>
                  <a:cubicBezTo>
                    <a:pt x="4276" y="24124"/>
                    <a:pt x="4479" y="24165"/>
                    <a:pt x="4691" y="24165"/>
                  </a:cubicBezTo>
                  <a:cubicBezTo>
                    <a:pt x="4797" y="24165"/>
                    <a:pt x="4905" y="24155"/>
                    <a:pt x="5016" y="24134"/>
                  </a:cubicBezTo>
                  <a:cubicBezTo>
                    <a:pt x="5989" y="23982"/>
                    <a:pt x="6901" y="23131"/>
                    <a:pt x="7539" y="22311"/>
                  </a:cubicBezTo>
                  <a:cubicBezTo>
                    <a:pt x="9910" y="19089"/>
                    <a:pt x="11156" y="15168"/>
                    <a:pt x="11034" y="11186"/>
                  </a:cubicBezTo>
                  <a:cubicBezTo>
                    <a:pt x="10913" y="7204"/>
                    <a:pt x="9120" y="3009"/>
                    <a:pt x="65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628;p33"/>
            <p:cNvSpPr/>
            <p:nvPr/>
          </p:nvSpPr>
          <p:spPr>
            <a:xfrm>
              <a:off x="13670925" y="3151450"/>
              <a:ext cx="162625" cy="602600"/>
            </a:xfrm>
            <a:custGeom>
              <a:avLst/>
              <a:gdLst/>
              <a:ahLst/>
              <a:cxnLst/>
              <a:rect l="l" t="t" r="r" b="b"/>
              <a:pathLst>
                <a:path w="6505" h="24104" extrusionOk="0">
                  <a:moveTo>
                    <a:pt x="6505" y="0"/>
                  </a:moveTo>
                  <a:lnTo>
                    <a:pt x="6505" y="0"/>
                  </a:lnTo>
                  <a:cubicBezTo>
                    <a:pt x="1550" y="6049"/>
                    <a:pt x="0" y="14225"/>
                    <a:pt x="2371" y="21672"/>
                  </a:cubicBezTo>
                  <a:cubicBezTo>
                    <a:pt x="2675" y="22614"/>
                    <a:pt x="3161" y="23648"/>
                    <a:pt x="4073" y="23982"/>
                  </a:cubicBezTo>
                  <a:cubicBezTo>
                    <a:pt x="4276" y="24063"/>
                    <a:pt x="4492" y="24104"/>
                    <a:pt x="4704" y="24104"/>
                  </a:cubicBezTo>
                  <a:cubicBezTo>
                    <a:pt x="4809" y="24104"/>
                    <a:pt x="4914" y="24094"/>
                    <a:pt x="5016" y="24073"/>
                  </a:cubicBezTo>
                  <a:lnTo>
                    <a:pt x="650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629;p33"/>
            <p:cNvSpPr/>
            <p:nvPr/>
          </p:nvSpPr>
          <p:spPr>
            <a:xfrm>
              <a:off x="13400400" y="2126800"/>
              <a:ext cx="237100" cy="512500"/>
            </a:xfrm>
            <a:custGeom>
              <a:avLst/>
              <a:gdLst/>
              <a:ahLst/>
              <a:cxnLst/>
              <a:rect l="l" t="t" r="r" b="b"/>
              <a:pathLst>
                <a:path w="9484" h="20500" extrusionOk="0">
                  <a:moveTo>
                    <a:pt x="5291" y="1"/>
                  </a:moveTo>
                  <a:cubicBezTo>
                    <a:pt x="5170" y="1"/>
                    <a:pt x="5047" y="16"/>
                    <a:pt x="4924" y="43"/>
                  </a:cubicBezTo>
                  <a:cubicBezTo>
                    <a:pt x="4104" y="195"/>
                    <a:pt x="3374" y="925"/>
                    <a:pt x="2858" y="1654"/>
                  </a:cubicBezTo>
                  <a:cubicBezTo>
                    <a:pt x="943" y="4451"/>
                    <a:pt x="0" y="7794"/>
                    <a:pt x="213" y="11168"/>
                  </a:cubicBezTo>
                  <a:cubicBezTo>
                    <a:pt x="456" y="14511"/>
                    <a:pt x="2098" y="18007"/>
                    <a:pt x="4347" y="20499"/>
                  </a:cubicBezTo>
                  <a:lnTo>
                    <a:pt x="4408" y="20439"/>
                  </a:lnTo>
                  <a:cubicBezTo>
                    <a:pt x="8390" y="15150"/>
                    <a:pt x="9484" y="8220"/>
                    <a:pt x="7235" y="1989"/>
                  </a:cubicBezTo>
                  <a:cubicBezTo>
                    <a:pt x="6961" y="1198"/>
                    <a:pt x="6535" y="347"/>
                    <a:pt x="5715" y="74"/>
                  </a:cubicBezTo>
                  <a:cubicBezTo>
                    <a:pt x="5581" y="23"/>
                    <a:pt x="5438" y="1"/>
                    <a:pt x="5291" y="1"/>
                  </a:cubicBezTo>
                  <a:close/>
                </a:path>
              </a:pathLst>
            </a:custGeom>
            <a:solidFill>
              <a:srgbClr val="8CB0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630;p33"/>
            <p:cNvSpPr/>
            <p:nvPr/>
          </p:nvSpPr>
          <p:spPr>
            <a:xfrm>
              <a:off x="13509825" y="2126800"/>
              <a:ext cx="127675" cy="510975"/>
            </a:xfrm>
            <a:custGeom>
              <a:avLst/>
              <a:gdLst/>
              <a:ahLst/>
              <a:cxnLst/>
              <a:rect l="l" t="t" r="r" b="b"/>
              <a:pathLst>
                <a:path w="5107" h="20439" extrusionOk="0">
                  <a:moveTo>
                    <a:pt x="914" y="1"/>
                  </a:moveTo>
                  <a:cubicBezTo>
                    <a:pt x="793" y="1"/>
                    <a:pt x="670" y="16"/>
                    <a:pt x="547" y="43"/>
                  </a:cubicBezTo>
                  <a:lnTo>
                    <a:pt x="0" y="20439"/>
                  </a:lnTo>
                  <a:cubicBezTo>
                    <a:pt x="4013" y="15150"/>
                    <a:pt x="5107" y="8220"/>
                    <a:pt x="2858" y="1989"/>
                  </a:cubicBezTo>
                  <a:cubicBezTo>
                    <a:pt x="2584" y="1198"/>
                    <a:pt x="2128" y="347"/>
                    <a:pt x="1338" y="74"/>
                  </a:cubicBezTo>
                  <a:cubicBezTo>
                    <a:pt x="1204" y="23"/>
                    <a:pt x="1061" y="1"/>
                    <a:pt x="9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631;p33"/>
            <p:cNvSpPr/>
            <p:nvPr/>
          </p:nvSpPr>
          <p:spPr>
            <a:xfrm>
              <a:off x="13022725" y="2576050"/>
              <a:ext cx="453675" cy="210025"/>
            </a:xfrm>
            <a:custGeom>
              <a:avLst/>
              <a:gdLst/>
              <a:ahLst/>
              <a:cxnLst/>
              <a:rect l="l" t="t" r="r" b="b"/>
              <a:pathLst>
                <a:path w="18147" h="8401" extrusionOk="0">
                  <a:moveTo>
                    <a:pt x="5932" y="0"/>
                  </a:moveTo>
                  <a:cubicBezTo>
                    <a:pt x="4698" y="0"/>
                    <a:pt x="3459" y="163"/>
                    <a:pt x="2250" y="493"/>
                  </a:cubicBezTo>
                  <a:cubicBezTo>
                    <a:pt x="1460" y="706"/>
                    <a:pt x="609" y="1131"/>
                    <a:pt x="213" y="1800"/>
                  </a:cubicBezTo>
                  <a:cubicBezTo>
                    <a:pt x="92" y="2013"/>
                    <a:pt x="31" y="2256"/>
                    <a:pt x="1" y="2499"/>
                  </a:cubicBezTo>
                  <a:cubicBezTo>
                    <a:pt x="1" y="3259"/>
                    <a:pt x="609" y="3897"/>
                    <a:pt x="1217" y="4384"/>
                  </a:cubicBezTo>
                  <a:cubicBezTo>
                    <a:pt x="4462" y="7026"/>
                    <a:pt x="8463" y="8401"/>
                    <a:pt x="12526" y="8401"/>
                  </a:cubicBezTo>
                  <a:cubicBezTo>
                    <a:pt x="14399" y="8401"/>
                    <a:pt x="16285" y="8109"/>
                    <a:pt x="18117" y="7514"/>
                  </a:cubicBezTo>
                  <a:lnTo>
                    <a:pt x="18147" y="7484"/>
                  </a:lnTo>
                  <a:cubicBezTo>
                    <a:pt x="16688" y="4779"/>
                    <a:pt x="14135" y="2286"/>
                    <a:pt x="11308" y="1070"/>
                  </a:cubicBezTo>
                  <a:cubicBezTo>
                    <a:pt x="9599" y="361"/>
                    <a:pt x="7770" y="0"/>
                    <a:pt x="59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632;p33"/>
            <p:cNvSpPr/>
            <p:nvPr/>
          </p:nvSpPr>
          <p:spPr>
            <a:xfrm>
              <a:off x="13022725" y="2621025"/>
              <a:ext cx="452175" cy="165075"/>
            </a:xfrm>
            <a:custGeom>
              <a:avLst/>
              <a:gdLst/>
              <a:ahLst/>
              <a:cxnLst/>
              <a:rect l="l" t="t" r="r" b="b"/>
              <a:pathLst>
                <a:path w="18087" h="6603" extrusionOk="0">
                  <a:moveTo>
                    <a:pt x="213" y="1"/>
                  </a:moveTo>
                  <a:cubicBezTo>
                    <a:pt x="92" y="214"/>
                    <a:pt x="1" y="457"/>
                    <a:pt x="1" y="700"/>
                  </a:cubicBezTo>
                  <a:cubicBezTo>
                    <a:pt x="1" y="1460"/>
                    <a:pt x="609" y="2098"/>
                    <a:pt x="1186" y="2615"/>
                  </a:cubicBezTo>
                  <a:cubicBezTo>
                    <a:pt x="4430" y="5235"/>
                    <a:pt x="8441" y="6603"/>
                    <a:pt x="12500" y="6603"/>
                  </a:cubicBezTo>
                  <a:cubicBezTo>
                    <a:pt x="14376" y="6603"/>
                    <a:pt x="16261" y="6311"/>
                    <a:pt x="18086" y="5715"/>
                  </a:cubicBezTo>
                  <a:lnTo>
                    <a:pt x="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633;p33"/>
            <p:cNvSpPr/>
            <p:nvPr/>
          </p:nvSpPr>
          <p:spPr>
            <a:xfrm>
              <a:off x="13187375" y="2833500"/>
              <a:ext cx="646975" cy="579675"/>
            </a:xfrm>
            <a:custGeom>
              <a:avLst/>
              <a:gdLst/>
              <a:ahLst/>
              <a:cxnLst/>
              <a:rect l="l" t="t" r="r" b="b"/>
              <a:pathLst>
                <a:path w="25879" h="23187" extrusionOk="0">
                  <a:moveTo>
                    <a:pt x="25291" y="0"/>
                  </a:moveTo>
                  <a:cubicBezTo>
                    <a:pt x="25235" y="0"/>
                    <a:pt x="25177" y="13"/>
                    <a:pt x="25117" y="43"/>
                  </a:cubicBezTo>
                  <a:cubicBezTo>
                    <a:pt x="20345" y="2566"/>
                    <a:pt x="15482" y="5119"/>
                    <a:pt x="11379" y="8675"/>
                  </a:cubicBezTo>
                  <a:cubicBezTo>
                    <a:pt x="6850" y="12596"/>
                    <a:pt x="3658" y="17855"/>
                    <a:pt x="193" y="22657"/>
                  </a:cubicBezTo>
                  <a:cubicBezTo>
                    <a:pt x="0" y="22914"/>
                    <a:pt x="275" y="23187"/>
                    <a:pt x="550" y="23187"/>
                  </a:cubicBezTo>
                  <a:cubicBezTo>
                    <a:pt x="666" y="23187"/>
                    <a:pt x="781" y="23139"/>
                    <a:pt x="862" y="23022"/>
                  </a:cubicBezTo>
                  <a:cubicBezTo>
                    <a:pt x="4266" y="18280"/>
                    <a:pt x="7427" y="13083"/>
                    <a:pt x="11895" y="9223"/>
                  </a:cubicBezTo>
                  <a:cubicBezTo>
                    <a:pt x="15968" y="5727"/>
                    <a:pt x="20771" y="3204"/>
                    <a:pt x="25513" y="712"/>
                  </a:cubicBezTo>
                  <a:cubicBezTo>
                    <a:pt x="25879" y="502"/>
                    <a:pt x="25637" y="0"/>
                    <a:pt x="252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634;p33"/>
            <p:cNvSpPr/>
            <p:nvPr/>
          </p:nvSpPr>
          <p:spPr>
            <a:xfrm>
              <a:off x="13040500" y="2854175"/>
              <a:ext cx="738950" cy="155950"/>
            </a:xfrm>
            <a:custGeom>
              <a:avLst/>
              <a:gdLst/>
              <a:ahLst/>
              <a:cxnLst/>
              <a:rect l="l" t="t" r="r" b="b"/>
              <a:pathLst>
                <a:path w="29558" h="6238" extrusionOk="0">
                  <a:moveTo>
                    <a:pt x="29032" y="0"/>
                  </a:moveTo>
                  <a:cubicBezTo>
                    <a:pt x="28969" y="0"/>
                    <a:pt x="28902" y="21"/>
                    <a:pt x="28834" y="67"/>
                  </a:cubicBezTo>
                  <a:lnTo>
                    <a:pt x="28834" y="37"/>
                  </a:lnTo>
                  <a:cubicBezTo>
                    <a:pt x="23429" y="3627"/>
                    <a:pt x="17154" y="5476"/>
                    <a:pt x="10822" y="5476"/>
                  </a:cubicBezTo>
                  <a:cubicBezTo>
                    <a:pt x="7397" y="5476"/>
                    <a:pt x="3956" y="4935"/>
                    <a:pt x="627" y="3836"/>
                  </a:cubicBezTo>
                  <a:cubicBezTo>
                    <a:pt x="584" y="3822"/>
                    <a:pt x="544" y="3815"/>
                    <a:pt x="506" y="3815"/>
                  </a:cubicBezTo>
                  <a:cubicBezTo>
                    <a:pt x="137" y="3815"/>
                    <a:pt x="1" y="4428"/>
                    <a:pt x="414" y="4566"/>
                  </a:cubicBezTo>
                  <a:cubicBezTo>
                    <a:pt x="3818" y="5686"/>
                    <a:pt x="7335" y="6237"/>
                    <a:pt x="10833" y="6237"/>
                  </a:cubicBezTo>
                  <a:cubicBezTo>
                    <a:pt x="17300" y="6237"/>
                    <a:pt x="23707" y="4355"/>
                    <a:pt x="29229" y="705"/>
                  </a:cubicBezTo>
                  <a:cubicBezTo>
                    <a:pt x="29557" y="478"/>
                    <a:pt x="29341" y="0"/>
                    <a:pt x="290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635;p33"/>
            <p:cNvSpPr/>
            <p:nvPr/>
          </p:nvSpPr>
          <p:spPr>
            <a:xfrm>
              <a:off x="12909650" y="2851325"/>
              <a:ext cx="936425" cy="392725"/>
            </a:xfrm>
            <a:custGeom>
              <a:avLst/>
              <a:gdLst/>
              <a:ahLst/>
              <a:cxnLst/>
              <a:rect l="l" t="t" r="r" b="b"/>
              <a:pathLst>
                <a:path w="37457" h="15709" extrusionOk="0">
                  <a:moveTo>
                    <a:pt x="37004" y="0"/>
                  </a:moveTo>
                  <a:cubicBezTo>
                    <a:pt x="36961" y="0"/>
                    <a:pt x="36915" y="9"/>
                    <a:pt x="36865" y="29"/>
                  </a:cubicBezTo>
                  <a:cubicBezTo>
                    <a:pt x="30968" y="2491"/>
                    <a:pt x="26257" y="6838"/>
                    <a:pt x="20937" y="10242"/>
                  </a:cubicBezTo>
                  <a:cubicBezTo>
                    <a:pt x="18111" y="12066"/>
                    <a:pt x="15132" y="13555"/>
                    <a:pt x="11849" y="14315"/>
                  </a:cubicBezTo>
                  <a:cubicBezTo>
                    <a:pt x="9977" y="14764"/>
                    <a:pt x="8066" y="14984"/>
                    <a:pt x="6152" y="14984"/>
                  </a:cubicBezTo>
                  <a:cubicBezTo>
                    <a:pt x="4304" y="14984"/>
                    <a:pt x="2454" y="14779"/>
                    <a:pt x="633" y="14376"/>
                  </a:cubicBezTo>
                  <a:cubicBezTo>
                    <a:pt x="599" y="14367"/>
                    <a:pt x="567" y="14363"/>
                    <a:pt x="536" y="14363"/>
                  </a:cubicBezTo>
                  <a:cubicBezTo>
                    <a:pt x="150" y="14363"/>
                    <a:pt x="0" y="15021"/>
                    <a:pt x="451" y="15105"/>
                  </a:cubicBezTo>
                  <a:lnTo>
                    <a:pt x="451" y="15075"/>
                  </a:lnTo>
                  <a:cubicBezTo>
                    <a:pt x="2307" y="15499"/>
                    <a:pt x="4197" y="15709"/>
                    <a:pt x="6084" y="15709"/>
                  </a:cubicBezTo>
                  <a:cubicBezTo>
                    <a:pt x="9604" y="15709"/>
                    <a:pt x="13113" y="14980"/>
                    <a:pt x="16378" y="13555"/>
                  </a:cubicBezTo>
                  <a:cubicBezTo>
                    <a:pt x="21120" y="11488"/>
                    <a:pt x="25132" y="8145"/>
                    <a:pt x="29357" y="5196"/>
                  </a:cubicBezTo>
                  <a:cubicBezTo>
                    <a:pt x="31758" y="3464"/>
                    <a:pt x="34342" y="1974"/>
                    <a:pt x="37077" y="789"/>
                  </a:cubicBezTo>
                  <a:cubicBezTo>
                    <a:pt x="37456" y="600"/>
                    <a:pt x="37353" y="0"/>
                    <a:pt x="3700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636;p33"/>
            <p:cNvSpPr/>
            <p:nvPr/>
          </p:nvSpPr>
          <p:spPr>
            <a:xfrm>
              <a:off x="12828950" y="3333050"/>
              <a:ext cx="422525" cy="475450"/>
            </a:xfrm>
            <a:custGeom>
              <a:avLst/>
              <a:gdLst/>
              <a:ahLst/>
              <a:cxnLst/>
              <a:rect l="l" t="t" r="r" b="b"/>
              <a:pathLst>
                <a:path w="16901" h="19018" extrusionOk="0">
                  <a:moveTo>
                    <a:pt x="16475" y="1"/>
                  </a:moveTo>
                  <a:cubicBezTo>
                    <a:pt x="8907" y="2067"/>
                    <a:pt x="2919" y="7782"/>
                    <a:pt x="518" y="15259"/>
                  </a:cubicBezTo>
                  <a:cubicBezTo>
                    <a:pt x="214" y="16201"/>
                    <a:pt x="1" y="17296"/>
                    <a:pt x="578" y="18116"/>
                  </a:cubicBezTo>
                  <a:cubicBezTo>
                    <a:pt x="761" y="18390"/>
                    <a:pt x="1004" y="18603"/>
                    <a:pt x="1277" y="18755"/>
                  </a:cubicBezTo>
                  <a:cubicBezTo>
                    <a:pt x="1665" y="18942"/>
                    <a:pt x="2123" y="19017"/>
                    <a:pt x="2600" y="19017"/>
                  </a:cubicBezTo>
                  <a:cubicBezTo>
                    <a:pt x="3208" y="19017"/>
                    <a:pt x="3846" y="18895"/>
                    <a:pt x="4408" y="18724"/>
                  </a:cubicBezTo>
                  <a:cubicBezTo>
                    <a:pt x="8208" y="17478"/>
                    <a:pt x="11490" y="15016"/>
                    <a:pt x="13709" y="11703"/>
                  </a:cubicBezTo>
                  <a:cubicBezTo>
                    <a:pt x="15898" y="8420"/>
                    <a:pt x="16901" y="3922"/>
                    <a:pt x="165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637;p33"/>
            <p:cNvSpPr/>
            <p:nvPr/>
          </p:nvSpPr>
          <p:spPr>
            <a:xfrm>
              <a:off x="12829725" y="3333050"/>
              <a:ext cx="411125" cy="468875"/>
            </a:xfrm>
            <a:custGeom>
              <a:avLst/>
              <a:gdLst/>
              <a:ahLst/>
              <a:cxnLst/>
              <a:rect l="l" t="t" r="r" b="b"/>
              <a:pathLst>
                <a:path w="16445" h="18755" extrusionOk="0">
                  <a:moveTo>
                    <a:pt x="16444" y="1"/>
                  </a:moveTo>
                  <a:lnTo>
                    <a:pt x="16444" y="1"/>
                  </a:lnTo>
                  <a:cubicBezTo>
                    <a:pt x="8906" y="2067"/>
                    <a:pt x="2888" y="7782"/>
                    <a:pt x="487" y="15259"/>
                  </a:cubicBezTo>
                  <a:cubicBezTo>
                    <a:pt x="213" y="16201"/>
                    <a:pt x="0" y="17296"/>
                    <a:pt x="547" y="18116"/>
                  </a:cubicBezTo>
                  <a:cubicBezTo>
                    <a:pt x="730" y="18390"/>
                    <a:pt x="973" y="18603"/>
                    <a:pt x="1246" y="18755"/>
                  </a:cubicBezTo>
                  <a:lnTo>
                    <a:pt x="1644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638;p33"/>
            <p:cNvSpPr/>
            <p:nvPr/>
          </p:nvSpPr>
          <p:spPr>
            <a:xfrm>
              <a:off x="12626075" y="3127800"/>
              <a:ext cx="472675" cy="187350"/>
            </a:xfrm>
            <a:custGeom>
              <a:avLst/>
              <a:gdLst/>
              <a:ahLst/>
              <a:cxnLst/>
              <a:rect l="l" t="t" r="r" b="b"/>
              <a:pathLst>
                <a:path w="18907" h="7494" extrusionOk="0">
                  <a:moveTo>
                    <a:pt x="8937" y="1"/>
                  </a:moveTo>
                  <a:cubicBezTo>
                    <a:pt x="6378" y="1"/>
                    <a:pt x="3858" y="713"/>
                    <a:pt x="1672" y="2071"/>
                  </a:cubicBezTo>
                  <a:cubicBezTo>
                    <a:pt x="973" y="2496"/>
                    <a:pt x="243" y="3165"/>
                    <a:pt x="91" y="3894"/>
                  </a:cubicBezTo>
                  <a:cubicBezTo>
                    <a:pt x="0" y="4138"/>
                    <a:pt x="0" y="4381"/>
                    <a:pt x="91" y="4624"/>
                  </a:cubicBezTo>
                  <a:cubicBezTo>
                    <a:pt x="274" y="5384"/>
                    <a:pt x="1034" y="5809"/>
                    <a:pt x="1763" y="6113"/>
                  </a:cubicBezTo>
                  <a:cubicBezTo>
                    <a:pt x="3985" y="7038"/>
                    <a:pt x="6336" y="7493"/>
                    <a:pt x="8676" y="7493"/>
                  </a:cubicBezTo>
                  <a:cubicBezTo>
                    <a:pt x="12256" y="7493"/>
                    <a:pt x="15812" y="6428"/>
                    <a:pt x="18845" y="4350"/>
                  </a:cubicBezTo>
                  <a:lnTo>
                    <a:pt x="18906" y="4320"/>
                  </a:lnTo>
                  <a:cubicBezTo>
                    <a:pt x="16748" y="2131"/>
                    <a:pt x="13587" y="460"/>
                    <a:pt x="10547" y="95"/>
                  </a:cubicBezTo>
                  <a:cubicBezTo>
                    <a:pt x="10011" y="32"/>
                    <a:pt x="9473" y="1"/>
                    <a:pt x="893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639;p33"/>
            <p:cNvSpPr/>
            <p:nvPr/>
          </p:nvSpPr>
          <p:spPr>
            <a:xfrm>
              <a:off x="12626075" y="3225150"/>
              <a:ext cx="471900" cy="90000"/>
            </a:xfrm>
            <a:custGeom>
              <a:avLst/>
              <a:gdLst/>
              <a:ahLst/>
              <a:cxnLst/>
              <a:rect l="l" t="t" r="r" b="b"/>
              <a:pathLst>
                <a:path w="18876" h="3600" extrusionOk="0">
                  <a:moveTo>
                    <a:pt x="91" y="0"/>
                  </a:moveTo>
                  <a:cubicBezTo>
                    <a:pt x="0" y="244"/>
                    <a:pt x="0" y="487"/>
                    <a:pt x="91" y="730"/>
                  </a:cubicBezTo>
                  <a:cubicBezTo>
                    <a:pt x="274" y="1490"/>
                    <a:pt x="1034" y="1915"/>
                    <a:pt x="1763" y="2219"/>
                  </a:cubicBezTo>
                  <a:cubicBezTo>
                    <a:pt x="3985" y="3144"/>
                    <a:pt x="6336" y="3599"/>
                    <a:pt x="8678" y="3599"/>
                  </a:cubicBezTo>
                  <a:cubicBezTo>
                    <a:pt x="12261" y="3599"/>
                    <a:pt x="15824" y="2534"/>
                    <a:pt x="18876" y="456"/>
                  </a:cubicBezTo>
                  <a:lnTo>
                    <a:pt x="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640;p33"/>
            <p:cNvSpPr/>
            <p:nvPr/>
          </p:nvSpPr>
          <p:spPr>
            <a:xfrm>
              <a:off x="12584275" y="2729950"/>
              <a:ext cx="581350" cy="273200"/>
            </a:xfrm>
            <a:custGeom>
              <a:avLst/>
              <a:gdLst/>
              <a:ahLst/>
              <a:cxnLst/>
              <a:rect l="l" t="t" r="r" b="b"/>
              <a:pathLst>
                <a:path w="23254" h="10928" extrusionOk="0">
                  <a:moveTo>
                    <a:pt x="7418" y="1"/>
                  </a:moveTo>
                  <a:cubicBezTo>
                    <a:pt x="5930" y="1"/>
                    <a:pt x="4439" y="189"/>
                    <a:pt x="2979" y="568"/>
                  </a:cubicBezTo>
                  <a:cubicBezTo>
                    <a:pt x="1946" y="811"/>
                    <a:pt x="821" y="1358"/>
                    <a:pt x="304" y="2209"/>
                  </a:cubicBezTo>
                  <a:cubicBezTo>
                    <a:pt x="152" y="2483"/>
                    <a:pt x="61" y="2787"/>
                    <a:pt x="31" y="3121"/>
                  </a:cubicBezTo>
                  <a:cubicBezTo>
                    <a:pt x="0" y="4094"/>
                    <a:pt x="791" y="4915"/>
                    <a:pt x="1520" y="5553"/>
                  </a:cubicBezTo>
                  <a:cubicBezTo>
                    <a:pt x="5740" y="9069"/>
                    <a:pt x="11021" y="10927"/>
                    <a:pt x="16378" y="10927"/>
                  </a:cubicBezTo>
                  <a:cubicBezTo>
                    <a:pt x="18661" y="10927"/>
                    <a:pt x="20958" y="10590"/>
                    <a:pt x="23192" y="9899"/>
                  </a:cubicBezTo>
                  <a:lnTo>
                    <a:pt x="23253" y="9869"/>
                  </a:lnTo>
                  <a:cubicBezTo>
                    <a:pt x="21429" y="6343"/>
                    <a:pt x="18207" y="3091"/>
                    <a:pt x="14590" y="1510"/>
                  </a:cubicBezTo>
                  <a:cubicBezTo>
                    <a:pt x="12304" y="509"/>
                    <a:pt x="9864" y="1"/>
                    <a:pt x="741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641;p33"/>
            <p:cNvSpPr/>
            <p:nvPr/>
          </p:nvSpPr>
          <p:spPr>
            <a:xfrm>
              <a:off x="12584275" y="2784400"/>
              <a:ext cx="579825" cy="218125"/>
            </a:xfrm>
            <a:custGeom>
              <a:avLst/>
              <a:gdLst/>
              <a:ahLst/>
              <a:cxnLst/>
              <a:rect l="l" t="t" r="r" b="b"/>
              <a:pathLst>
                <a:path w="23193" h="8725" extrusionOk="0">
                  <a:moveTo>
                    <a:pt x="304" y="1"/>
                  </a:moveTo>
                  <a:cubicBezTo>
                    <a:pt x="152" y="275"/>
                    <a:pt x="61" y="578"/>
                    <a:pt x="31" y="913"/>
                  </a:cubicBezTo>
                  <a:cubicBezTo>
                    <a:pt x="0" y="1885"/>
                    <a:pt x="791" y="2706"/>
                    <a:pt x="1520" y="3344"/>
                  </a:cubicBezTo>
                  <a:cubicBezTo>
                    <a:pt x="5732" y="6876"/>
                    <a:pt x="10986" y="8725"/>
                    <a:pt x="16334" y="8725"/>
                  </a:cubicBezTo>
                  <a:cubicBezTo>
                    <a:pt x="18628" y="8725"/>
                    <a:pt x="20939" y="8384"/>
                    <a:pt x="23192" y="7691"/>
                  </a:cubicBezTo>
                  <a:lnTo>
                    <a:pt x="304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642;p33"/>
            <p:cNvSpPr/>
            <p:nvPr/>
          </p:nvSpPr>
          <p:spPr>
            <a:xfrm>
              <a:off x="13296300" y="1719050"/>
              <a:ext cx="2025125" cy="2025125"/>
            </a:xfrm>
            <a:custGeom>
              <a:avLst/>
              <a:gdLst/>
              <a:ahLst/>
              <a:cxnLst/>
              <a:rect l="l" t="t" r="r" b="b"/>
              <a:pathLst>
                <a:path w="81005" h="81005" extrusionOk="0">
                  <a:moveTo>
                    <a:pt x="40487" y="0"/>
                  </a:moveTo>
                  <a:cubicBezTo>
                    <a:pt x="18146" y="0"/>
                    <a:pt x="0" y="18147"/>
                    <a:pt x="0" y="40518"/>
                  </a:cubicBezTo>
                  <a:cubicBezTo>
                    <a:pt x="0" y="62889"/>
                    <a:pt x="18146" y="81005"/>
                    <a:pt x="40487" y="81005"/>
                  </a:cubicBezTo>
                  <a:cubicBezTo>
                    <a:pt x="62858" y="81005"/>
                    <a:pt x="81005" y="62889"/>
                    <a:pt x="81005" y="40518"/>
                  </a:cubicBezTo>
                  <a:cubicBezTo>
                    <a:pt x="81005" y="18147"/>
                    <a:pt x="62858" y="0"/>
                    <a:pt x="404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643;p33"/>
            <p:cNvSpPr/>
            <p:nvPr/>
          </p:nvSpPr>
          <p:spPr>
            <a:xfrm>
              <a:off x="14674725" y="1907500"/>
              <a:ext cx="788050" cy="1628175"/>
            </a:xfrm>
            <a:custGeom>
              <a:avLst/>
              <a:gdLst/>
              <a:ahLst/>
              <a:cxnLst/>
              <a:rect l="l" t="t" r="r" b="b"/>
              <a:pathLst>
                <a:path w="31522" h="65127" extrusionOk="0">
                  <a:moveTo>
                    <a:pt x="8907" y="0"/>
                  </a:moveTo>
                  <a:cubicBezTo>
                    <a:pt x="6414" y="548"/>
                    <a:pt x="6262" y="2918"/>
                    <a:pt x="6323" y="5137"/>
                  </a:cubicBezTo>
                  <a:cubicBezTo>
                    <a:pt x="6354" y="6049"/>
                    <a:pt x="6080" y="6931"/>
                    <a:pt x="6262" y="7812"/>
                  </a:cubicBezTo>
                  <a:cubicBezTo>
                    <a:pt x="6417" y="8559"/>
                    <a:pt x="7074" y="9285"/>
                    <a:pt x="7770" y="9285"/>
                  </a:cubicBezTo>
                  <a:cubicBezTo>
                    <a:pt x="7896" y="9285"/>
                    <a:pt x="8022" y="9261"/>
                    <a:pt x="8147" y="9210"/>
                  </a:cubicBezTo>
                  <a:cubicBezTo>
                    <a:pt x="8542" y="9028"/>
                    <a:pt x="8846" y="8633"/>
                    <a:pt x="9241" y="8633"/>
                  </a:cubicBezTo>
                  <a:cubicBezTo>
                    <a:pt x="9253" y="8632"/>
                    <a:pt x="9264" y="8632"/>
                    <a:pt x="9275" y="8632"/>
                  </a:cubicBezTo>
                  <a:cubicBezTo>
                    <a:pt x="9947" y="8632"/>
                    <a:pt x="10152" y="9525"/>
                    <a:pt x="10092" y="10183"/>
                  </a:cubicBezTo>
                  <a:cubicBezTo>
                    <a:pt x="10001" y="10852"/>
                    <a:pt x="9910" y="11703"/>
                    <a:pt x="10457" y="12037"/>
                  </a:cubicBezTo>
                  <a:cubicBezTo>
                    <a:pt x="9150" y="13526"/>
                    <a:pt x="7600" y="14803"/>
                    <a:pt x="5898" y="15837"/>
                  </a:cubicBezTo>
                  <a:cubicBezTo>
                    <a:pt x="7022" y="16870"/>
                    <a:pt x="7691" y="18299"/>
                    <a:pt x="7752" y="19818"/>
                  </a:cubicBezTo>
                  <a:cubicBezTo>
                    <a:pt x="7397" y="20072"/>
                    <a:pt x="6977" y="20128"/>
                    <a:pt x="6543" y="20128"/>
                  </a:cubicBezTo>
                  <a:cubicBezTo>
                    <a:pt x="6196" y="20128"/>
                    <a:pt x="5840" y="20092"/>
                    <a:pt x="5503" y="20092"/>
                  </a:cubicBezTo>
                  <a:cubicBezTo>
                    <a:pt x="4651" y="20092"/>
                    <a:pt x="2189" y="21673"/>
                    <a:pt x="3800" y="22524"/>
                  </a:cubicBezTo>
                  <a:cubicBezTo>
                    <a:pt x="4044" y="22615"/>
                    <a:pt x="4287" y="22706"/>
                    <a:pt x="4530" y="22828"/>
                  </a:cubicBezTo>
                  <a:cubicBezTo>
                    <a:pt x="4773" y="23071"/>
                    <a:pt x="4955" y="23344"/>
                    <a:pt x="5077" y="23679"/>
                  </a:cubicBezTo>
                  <a:cubicBezTo>
                    <a:pt x="5478" y="24480"/>
                    <a:pt x="6254" y="24883"/>
                    <a:pt x="7033" y="24883"/>
                  </a:cubicBezTo>
                  <a:cubicBezTo>
                    <a:pt x="7790" y="24883"/>
                    <a:pt x="8548" y="24503"/>
                    <a:pt x="8968" y="23739"/>
                  </a:cubicBezTo>
                  <a:cubicBezTo>
                    <a:pt x="9393" y="22919"/>
                    <a:pt x="9302" y="21946"/>
                    <a:pt x="9545" y="21065"/>
                  </a:cubicBezTo>
                  <a:cubicBezTo>
                    <a:pt x="9745" y="20366"/>
                    <a:pt x="10415" y="19647"/>
                    <a:pt x="11086" y="19647"/>
                  </a:cubicBezTo>
                  <a:cubicBezTo>
                    <a:pt x="11233" y="19647"/>
                    <a:pt x="11379" y="19681"/>
                    <a:pt x="11521" y="19758"/>
                  </a:cubicBezTo>
                  <a:cubicBezTo>
                    <a:pt x="11946" y="19970"/>
                    <a:pt x="12190" y="20457"/>
                    <a:pt x="12676" y="20548"/>
                  </a:cubicBezTo>
                  <a:cubicBezTo>
                    <a:pt x="12717" y="20554"/>
                    <a:pt x="12758" y="20557"/>
                    <a:pt x="12799" y="20557"/>
                  </a:cubicBezTo>
                  <a:cubicBezTo>
                    <a:pt x="13237" y="20557"/>
                    <a:pt x="13674" y="20216"/>
                    <a:pt x="14081" y="20216"/>
                  </a:cubicBezTo>
                  <a:cubicBezTo>
                    <a:pt x="14172" y="20216"/>
                    <a:pt x="14260" y="20233"/>
                    <a:pt x="14348" y="20274"/>
                  </a:cubicBezTo>
                  <a:cubicBezTo>
                    <a:pt x="14652" y="20852"/>
                    <a:pt x="14986" y="21460"/>
                    <a:pt x="15564" y="21703"/>
                  </a:cubicBezTo>
                  <a:cubicBezTo>
                    <a:pt x="15837" y="21794"/>
                    <a:pt x="16080" y="21855"/>
                    <a:pt x="16354" y="21885"/>
                  </a:cubicBezTo>
                  <a:cubicBezTo>
                    <a:pt x="17326" y="22098"/>
                    <a:pt x="18147" y="22706"/>
                    <a:pt x="18634" y="23587"/>
                  </a:cubicBezTo>
                  <a:cubicBezTo>
                    <a:pt x="18482" y="23071"/>
                    <a:pt x="18512" y="22554"/>
                    <a:pt x="18725" y="22068"/>
                  </a:cubicBezTo>
                  <a:cubicBezTo>
                    <a:pt x="18883" y="21772"/>
                    <a:pt x="19233" y="21565"/>
                    <a:pt x="19551" y="21565"/>
                  </a:cubicBezTo>
                  <a:cubicBezTo>
                    <a:pt x="19722" y="21565"/>
                    <a:pt x="19884" y="21625"/>
                    <a:pt x="20001" y="21764"/>
                  </a:cubicBezTo>
                  <a:cubicBezTo>
                    <a:pt x="20396" y="22220"/>
                    <a:pt x="19941" y="22980"/>
                    <a:pt x="20153" y="23557"/>
                  </a:cubicBezTo>
                  <a:cubicBezTo>
                    <a:pt x="20488" y="24347"/>
                    <a:pt x="21734" y="24135"/>
                    <a:pt x="22372" y="24712"/>
                  </a:cubicBezTo>
                  <a:cubicBezTo>
                    <a:pt x="23010" y="25259"/>
                    <a:pt x="22676" y="26475"/>
                    <a:pt x="22220" y="27265"/>
                  </a:cubicBezTo>
                  <a:cubicBezTo>
                    <a:pt x="22099" y="27508"/>
                    <a:pt x="21947" y="27691"/>
                    <a:pt x="21764" y="27812"/>
                  </a:cubicBezTo>
                  <a:cubicBezTo>
                    <a:pt x="21638" y="27886"/>
                    <a:pt x="21514" y="27918"/>
                    <a:pt x="21390" y="27918"/>
                  </a:cubicBezTo>
                  <a:cubicBezTo>
                    <a:pt x="20645" y="27918"/>
                    <a:pt x="19919" y="26779"/>
                    <a:pt x="19059" y="26779"/>
                  </a:cubicBezTo>
                  <a:cubicBezTo>
                    <a:pt x="18857" y="27589"/>
                    <a:pt x="18103" y="28151"/>
                    <a:pt x="17271" y="28151"/>
                  </a:cubicBezTo>
                  <a:cubicBezTo>
                    <a:pt x="17229" y="28151"/>
                    <a:pt x="17187" y="28150"/>
                    <a:pt x="17144" y="28147"/>
                  </a:cubicBezTo>
                  <a:cubicBezTo>
                    <a:pt x="16080" y="27995"/>
                    <a:pt x="15412" y="26931"/>
                    <a:pt x="14834" y="26019"/>
                  </a:cubicBezTo>
                  <a:cubicBezTo>
                    <a:pt x="14295" y="25091"/>
                    <a:pt x="13520" y="24103"/>
                    <a:pt x="12451" y="24103"/>
                  </a:cubicBezTo>
                  <a:cubicBezTo>
                    <a:pt x="12435" y="24103"/>
                    <a:pt x="12419" y="24104"/>
                    <a:pt x="12402" y="24104"/>
                  </a:cubicBezTo>
                  <a:cubicBezTo>
                    <a:pt x="11339" y="24165"/>
                    <a:pt x="10548" y="25138"/>
                    <a:pt x="9515" y="25198"/>
                  </a:cubicBezTo>
                  <a:cubicBezTo>
                    <a:pt x="9288" y="25198"/>
                    <a:pt x="9052" y="25164"/>
                    <a:pt x="8826" y="25164"/>
                  </a:cubicBezTo>
                  <a:cubicBezTo>
                    <a:pt x="8629" y="25164"/>
                    <a:pt x="8439" y="25190"/>
                    <a:pt x="8269" y="25290"/>
                  </a:cubicBezTo>
                  <a:cubicBezTo>
                    <a:pt x="8056" y="25442"/>
                    <a:pt x="7934" y="25715"/>
                    <a:pt x="7721" y="25867"/>
                  </a:cubicBezTo>
                  <a:cubicBezTo>
                    <a:pt x="7521" y="26034"/>
                    <a:pt x="7280" y="26087"/>
                    <a:pt x="7020" y="26087"/>
                  </a:cubicBezTo>
                  <a:cubicBezTo>
                    <a:pt x="6568" y="26087"/>
                    <a:pt x="6056" y="25928"/>
                    <a:pt x="5594" y="25928"/>
                  </a:cubicBezTo>
                  <a:cubicBezTo>
                    <a:pt x="3952" y="25958"/>
                    <a:pt x="3375" y="28967"/>
                    <a:pt x="2645" y="30153"/>
                  </a:cubicBezTo>
                  <a:cubicBezTo>
                    <a:pt x="1794" y="31521"/>
                    <a:pt x="882" y="33010"/>
                    <a:pt x="974" y="34651"/>
                  </a:cubicBezTo>
                  <a:cubicBezTo>
                    <a:pt x="1004" y="35442"/>
                    <a:pt x="1308" y="36323"/>
                    <a:pt x="974" y="37053"/>
                  </a:cubicBezTo>
                  <a:cubicBezTo>
                    <a:pt x="700" y="37661"/>
                    <a:pt x="92" y="38086"/>
                    <a:pt x="1" y="38724"/>
                  </a:cubicBezTo>
                  <a:cubicBezTo>
                    <a:pt x="1" y="39059"/>
                    <a:pt x="62" y="39393"/>
                    <a:pt x="214" y="39697"/>
                  </a:cubicBezTo>
                  <a:lnTo>
                    <a:pt x="1338" y="42737"/>
                  </a:lnTo>
                  <a:cubicBezTo>
                    <a:pt x="1582" y="43345"/>
                    <a:pt x="1916" y="44074"/>
                    <a:pt x="2554" y="44196"/>
                  </a:cubicBezTo>
                  <a:cubicBezTo>
                    <a:pt x="2889" y="44196"/>
                    <a:pt x="3192" y="44196"/>
                    <a:pt x="3496" y="44226"/>
                  </a:cubicBezTo>
                  <a:cubicBezTo>
                    <a:pt x="3983" y="44348"/>
                    <a:pt x="4196" y="44864"/>
                    <a:pt x="4591" y="45168"/>
                  </a:cubicBezTo>
                  <a:cubicBezTo>
                    <a:pt x="4914" y="45384"/>
                    <a:pt x="5290" y="45451"/>
                    <a:pt x="5681" y="45451"/>
                  </a:cubicBezTo>
                  <a:cubicBezTo>
                    <a:pt x="5953" y="45451"/>
                    <a:pt x="6232" y="45418"/>
                    <a:pt x="6506" y="45381"/>
                  </a:cubicBezTo>
                  <a:lnTo>
                    <a:pt x="9758" y="44925"/>
                  </a:lnTo>
                  <a:cubicBezTo>
                    <a:pt x="9915" y="44903"/>
                    <a:pt x="10074" y="44892"/>
                    <a:pt x="10234" y="44892"/>
                  </a:cubicBezTo>
                  <a:cubicBezTo>
                    <a:pt x="11623" y="44892"/>
                    <a:pt x="13015" y="45721"/>
                    <a:pt x="12524" y="47357"/>
                  </a:cubicBezTo>
                  <a:cubicBezTo>
                    <a:pt x="12342" y="48025"/>
                    <a:pt x="11946" y="48603"/>
                    <a:pt x="11825" y="49272"/>
                  </a:cubicBezTo>
                  <a:cubicBezTo>
                    <a:pt x="11187" y="52250"/>
                    <a:pt x="12098" y="54652"/>
                    <a:pt x="9606" y="57144"/>
                  </a:cubicBezTo>
                  <a:cubicBezTo>
                    <a:pt x="8907" y="57843"/>
                    <a:pt x="7995" y="58664"/>
                    <a:pt x="8208" y="59606"/>
                  </a:cubicBezTo>
                  <a:cubicBezTo>
                    <a:pt x="8299" y="59910"/>
                    <a:pt x="8512" y="60184"/>
                    <a:pt x="8573" y="60518"/>
                  </a:cubicBezTo>
                  <a:cubicBezTo>
                    <a:pt x="8755" y="61339"/>
                    <a:pt x="7995" y="62068"/>
                    <a:pt x="7417" y="62707"/>
                  </a:cubicBezTo>
                  <a:cubicBezTo>
                    <a:pt x="6870" y="63314"/>
                    <a:pt x="6445" y="64439"/>
                    <a:pt x="7114" y="64956"/>
                  </a:cubicBezTo>
                  <a:cubicBezTo>
                    <a:pt x="7279" y="65075"/>
                    <a:pt x="7456" y="65127"/>
                    <a:pt x="7636" y="65127"/>
                  </a:cubicBezTo>
                  <a:cubicBezTo>
                    <a:pt x="8281" y="65127"/>
                    <a:pt x="8979" y="64469"/>
                    <a:pt x="9454" y="63922"/>
                  </a:cubicBezTo>
                  <a:cubicBezTo>
                    <a:pt x="10731" y="62463"/>
                    <a:pt x="12433" y="61673"/>
                    <a:pt x="13861" y="60396"/>
                  </a:cubicBezTo>
                  <a:cubicBezTo>
                    <a:pt x="15168" y="59211"/>
                    <a:pt x="15716" y="58238"/>
                    <a:pt x="17509" y="57630"/>
                  </a:cubicBezTo>
                  <a:lnTo>
                    <a:pt x="17630" y="57600"/>
                  </a:lnTo>
                  <a:cubicBezTo>
                    <a:pt x="31521" y="39393"/>
                    <a:pt x="27600" y="13314"/>
                    <a:pt x="8968" y="31"/>
                  </a:cubicBezTo>
                  <a:lnTo>
                    <a:pt x="890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644;p33"/>
            <p:cNvSpPr/>
            <p:nvPr/>
          </p:nvSpPr>
          <p:spPr>
            <a:xfrm>
              <a:off x="13333525" y="1781350"/>
              <a:ext cx="1057800" cy="1923300"/>
            </a:xfrm>
            <a:custGeom>
              <a:avLst/>
              <a:gdLst/>
              <a:ahLst/>
              <a:cxnLst/>
              <a:rect l="l" t="t" r="r" b="b"/>
              <a:pathLst>
                <a:path w="42312" h="76932" extrusionOk="0">
                  <a:moveTo>
                    <a:pt x="24986" y="1"/>
                  </a:moveTo>
                  <a:cubicBezTo>
                    <a:pt x="12858" y="4499"/>
                    <a:pt x="3557" y="14499"/>
                    <a:pt x="1" y="26962"/>
                  </a:cubicBezTo>
                  <a:cubicBezTo>
                    <a:pt x="669" y="28360"/>
                    <a:pt x="700" y="30123"/>
                    <a:pt x="821" y="31734"/>
                  </a:cubicBezTo>
                  <a:cubicBezTo>
                    <a:pt x="973" y="34165"/>
                    <a:pt x="1490" y="36536"/>
                    <a:pt x="2311" y="38846"/>
                  </a:cubicBezTo>
                  <a:cubicBezTo>
                    <a:pt x="2858" y="40397"/>
                    <a:pt x="3648" y="42007"/>
                    <a:pt x="5107" y="42828"/>
                  </a:cubicBezTo>
                  <a:cubicBezTo>
                    <a:pt x="5745" y="43132"/>
                    <a:pt x="6444" y="43375"/>
                    <a:pt x="7144" y="43588"/>
                  </a:cubicBezTo>
                  <a:cubicBezTo>
                    <a:pt x="9241" y="44287"/>
                    <a:pt x="11125" y="45594"/>
                    <a:pt x="12524" y="47327"/>
                  </a:cubicBezTo>
                  <a:cubicBezTo>
                    <a:pt x="12829" y="47687"/>
                    <a:pt x="13184" y="48098"/>
                    <a:pt x="13614" y="48098"/>
                  </a:cubicBezTo>
                  <a:cubicBezTo>
                    <a:pt x="13655" y="48098"/>
                    <a:pt x="13697" y="48095"/>
                    <a:pt x="13739" y="48087"/>
                  </a:cubicBezTo>
                  <a:cubicBezTo>
                    <a:pt x="13922" y="48026"/>
                    <a:pt x="14104" y="47965"/>
                    <a:pt x="14287" y="47874"/>
                  </a:cubicBezTo>
                  <a:cubicBezTo>
                    <a:pt x="14428" y="47810"/>
                    <a:pt x="14572" y="47781"/>
                    <a:pt x="14714" y="47781"/>
                  </a:cubicBezTo>
                  <a:cubicBezTo>
                    <a:pt x="15458" y="47781"/>
                    <a:pt x="16155" y="48572"/>
                    <a:pt x="16232" y="49363"/>
                  </a:cubicBezTo>
                  <a:cubicBezTo>
                    <a:pt x="16414" y="51065"/>
                    <a:pt x="15229" y="52129"/>
                    <a:pt x="15746" y="53923"/>
                  </a:cubicBezTo>
                  <a:cubicBezTo>
                    <a:pt x="16080" y="55047"/>
                    <a:pt x="16414" y="56233"/>
                    <a:pt x="17174" y="57175"/>
                  </a:cubicBezTo>
                  <a:cubicBezTo>
                    <a:pt x="17600" y="57661"/>
                    <a:pt x="18116" y="58087"/>
                    <a:pt x="18542" y="58603"/>
                  </a:cubicBezTo>
                  <a:cubicBezTo>
                    <a:pt x="19028" y="59211"/>
                    <a:pt x="19363" y="59941"/>
                    <a:pt x="19879" y="60549"/>
                  </a:cubicBezTo>
                  <a:cubicBezTo>
                    <a:pt x="21095" y="61947"/>
                    <a:pt x="23162" y="62373"/>
                    <a:pt x="24317" y="63832"/>
                  </a:cubicBezTo>
                  <a:cubicBezTo>
                    <a:pt x="24955" y="64622"/>
                    <a:pt x="25259" y="65686"/>
                    <a:pt x="25533" y="66689"/>
                  </a:cubicBezTo>
                  <a:cubicBezTo>
                    <a:pt x="26110" y="68816"/>
                    <a:pt x="26718" y="70944"/>
                    <a:pt x="27813" y="72859"/>
                  </a:cubicBezTo>
                  <a:cubicBezTo>
                    <a:pt x="28907" y="74744"/>
                    <a:pt x="30639" y="76385"/>
                    <a:pt x="32797" y="76932"/>
                  </a:cubicBezTo>
                  <a:cubicBezTo>
                    <a:pt x="33162" y="76324"/>
                    <a:pt x="32615" y="75534"/>
                    <a:pt x="32038" y="75078"/>
                  </a:cubicBezTo>
                  <a:cubicBezTo>
                    <a:pt x="31490" y="74622"/>
                    <a:pt x="30791" y="74136"/>
                    <a:pt x="30822" y="73406"/>
                  </a:cubicBezTo>
                  <a:cubicBezTo>
                    <a:pt x="30852" y="73072"/>
                    <a:pt x="30974" y="72737"/>
                    <a:pt x="31187" y="72464"/>
                  </a:cubicBezTo>
                  <a:cubicBezTo>
                    <a:pt x="31642" y="71734"/>
                    <a:pt x="32220" y="71126"/>
                    <a:pt x="32919" y="70579"/>
                  </a:cubicBezTo>
                  <a:cubicBezTo>
                    <a:pt x="33253" y="70367"/>
                    <a:pt x="33557" y="70093"/>
                    <a:pt x="33801" y="69759"/>
                  </a:cubicBezTo>
                  <a:cubicBezTo>
                    <a:pt x="34256" y="69090"/>
                    <a:pt x="34105" y="68178"/>
                    <a:pt x="34439" y="67449"/>
                  </a:cubicBezTo>
                  <a:cubicBezTo>
                    <a:pt x="34864" y="66567"/>
                    <a:pt x="36019" y="65625"/>
                    <a:pt x="35381" y="64865"/>
                  </a:cubicBezTo>
                  <a:lnTo>
                    <a:pt x="35381" y="64865"/>
                  </a:lnTo>
                  <a:cubicBezTo>
                    <a:pt x="35694" y="64994"/>
                    <a:pt x="36016" y="65055"/>
                    <a:pt x="36332" y="65055"/>
                  </a:cubicBezTo>
                  <a:cubicBezTo>
                    <a:pt x="37426" y="65055"/>
                    <a:pt x="38442" y="64325"/>
                    <a:pt x="38725" y="63193"/>
                  </a:cubicBezTo>
                  <a:cubicBezTo>
                    <a:pt x="38816" y="62616"/>
                    <a:pt x="38725" y="62038"/>
                    <a:pt x="38785" y="61461"/>
                  </a:cubicBezTo>
                  <a:cubicBezTo>
                    <a:pt x="39120" y="59363"/>
                    <a:pt x="42311" y="57752"/>
                    <a:pt x="40974" y="55625"/>
                  </a:cubicBezTo>
                  <a:cubicBezTo>
                    <a:pt x="40191" y="54362"/>
                    <a:pt x="37730" y="53792"/>
                    <a:pt x="36048" y="53792"/>
                  </a:cubicBezTo>
                  <a:cubicBezTo>
                    <a:pt x="35705" y="53792"/>
                    <a:pt x="35395" y="53815"/>
                    <a:pt x="35138" y="53862"/>
                  </a:cubicBezTo>
                  <a:cubicBezTo>
                    <a:pt x="34834" y="53923"/>
                    <a:pt x="34560" y="53953"/>
                    <a:pt x="34287" y="53953"/>
                  </a:cubicBezTo>
                  <a:cubicBezTo>
                    <a:pt x="33740" y="53831"/>
                    <a:pt x="33284" y="53527"/>
                    <a:pt x="32949" y="53102"/>
                  </a:cubicBezTo>
                  <a:cubicBezTo>
                    <a:pt x="32828" y="52980"/>
                    <a:pt x="32706" y="52859"/>
                    <a:pt x="32646" y="52707"/>
                  </a:cubicBezTo>
                  <a:cubicBezTo>
                    <a:pt x="32585" y="52494"/>
                    <a:pt x="32554" y="52251"/>
                    <a:pt x="32615" y="52038"/>
                  </a:cubicBezTo>
                  <a:cubicBezTo>
                    <a:pt x="32842" y="49694"/>
                    <a:pt x="32106" y="49299"/>
                    <a:pt x="31031" y="49299"/>
                  </a:cubicBezTo>
                  <a:cubicBezTo>
                    <a:pt x="30485" y="49299"/>
                    <a:pt x="29851" y="49401"/>
                    <a:pt x="29212" y="49401"/>
                  </a:cubicBezTo>
                  <a:cubicBezTo>
                    <a:pt x="28583" y="49401"/>
                    <a:pt x="27948" y="49301"/>
                    <a:pt x="27387" y="48907"/>
                  </a:cubicBezTo>
                  <a:cubicBezTo>
                    <a:pt x="27022" y="48634"/>
                    <a:pt x="26749" y="48178"/>
                    <a:pt x="26354" y="47904"/>
                  </a:cubicBezTo>
                  <a:cubicBezTo>
                    <a:pt x="25867" y="47600"/>
                    <a:pt x="25168" y="47600"/>
                    <a:pt x="24743" y="47205"/>
                  </a:cubicBezTo>
                  <a:cubicBezTo>
                    <a:pt x="24530" y="46992"/>
                    <a:pt x="24408" y="46719"/>
                    <a:pt x="24196" y="46536"/>
                  </a:cubicBezTo>
                  <a:cubicBezTo>
                    <a:pt x="23898" y="46239"/>
                    <a:pt x="23509" y="46140"/>
                    <a:pt x="23088" y="46140"/>
                  </a:cubicBezTo>
                  <a:cubicBezTo>
                    <a:pt x="22606" y="46140"/>
                    <a:pt x="22083" y="46271"/>
                    <a:pt x="21612" y="46384"/>
                  </a:cubicBezTo>
                  <a:cubicBezTo>
                    <a:pt x="21419" y="46431"/>
                    <a:pt x="21250" y="46451"/>
                    <a:pt x="21097" y="46451"/>
                  </a:cubicBezTo>
                  <a:cubicBezTo>
                    <a:pt x="20453" y="46451"/>
                    <a:pt x="20092" y="46100"/>
                    <a:pt x="19454" y="45929"/>
                  </a:cubicBezTo>
                  <a:cubicBezTo>
                    <a:pt x="19054" y="45789"/>
                    <a:pt x="18642" y="45715"/>
                    <a:pt x="18225" y="45715"/>
                  </a:cubicBezTo>
                  <a:cubicBezTo>
                    <a:pt x="18007" y="45715"/>
                    <a:pt x="17788" y="45735"/>
                    <a:pt x="17569" y="45777"/>
                  </a:cubicBezTo>
                  <a:cubicBezTo>
                    <a:pt x="17387" y="46506"/>
                    <a:pt x="16779" y="47053"/>
                    <a:pt x="16049" y="47144"/>
                  </a:cubicBezTo>
                  <a:cubicBezTo>
                    <a:pt x="15583" y="46577"/>
                    <a:pt x="14888" y="46266"/>
                    <a:pt x="14178" y="46266"/>
                  </a:cubicBezTo>
                  <a:cubicBezTo>
                    <a:pt x="13824" y="46266"/>
                    <a:pt x="13466" y="46344"/>
                    <a:pt x="13131" y="46506"/>
                  </a:cubicBezTo>
                  <a:cubicBezTo>
                    <a:pt x="12372" y="45746"/>
                    <a:pt x="12250" y="44561"/>
                    <a:pt x="12858" y="43649"/>
                  </a:cubicBezTo>
                  <a:cubicBezTo>
                    <a:pt x="12702" y="43463"/>
                    <a:pt x="12498" y="43399"/>
                    <a:pt x="12269" y="43399"/>
                  </a:cubicBezTo>
                  <a:cubicBezTo>
                    <a:pt x="11761" y="43399"/>
                    <a:pt x="11126" y="43713"/>
                    <a:pt x="10596" y="43713"/>
                  </a:cubicBezTo>
                  <a:cubicBezTo>
                    <a:pt x="10387" y="43713"/>
                    <a:pt x="10194" y="43664"/>
                    <a:pt x="10031" y="43527"/>
                  </a:cubicBezTo>
                  <a:cubicBezTo>
                    <a:pt x="8998" y="42676"/>
                    <a:pt x="11399" y="40640"/>
                    <a:pt x="10274" y="39880"/>
                  </a:cubicBezTo>
                  <a:cubicBezTo>
                    <a:pt x="10061" y="39552"/>
                    <a:pt x="9715" y="39383"/>
                    <a:pt x="9370" y="39383"/>
                  </a:cubicBezTo>
                  <a:cubicBezTo>
                    <a:pt x="9076" y="39383"/>
                    <a:pt x="8782" y="39506"/>
                    <a:pt x="8572" y="39758"/>
                  </a:cubicBezTo>
                  <a:cubicBezTo>
                    <a:pt x="8086" y="40275"/>
                    <a:pt x="8268" y="41126"/>
                    <a:pt x="8906" y="41430"/>
                  </a:cubicBezTo>
                  <a:lnTo>
                    <a:pt x="8268" y="41856"/>
                  </a:lnTo>
                  <a:cubicBezTo>
                    <a:pt x="7144" y="41004"/>
                    <a:pt x="5897" y="39880"/>
                    <a:pt x="6019" y="38482"/>
                  </a:cubicBezTo>
                  <a:cubicBezTo>
                    <a:pt x="6080" y="37722"/>
                    <a:pt x="6536" y="37023"/>
                    <a:pt x="6444" y="36293"/>
                  </a:cubicBezTo>
                  <a:cubicBezTo>
                    <a:pt x="6323" y="35989"/>
                    <a:pt x="6323" y="35655"/>
                    <a:pt x="6353" y="35320"/>
                  </a:cubicBezTo>
                  <a:cubicBezTo>
                    <a:pt x="6505" y="35047"/>
                    <a:pt x="6748" y="34834"/>
                    <a:pt x="7083" y="34743"/>
                  </a:cubicBezTo>
                  <a:cubicBezTo>
                    <a:pt x="7903" y="34287"/>
                    <a:pt x="8785" y="34013"/>
                    <a:pt x="9727" y="33922"/>
                  </a:cubicBezTo>
                  <a:cubicBezTo>
                    <a:pt x="9773" y="33920"/>
                    <a:pt x="9819" y="33919"/>
                    <a:pt x="9864" y="33919"/>
                  </a:cubicBezTo>
                  <a:cubicBezTo>
                    <a:pt x="11679" y="33919"/>
                    <a:pt x="12431" y="35684"/>
                    <a:pt x="13587" y="36871"/>
                  </a:cubicBezTo>
                  <a:cubicBezTo>
                    <a:pt x="14074" y="36688"/>
                    <a:pt x="14165" y="35989"/>
                    <a:pt x="13983" y="35503"/>
                  </a:cubicBezTo>
                  <a:cubicBezTo>
                    <a:pt x="13831" y="34986"/>
                    <a:pt x="13496" y="34530"/>
                    <a:pt x="13466" y="34013"/>
                  </a:cubicBezTo>
                  <a:cubicBezTo>
                    <a:pt x="13375" y="33284"/>
                    <a:pt x="13831" y="32676"/>
                    <a:pt x="14256" y="32099"/>
                  </a:cubicBezTo>
                  <a:lnTo>
                    <a:pt x="17478" y="27782"/>
                  </a:lnTo>
                  <a:cubicBezTo>
                    <a:pt x="18420" y="26567"/>
                    <a:pt x="19363" y="25320"/>
                    <a:pt x="20609" y="24408"/>
                  </a:cubicBezTo>
                  <a:cubicBezTo>
                    <a:pt x="20943" y="24135"/>
                    <a:pt x="21308" y="23953"/>
                    <a:pt x="21733" y="23831"/>
                  </a:cubicBezTo>
                  <a:cubicBezTo>
                    <a:pt x="22706" y="23618"/>
                    <a:pt x="24074" y="24013"/>
                    <a:pt x="24499" y="23071"/>
                  </a:cubicBezTo>
                  <a:cubicBezTo>
                    <a:pt x="23831" y="22342"/>
                    <a:pt x="23831" y="21217"/>
                    <a:pt x="24499" y="20487"/>
                  </a:cubicBezTo>
                  <a:cubicBezTo>
                    <a:pt x="24349" y="20465"/>
                    <a:pt x="24198" y="20453"/>
                    <a:pt x="24048" y="20453"/>
                  </a:cubicBezTo>
                  <a:cubicBezTo>
                    <a:pt x="23195" y="20453"/>
                    <a:pt x="22363" y="20814"/>
                    <a:pt x="21794" y="21460"/>
                  </a:cubicBezTo>
                  <a:cubicBezTo>
                    <a:pt x="21429" y="20518"/>
                    <a:pt x="22737" y="19849"/>
                    <a:pt x="23679" y="19697"/>
                  </a:cubicBezTo>
                  <a:lnTo>
                    <a:pt x="29150" y="18724"/>
                  </a:lnTo>
                  <a:cubicBezTo>
                    <a:pt x="29363" y="17995"/>
                    <a:pt x="28177" y="17813"/>
                    <a:pt x="27630" y="17296"/>
                  </a:cubicBezTo>
                  <a:cubicBezTo>
                    <a:pt x="27113" y="16779"/>
                    <a:pt x="27265" y="15898"/>
                    <a:pt x="27326" y="15138"/>
                  </a:cubicBezTo>
                  <a:cubicBezTo>
                    <a:pt x="27417" y="14408"/>
                    <a:pt x="27144" y="13405"/>
                    <a:pt x="26384" y="13375"/>
                  </a:cubicBezTo>
                  <a:cubicBezTo>
                    <a:pt x="26080" y="13436"/>
                    <a:pt x="25806" y="13466"/>
                    <a:pt x="25503" y="13557"/>
                  </a:cubicBezTo>
                  <a:cubicBezTo>
                    <a:pt x="25480" y="13559"/>
                    <a:pt x="25457" y="13559"/>
                    <a:pt x="25435" y="13559"/>
                  </a:cubicBezTo>
                  <a:cubicBezTo>
                    <a:pt x="24065" y="13559"/>
                    <a:pt x="23789" y="10879"/>
                    <a:pt x="22459" y="10879"/>
                  </a:cubicBezTo>
                  <a:cubicBezTo>
                    <a:pt x="22430" y="10879"/>
                    <a:pt x="22401" y="10880"/>
                    <a:pt x="22372" y="10882"/>
                  </a:cubicBezTo>
                  <a:cubicBezTo>
                    <a:pt x="21095" y="11004"/>
                    <a:pt x="21338" y="13101"/>
                    <a:pt x="20396" y="13983"/>
                  </a:cubicBezTo>
                  <a:cubicBezTo>
                    <a:pt x="19940" y="14408"/>
                    <a:pt x="19211" y="14530"/>
                    <a:pt x="18876" y="15077"/>
                  </a:cubicBezTo>
                  <a:cubicBezTo>
                    <a:pt x="18755" y="15411"/>
                    <a:pt x="18694" y="15776"/>
                    <a:pt x="18663" y="16110"/>
                  </a:cubicBezTo>
                  <a:cubicBezTo>
                    <a:pt x="18445" y="17255"/>
                    <a:pt x="17421" y="18058"/>
                    <a:pt x="16291" y="18058"/>
                  </a:cubicBezTo>
                  <a:cubicBezTo>
                    <a:pt x="16161" y="18058"/>
                    <a:pt x="16029" y="18047"/>
                    <a:pt x="15897" y="18025"/>
                  </a:cubicBezTo>
                  <a:lnTo>
                    <a:pt x="16414" y="15685"/>
                  </a:lnTo>
                  <a:cubicBezTo>
                    <a:pt x="15624" y="15685"/>
                    <a:pt x="14742" y="15685"/>
                    <a:pt x="14074" y="15259"/>
                  </a:cubicBezTo>
                  <a:cubicBezTo>
                    <a:pt x="13375" y="14834"/>
                    <a:pt x="13010" y="13800"/>
                    <a:pt x="13527" y="13192"/>
                  </a:cubicBezTo>
                  <a:cubicBezTo>
                    <a:pt x="14165" y="12463"/>
                    <a:pt x="15624" y="12706"/>
                    <a:pt x="15958" y="11794"/>
                  </a:cubicBezTo>
                  <a:cubicBezTo>
                    <a:pt x="16110" y="11430"/>
                    <a:pt x="15958" y="11004"/>
                    <a:pt x="15989" y="10609"/>
                  </a:cubicBezTo>
                  <a:cubicBezTo>
                    <a:pt x="16118" y="9243"/>
                    <a:pt x="17820" y="8773"/>
                    <a:pt x="19095" y="8773"/>
                  </a:cubicBezTo>
                  <a:cubicBezTo>
                    <a:pt x="19323" y="8773"/>
                    <a:pt x="19538" y="8788"/>
                    <a:pt x="19727" y="8816"/>
                  </a:cubicBezTo>
                  <a:cubicBezTo>
                    <a:pt x="20285" y="8912"/>
                    <a:pt x="20866" y="9044"/>
                    <a:pt x="21426" y="9044"/>
                  </a:cubicBezTo>
                  <a:cubicBezTo>
                    <a:pt x="21752" y="9044"/>
                    <a:pt x="22070" y="8999"/>
                    <a:pt x="22372" y="8876"/>
                  </a:cubicBezTo>
                  <a:cubicBezTo>
                    <a:pt x="23192" y="8542"/>
                    <a:pt x="23740" y="7357"/>
                    <a:pt x="23101" y="6718"/>
                  </a:cubicBezTo>
                  <a:cubicBezTo>
                    <a:pt x="23259" y="6519"/>
                    <a:pt x="23500" y="6471"/>
                    <a:pt x="23766" y="6471"/>
                  </a:cubicBezTo>
                  <a:cubicBezTo>
                    <a:pt x="24003" y="6471"/>
                    <a:pt x="24260" y="6509"/>
                    <a:pt x="24494" y="6509"/>
                  </a:cubicBezTo>
                  <a:cubicBezTo>
                    <a:pt x="24756" y="6509"/>
                    <a:pt x="24991" y="6462"/>
                    <a:pt x="25138" y="6262"/>
                  </a:cubicBezTo>
                  <a:cubicBezTo>
                    <a:pt x="25563" y="5654"/>
                    <a:pt x="24469" y="5016"/>
                    <a:pt x="24256" y="4287"/>
                  </a:cubicBezTo>
                  <a:cubicBezTo>
                    <a:pt x="24074" y="3679"/>
                    <a:pt x="24560" y="3101"/>
                    <a:pt x="24864" y="2524"/>
                  </a:cubicBezTo>
                  <a:cubicBezTo>
                    <a:pt x="25229" y="1733"/>
                    <a:pt x="25290" y="852"/>
                    <a:pt x="2498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645;p33"/>
            <p:cNvSpPr/>
            <p:nvPr/>
          </p:nvSpPr>
          <p:spPr>
            <a:xfrm>
              <a:off x="13960425" y="1719050"/>
              <a:ext cx="748525" cy="391700"/>
            </a:xfrm>
            <a:custGeom>
              <a:avLst/>
              <a:gdLst/>
              <a:ahLst/>
              <a:cxnLst/>
              <a:rect l="l" t="t" r="r" b="b"/>
              <a:pathLst>
                <a:path w="29941" h="15668" extrusionOk="0">
                  <a:moveTo>
                    <a:pt x="13953" y="0"/>
                  </a:moveTo>
                  <a:cubicBezTo>
                    <a:pt x="9180" y="0"/>
                    <a:pt x="4469" y="851"/>
                    <a:pt x="1" y="2493"/>
                  </a:cubicBezTo>
                  <a:cubicBezTo>
                    <a:pt x="1" y="2949"/>
                    <a:pt x="244" y="3405"/>
                    <a:pt x="609" y="3709"/>
                  </a:cubicBezTo>
                  <a:cubicBezTo>
                    <a:pt x="1019" y="3982"/>
                    <a:pt x="1498" y="4081"/>
                    <a:pt x="1996" y="4081"/>
                  </a:cubicBezTo>
                  <a:cubicBezTo>
                    <a:pt x="2493" y="4081"/>
                    <a:pt x="3010" y="3982"/>
                    <a:pt x="3496" y="3861"/>
                  </a:cubicBezTo>
                  <a:cubicBezTo>
                    <a:pt x="4161" y="3694"/>
                    <a:pt x="4840" y="3500"/>
                    <a:pt x="5503" y="3500"/>
                  </a:cubicBezTo>
                  <a:cubicBezTo>
                    <a:pt x="5811" y="3500"/>
                    <a:pt x="6116" y="3542"/>
                    <a:pt x="6414" y="3648"/>
                  </a:cubicBezTo>
                  <a:cubicBezTo>
                    <a:pt x="7661" y="4104"/>
                    <a:pt x="8238" y="5502"/>
                    <a:pt x="8694" y="6748"/>
                  </a:cubicBezTo>
                  <a:cubicBezTo>
                    <a:pt x="8755" y="6931"/>
                    <a:pt x="8785" y="7113"/>
                    <a:pt x="8755" y="7326"/>
                  </a:cubicBezTo>
                  <a:cubicBezTo>
                    <a:pt x="8694" y="7569"/>
                    <a:pt x="8451" y="7751"/>
                    <a:pt x="8299" y="7964"/>
                  </a:cubicBezTo>
                  <a:cubicBezTo>
                    <a:pt x="7934" y="8542"/>
                    <a:pt x="8238" y="9301"/>
                    <a:pt x="8907" y="9484"/>
                  </a:cubicBezTo>
                  <a:cubicBezTo>
                    <a:pt x="8025" y="10001"/>
                    <a:pt x="8208" y="11277"/>
                    <a:pt x="8512" y="12250"/>
                  </a:cubicBezTo>
                  <a:cubicBezTo>
                    <a:pt x="8816" y="13222"/>
                    <a:pt x="9120" y="14225"/>
                    <a:pt x="9819" y="14925"/>
                  </a:cubicBezTo>
                  <a:cubicBezTo>
                    <a:pt x="10254" y="15378"/>
                    <a:pt x="10900" y="15668"/>
                    <a:pt x="11517" y="15668"/>
                  </a:cubicBezTo>
                  <a:cubicBezTo>
                    <a:pt x="11892" y="15668"/>
                    <a:pt x="12256" y="15561"/>
                    <a:pt x="12554" y="15320"/>
                  </a:cubicBezTo>
                  <a:cubicBezTo>
                    <a:pt x="13162" y="14803"/>
                    <a:pt x="13314" y="13952"/>
                    <a:pt x="13497" y="13192"/>
                  </a:cubicBezTo>
                  <a:cubicBezTo>
                    <a:pt x="13679" y="12402"/>
                    <a:pt x="14196" y="11551"/>
                    <a:pt x="14986" y="11520"/>
                  </a:cubicBezTo>
                  <a:cubicBezTo>
                    <a:pt x="15018" y="11518"/>
                    <a:pt x="15049" y="11517"/>
                    <a:pt x="15080" y="11517"/>
                  </a:cubicBezTo>
                  <a:cubicBezTo>
                    <a:pt x="15321" y="11517"/>
                    <a:pt x="15552" y="11582"/>
                    <a:pt x="15780" y="11582"/>
                  </a:cubicBezTo>
                  <a:cubicBezTo>
                    <a:pt x="15891" y="11582"/>
                    <a:pt x="16001" y="11566"/>
                    <a:pt x="16111" y="11520"/>
                  </a:cubicBezTo>
                  <a:cubicBezTo>
                    <a:pt x="16536" y="11338"/>
                    <a:pt x="16658" y="10821"/>
                    <a:pt x="16931" y="10456"/>
                  </a:cubicBezTo>
                  <a:cubicBezTo>
                    <a:pt x="17418" y="9818"/>
                    <a:pt x="18269" y="9727"/>
                    <a:pt x="19029" y="9545"/>
                  </a:cubicBezTo>
                  <a:cubicBezTo>
                    <a:pt x="19789" y="9362"/>
                    <a:pt x="20609" y="8845"/>
                    <a:pt x="20609" y="8086"/>
                  </a:cubicBezTo>
                  <a:cubicBezTo>
                    <a:pt x="20609" y="7569"/>
                    <a:pt x="20275" y="6870"/>
                    <a:pt x="20761" y="6687"/>
                  </a:cubicBezTo>
                  <a:cubicBezTo>
                    <a:pt x="20807" y="6672"/>
                    <a:pt x="20851" y="6665"/>
                    <a:pt x="20894" y="6665"/>
                  </a:cubicBezTo>
                  <a:cubicBezTo>
                    <a:pt x="21274" y="6665"/>
                    <a:pt x="21534" y="7222"/>
                    <a:pt x="21916" y="7386"/>
                  </a:cubicBezTo>
                  <a:cubicBezTo>
                    <a:pt x="22002" y="7422"/>
                    <a:pt x="22083" y="7438"/>
                    <a:pt x="22161" y="7438"/>
                  </a:cubicBezTo>
                  <a:cubicBezTo>
                    <a:pt x="22747" y="7438"/>
                    <a:pt x="23105" y="6504"/>
                    <a:pt x="23132" y="5806"/>
                  </a:cubicBezTo>
                  <a:cubicBezTo>
                    <a:pt x="23558" y="6262"/>
                    <a:pt x="24105" y="6627"/>
                    <a:pt x="24743" y="6809"/>
                  </a:cubicBezTo>
                  <a:cubicBezTo>
                    <a:pt x="24826" y="6826"/>
                    <a:pt x="24912" y="6834"/>
                    <a:pt x="25000" y="6834"/>
                  </a:cubicBezTo>
                  <a:cubicBezTo>
                    <a:pt x="25554" y="6834"/>
                    <a:pt x="26158" y="6509"/>
                    <a:pt x="26263" y="5958"/>
                  </a:cubicBezTo>
                  <a:cubicBezTo>
                    <a:pt x="26324" y="5593"/>
                    <a:pt x="26141" y="5198"/>
                    <a:pt x="26293" y="4864"/>
                  </a:cubicBezTo>
                  <a:cubicBezTo>
                    <a:pt x="26435" y="4510"/>
                    <a:pt x="26850" y="4376"/>
                    <a:pt x="27256" y="4376"/>
                  </a:cubicBezTo>
                  <a:cubicBezTo>
                    <a:pt x="27374" y="4376"/>
                    <a:pt x="27491" y="4387"/>
                    <a:pt x="27600" y="4408"/>
                  </a:cubicBezTo>
                  <a:cubicBezTo>
                    <a:pt x="27967" y="4499"/>
                    <a:pt x="28351" y="4643"/>
                    <a:pt x="28726" y="4643"/>
                  </a:cubicBezTo>
                  <a:cubicBezTo>
                    <a:pt x="28848" y="4643"/>
                    <a:pt x="28970" y="4628"/>
                    <a:pt x="29090" y="4590"/>
                  </a:cubicBezTo>
                  <a:cubicBezTo>
                    <a:pt x="29606" y="4377"/>
                    <a:pt x="29941" y="3861"/>
                    <a:pt x="29910" y="3283"/>
                  </a:cubicBezTo>
                  <a:cubicBezTo>
                    <a:pt x="24865" y="1125"/>
                    <a:pt x="19454" y="0"/>
                    <a:pt x="139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646;p33"/>
            <p:cNvSpPr/>
            <p:nvPr/>
          </p:nvSpPr>
          <p:spPr>
            <a:xfrm>
              <a:off x="13525775" y="1868500"/>
              <a:ext cx="804000" cy="637250"/>
            </a:xfrm>
            <a:custGeom>
              <a:avLst/>
              <a:gdLst/>
              <a:ahLst/>
              <a:cxnLst/>
              <a:rect l="l" t="t" r="r" b="b"/>
              <a:pathLst>
                <a:path w="32160" h="25490" extrusionOk="0">
                  <a:moveTo>
                    <a:pt x="21511" y="1"/>
                  </a:moveTo>
                  <a:cubicBezTo>
                    <a:pt x="19503" y="1"/>
                    <a:pt x="17464" y="352"/>
                    <a:pt x="15563" y="892"/>
                  </a:cubicBezTo>
                  <a:cubicBezTo>
                    <a:pt x="8299" y="2928"/>
                    <a:pt x="1824" y="9038"/>
                    <a:pt x="487" y="16637"/>
                  </a:cubicBezTo>
                  <a:cubicBezTo>
                    <a:pt x="122" y="18734"/>
                    <a:pt x="1" y="20983"/>
                    <a:pt x="973" y="22898"/>
                  </a:cubicBezTo>
                  <a:cubicBezTo>
                    <a:pt x="1733" y="24370"/>
                    <a:pt x="3345" y="25489"/>
                    <a:pt x="4942" y="25489"/>
                  </a:cubicBezTo>
                  <a:cubicBezTo>
                    <a:pt x="5389" y="25489"/>
                    <a:pt x="5836" y="25401"/>
                    <a:pt x="6262" y="25208"/>
                  </a:cubicBezTo>
                  <a:cubicBezTo>
                    <a:pt x="7356" y="24752"/>
                    <a:pt x="8086" y="23719"/>
                    <a:pt x="8755" y="22746"/>
                  </a:cubicBezTo>
                  <a:cubicBezTo>
                    <a:pt x="10791" y="19798"/>
                    <a:pt x="13162" y="16424"/>
                    <a:pt x="16718" y="15269"/>
                  </a:cubicBezTo>
                  <a:cubicBezTo>
                    <a:pt x="20396" y="14114"/>
                    <a:pt x="24469" y="14691"/>
                    <a:pt x="28025" y="13020"/>
                  </a:cubicBezTo>
                  <a:cubicBezTo>
                    <a:pt x="29484" y="12351"/>
                    <a:pt x="30640" y="11135"/>
                    <a:pt x="31217" y="9646"/>
                  </a:cubicBezTo>
                  <a:cubicBezTo>
                    <a:pt x="32159" y="7275"/>
                    <a:pt x="31521" y="4570"/>
                    <a:pt x="29667" y="2837"/>
                  </a:cubicBezTo>
                  <a:cubicBezTo>
                    <a:pt x="27382" y="770"/>
                    <a:pt x="24480" y="1"/>
                    <a:pt x="21511" y="1"/>
                  </a:cubicBezTo>
                  <a:close/>
                </a:path>
              </a:pathLst>
            </a:custGeom>
            <a:solidFill>
              <a:srgbClr val="FFFFFF">
                <a:alpha val="318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0876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cial Issues Thesis: Climate Change by Slidesgo">
  <a:themeElements>
    <a:clrScheme name="Simple Light">
      <a:dk1>
        <a:srgbClr val="355C2E"/>
      </a:dk1>
      <a:lt1>
        <a:srgbClr val="F8EEE4"/>
      </a:lt1>
      <a:dk2>
        <a:srgbClr val="81A235"/>
      </a:dk2>
      <a:lt2>
        <a:srgbClr val="282828"/>
      </a:lt2>
      <a:accent1>
        <a:srgbClr val="F0DCC8"/>
      </a:accent1>
      <a:accent2>
        <a:srgbClr val="F4A79C"/>
      </a:accent2>
      <a:accent3>
        <a:srgbClr val="C7843C"/>
      </a:accent3>
      <a:accent4>
        <a:srgbClr val="8ACDCE"/>
      </a:accent4>
      <a:accent5>
        <a:srgbClr val="006936"/>
      </a:accent5>
      <a:accent6>
        <a:srgbClr val="7A5716"/>
      </a:accent6>
      <a:hlink>
        <a:srgbClr val="28282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1268</TotalTime>
  <Words>1311</Words>
  <Application>Microsoft Office PowerPoint</Application>
  <PresentationFormat>如螢幕大小 (16:9)</PresentationFormat>
  <Paragraphs>298</Paragraphs>
  <Slides>45</Slides>
  <Notes>26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45</vt:i4>
      </vt:variant>
    </vt:vector>
  </HeadingPairs>
  <TitlesOfParts>
    <vt:vector size="55" baseType="lpstr">
      <vt:lpstr>Arial</vt:lpstr>
      <vt:lpstr>標楷體</vt:lpstr>
      <vt:lpstr>Raleway</vt:lpstr>
      <vt:lpstr>Cairo</vt:lpstr>
      <vt:lpstr>Calibri</vt:lpstr>
      <vt:lpstr>微軟正黑體</vt:lpstr>
      <vt:lpstr>Lato</vt:lpstr>
      <vt:lpstr>新細明體</vt:lpstr>
      <vt:lpstr>Oxygen</vt:lpstr>
      <vt:lpstr>Social Issues Thesis: Climate Change by Slidesgo</vt:lpstr>
      <vt:lpstr> 2209 環保青年團</vt:lpstr>
      <vt:lpstr>CONTENT</vt:lpstr>
      <vt:lpstr>PowerPoint 簡報</vt:lpstr>
      <vt:lpstr>PowerPoint 簡報</vt:lpstr>
      <vt:lpstr>PowerPoint 簡報</vt:lpstr>
      <vt:lpstr>PowerPoint 簡報</vt:lpstr>
      <vt:lpstr>貳、公民應該關心並參與的理由 </vt:lpstr>
      <vt:lpstr>PowerPoint 簡報</vt:lpstr>
      <vt:lpstr>PowerPoint 簡報</vt:lpstr>
      <vt:lpstr>PowerPoint 簡報</vt:lpstr>
      <vt:lpstr>相關政策-網購包裝減量指引</vt:lpstr>
      <vt:lpstr>肆、國際之相關政策與措施</vt:lpstr>
      <vt:lpstr>外國政府之作法、政策—盧安達 </vt:lpstr>
      <vt:lpstr>新塑膠經濟全球承諾</vt:lpstr>
      <vt:lpstr>PowerPoint 簡報</vt:lpstr>
      <vt:lpstr>研究各項可行政策</vt:lpstr>
      <vt:lpstr>NET 贈送環保袋 宣揚環保理念 </vt:lpstr>
      <vt:lpstr>Pull&amp;Bear 變廢為寶        </vt:lpstr>
      <vt:lpstr>RePack  再循環包裝     </vt:lpstr>
      <vt:lpstr>專家建議</vt:lpstr>
      <vt:lpstr>PowerPoint 簡報</vt:lpstr>
      <vt:lpstr>解決方案</vt:lpstr>
      <vt:lpstr>PowerPoint 簡報</vt:lpstr>
      <vt:lpstr>PowerPoint 簡報</vt:lpstr>
      <vt:lpstr>PowerPoint 簡報</vt:lpstr>
      <vt:lpstr>PowerPoint 簡報</vt:lpstr>
      <vt:lpstr>「節源」方案之做法</vt:lpstr>
      <vt:lpstr>PowerPoint 簡報</vt:lpstr>
      <vt:lpstr>「減廢」方案之做法</vt:lpstr>
      <vt:lpstr>嶄新</vt:lpstr>
      <vt:lpstr>缺點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百分之 90 的題目 正確率顯著提高!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ISSUES THESIS: CLIMATE CHANGE</dc:title>
  <dc:creator>ksy</dc:creator>
  <cp:lastModifiedBy>ksy</cp:lastModifiedBy>
  <cp:revision>111</cp:revision>
  <dcterms:modified xsi:type="dcterms:W3CDTF">2022-05-14T07:44:26Z</dcterms:modified>
</cp:coreProperties>
</file>